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64" r:id="rId2"/>
    <p:sldId id="262" r:id="rId3"/>
    <p:sldId id="265" r:id="rId4"/>
    <p:sldId id="263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D69800"/>
    <a:srgbClr val="C68D06"/>
    <a:srgbClr val="8FAADB"/>
    <a:srgbClr val="D29500"/>
    <a:srgbClr val="EFDDE7"/>
    <a:srgbClr val="EE1270"/>
    <a:srgbClr val="E6411A"/>
    <a:srgbClr val="F6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4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2910-75AE-47C6-9E30-2D2AF72CEA71}" type="datetimeFigureOut">
              <a:rPr lang="de-DE" smtClean="0"/>
              <a:t>17.02.2025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B218F-E89E-4DD9-ADA5-537A8B83D0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05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B218F-E89E-4DD9-ADA5-537A8B83D02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9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B218F-E89E-4DD9-ADA5-537A8B83D02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28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2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0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3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6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1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2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8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8C2E3-066A-4113-8326-88EDDDE2F92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40CF3-2A58-4797-A8D4-9FBE1CEA673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17/06/relationships/model3d" Target="../media/model3d1.glb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7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17/06/relationships/model3d" Target="../media/model3d1.glb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2.emf"/><Relationship Id="rId4" Type="http://schemas.openxmlformats.org/officeDocument/2006/relationships/package" Target="../embeddings/Microsoft_Visio_Drawing.vsdx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2.emf"/><Relationship Id="rId4" Type="http://schemas.openxmlformats.org/officeDocument/2006/relationships/package" Target="../embeddings/Microsoft_Visio_Drawing.vs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FAAB70-D8EC-D1C5-CB6F-3D8A4FC0B101}"/>
              </a:ext>
            </a:extLst>
          </p:cNvPr>
          <p:cNvSpPr txBox="1"/>
          <p:nvPr/>
        </p:nvSpPr>
        <p:spPr>
          <a:xfrm rot="21117109">
            <a:off x="917464" y="1126737"/>
            <a:ext cx="45710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Memory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43B025-C67A-9E5F-C64F-FF3EDA92E3CF}"/>
              </a:ext>
            </a:extLst>
          </p:cNvPr>
          <p:cNvSpPr txBox="1"/>
          <p:nvPr/>
        </p:nvSpPr>
        <p:spPr>
          <a:xfrm>
            <a:off x="26726" y="3701029"/>
            <a:ext cx="9117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Deutschlands Bundesländer und deren Landeshauptstädte</a:t>
            </a:r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6E9E1579-5829-F3CF-68C3-E8582334B4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55" y="522482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Schriftträger">
            <a:extLst>
              <a:ext uri="{FF2B5EF4-FFF2-40B4-BE49-F238E27FC236}">
                <a16:creationId xmlns:a16="http://schemas.microsoft.com/office/drawing/2014/main" id="{7C5CC4CB-8BAD-000F-279B-5CC76C2C1E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5607" y="814479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5" name="Schriftträger">
                        <a:extLst>
                          <a:ext uri="{FF2B5EF4-FFF2-40B4-BE49-F238E27FC236}">
                            <a16:creationId xmlns:a16="http://schemas.microsoft.com/office/drawing/2014/main" id="{7C5CC4CB-8BAD-000F-279B-5CC76C2C1E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5607" y="814479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Erde" descr="Die Erde">
                <a:extLst>
                  <a:ext uri="{FF2B5EF4-FFF2-40B4-BE49-F238E27FC236}">
                    <a16:creationId xmlns:a16="http://schemas.microsoft.com/office/drawing/2014/main" id="{470E6238-1F28-5C9B-60DF-55435A230C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76037" y="1201806"/>
              <a:ext cx="787049" cy="7870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Erde" descr="Die Erde">
                <a:extLst>
                  <a:ext uri="{FF2B5EF4-FFF2-40B4-BE49-F238E27FC236}">
                    <a16:creationId xmlns:a16="http://schemas.microsoft.com/office/drawing/2014/main" id="{470E6238-1F28-5C9B-60DF-55435A230C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6037" y="1201806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1835CB7D-7AA6-8F05-BA25-FF4CDC0537C5}"/>
              </a:ext>
            </a:extLst>
          </p:cNvPr>
          <p:cNvSpPr/>
          <p:nvPr/>
        </p:nvSpPr>
        <p:spPr>
          <a:xfrm rot="21399056">
            <a:off x="6501990" y="1014843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feil: nach rechts 7">
            <a:hlinkClick r:id="rId7" action="ppaction://hlinksldjump"/>
            <a:extLst>
              <a:ext uri="{FF2B5EF4-FFF2-40B4-BE49-F238E27FC236}">
                <a16:creationId xmlns:a16="http://schemas.microsoft.com/office/drawing/2014/main" id="{86C090E1-7E51-B1E7-DCC0-9E64FCAB4DCB}"/>
              </a:ext>
            </a:extLst>
          </p:cNvPr>
          <p:cNvSpPr/>
          <p:nvPr/>
        </p:nvSpPr>
        <p:spPr>
          <a:xfrm>
            <a:off x="7890933" y="6138333"/>
            <a:ext cx="978408" cy="484632"/>
          </a:xfrm>
          <a:prstGeom prst="rightArrow">
            <a:avLst/>
          </a:prstGeom>
          <a:solidFill>
            <a:srgbClr val="8FAADB"/>
          </a:solidFill>
          <a:ln w="38100">
            <a:solidFill>
              <a:srgbClr val="D6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58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FAAB70-D8EC-D1C5-CB6F-3D8A4FC0B101}"/>
              </a:ext>
            </a:extLst>
          </p:cNvPr>
          <p:cNvSpPr txBox="1"/>
          <p:nvPr/>
        </p:nvSpPr>
        <p:spPr>
          <a:xfrm rot="21117109">
            <a:off x="1411182" y="68804"/>
            <a:ext cx="45710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Memory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43B025-C67A-9E5F-C64F-FF3EDA92E3CF}"/>
              </a:ext>
            </a:extLst>
          </p:cNvPr>
          <p:cNvSpPr txBox="1"/>
          <p:nvPr/>
        </p:nvSpPr>
        <p:spPr>
          <a:xfrm>
            <a:off x="96476" y="1870617"/>
            <a:ext cx="91172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Bildet zwei Teams (Rot, Grün).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Prägt Euch die nachfolgenden Angaben ein.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Dafür habt Ihr 20 Sekunden Zeit!</a:t>
            </a:r>
            <a:endParaRPr kumimoji="0" lang="de-DE" sz="3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Das Team mit den meisten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Übereinstimmungen gewinnt.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Für jeden Übereinstimmung gibt es einen Punkt.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Klicke dazu einmal den Punktebutton!</a:t>
            </a:r>
          </a:p>
        </p:txBody>
      </p:sp>
      <p:pic>
        <p:nvPicPr>
          <p:cNvPr id="4" name="Windrose" descr="Arts Fotos - Windrose und Himmelsrichtungen">
            <a:extLst>
              <a:ext uri="{FF2B5EF4-FFF2-40B4-BE49-F238E27FC236}">
                <a16:creationId xmlns:a16="http://schemas.microsoft.com/office/drawing/2014/main" id="{6E9E1579-5829-F3CF-68C3-E8582334B4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25" y="252796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Schriftträger">
            <a:extLst>
              <a:ext uri="{FF2B5EF4-FFF2-40B4-BE49-F238E27FC236}">
                <a16:creationId xmlns:a16="http://schemas.microsoft.com/office/drawing/2014/main" id="{7C5CC4CB-8BAD-000F-279B-5CC76C2C1E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053561"/>
              </p:ext>
            </p:extLst>
          </p:nvPr>
        </p:nvGraphicFramePr>
        <p:xfrm>
          <a:off x="7079377" y="544793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5" name="Schriftträger">
                        <a:extLst>
                          <a:ext uri="{FF2B5EF4-FFF2-40B4-BE49-F238E27FC236}">
                            <a16:creationId xmlns:a16="http://schemas.microsoft.com/office/drawing/2014/main" id="{7C5CC4CB-8BAD-000F-279B-5CC76C2C1E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9377" y="544793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Erde" descr="Die Erde">
                <a:extLst>
                  <a:ext uri="{FF2B5EF4-FFF2-40B4-BE49-F238E27FC236}">
                    <a16:creationId xmlns:a16="http://schemas.microsoft.com/office/drawing/2014/main" id="{470E6238-1F28-5C9B-60DF-55435A230C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568165"/>
                  </p:ext>
                </p:extLst>
              </p:nvPr>
            </p:nvGraphicFramePr>
            <p:xfrm>
              <a:off x="7459807" y="932120"/>
              <a:ext cx="787049" cy="7870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Erde" descr="Die Erde">
                <a:extLst>
                  <a:ext uri="{FF2B5EF4-FFF2-40B4-BE49-F238E27FC236}">
                    <a16:creationId xmlns:a16="http://schemas.microsoft.com/office/drawing/2014/main" id="{470E6238-1F28-5C9B-60DF-55435A230C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9807" y="932120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1835CB7D-7AA6-8F05-BA25-FF4CDC0537C5}"/>
              </a:ext>
            </a:extLst>
          </p:cNvPr>
          <p:cNvSpPr/>
          <p:nvPr/>
        </p:nvSpPr>
        <p:spPr>
          <a:xfrm rot="21399056">
            <a:off x="7285760" y="745157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feil: nach rechts 7">
            <a:hlinkClick r:id="rId7" action="ppaction://hlinksldjump"/>
            <a:extLst>
              <a:ext uri="{FF2B5EF4-FFF2-40B4-BE49-F238E27FC236}">
                <a16:creationId xmlns:a16="http://schemas.microsoft.com/office/drawing/2014/main" id="{A6874F98-3F8B-A1E9-6D13-20685FB998CE}"/>
              </a:ext>
            </a:extLst>
          </p:cNvPr>
          <p:cNvSpPr/>
          <p:nvPr/>
        </p:nvSpPr>
        <p:spPr>
          <a:xfrm>
            <a:off x="8069116" y="6237956"/>
            <a:ext cx="978408" cy="484632"/>
          </a:xfrm>
          <a:prstGeom prst="rightArrow">
            <a:avLst/>
          </a:prstGeom>
          <a:solidFill>
            <a:srgbClr val="8FAADB"/>
          </a:solidFill>
          <a:ln w="38100">
            <a:solidFill>
              <a:srgbClr val="D29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91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hteck: E6blauabgerundete Ecken 141">
            <a:extLst>
              <a:ext uri="{FF2B5EF4-FFF2-40B4-BE49-F238E27FC236}">
                <a16:creationId xmlns:a16="http://schemas.microsoft.com/office/drawing/2014/main" id="{9533C6BE-41BD-EB46-5D65-85CE8DCF3032}"/>
              </a:ext>
            </a:extLst>
          </p:cNvPr>
          <p:cNvSpPr/>
          <p:nvPr/>
        </p:nvSpPr>
        <p:spPr>
          <a:xfrm>
            <a:off x="6861129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hteck: E5blauabgerundete Ecken 147">
            <a:extLst>
              <a:ext uri="{FF2B5EF4-FFF2-40B4-BE49-F238E27FC236}">
                <a16:creationId xmlns:a16="http://schemas.microsoft.com/office/drawing/2014/main" id="{8D2A113A-F27D-5BF4-A3E4-4D8EB8389B0B}"/>
              </a:ext>
            </a:extLst>
          </p:cNvPr>
          <p:cNvSpPr/>
          <p:nvPr/>
        </p:nvSpPr>
        <p:spPr>
          <a:xfrm>
            <a:off x="5742192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Rechteck: E4blaudete Ecken 153">
            <a:extLst>
              <a:ext uri="{FF2B5EF4-FFF2-40B4-BE49-F238E27FC236}">
                <a16:creationId xmlns:a16="http://schemas.microsoft.com/office/drawing/2014/main" id="{F39490ED-B23A-E4A1-478A-5DAE052C28B8}"/>
              </a:ext>
            </a:extLst>
          </p:cNvPr>
          <p:cNvSpPr/>
          <p:nvPr/>
        </p:nvSpPr>
        <p:spPr>
          <a:xfrm>
            <a:off x="4623255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Rechteck: E3blaue Ecken 159">
            <a:extLst>
              <a:ext uri="{FF2B5EF4-FFF2-40B4-BE49-F238E27FC236}">
                <a16:creationId xmlns:a16="http://schemas.microsoft.com/office/drawing/2014/main" id="{29BE2C78-1263-CE2F-D094-4A655183BEC4}"/>
              </a:ext>
            </a:extLst>
          </p:cNvPr>
          <p:cNvSpPr/>
          <p:nvPr/>
        </p:nvSpPr>
        <p:spPr>
          <a:xfrm>
            <a:off x="3492000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echteck: E2blau Ecken 165">
            <a:extLst>
              <a:ext uri="{FF2B5EF4-FFF2-40B4-BE49-F238E27FC236}">
                <a16:creationId xmlns:a16="http://schemas.microsoft.com/office/drawing/2014/main" id="{A8443574-0DE7-1139-F912-0E9637356770}"/>
              </a:ext>
            </a:extLst>
          </p:cNvPr>
          <p:cNvSpPr/>
          <p:nvPr/>
        </p:nvSpPr>
        <p:spPr>
          <a:xfrm>
            <a:off x="2373063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hteck: E1blaurundete Ecken 171">
            <a:extLst>
              <a:ext uri="{FF2B5EF4-FFF2-40B4-BE49-F238E27FC236}">
                <a16:creationId xmlns:a16="http://schemas.microsoft.com/office/drawing/2014/main" id="{CF82484B-09DB-41FF-5EEE-0977101A296B}"/>
              </a:ext>
            </a:extLst>
          </p:cNvPr>
          <p:cNvSpPr/>
          <p:nvPr/>
        </p:nvSpPr>
        <p:spPr>
          <a:xfrm>
            <a:off x="1241808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hteck: D7blauete Ecken 79">
            <a:extLst>
              <a:ext uri="{FF2B5EF4-FFF2-40B4-BE49-F238E27FC236}">
                <a16:creationId xmlns:a16="http://schemas.microsoft.com/office/drawing/2014/main" id="{216170E2-FA8E-5E69-229D-5C26E6F2ECB8}"/>
              </a:ext>
            </a:extLst>
          </p:cNvPr>
          <p:cNvSpPr/>
          <p:nvPr/>
        </p:nvSpPr>
        <p:spPr>
          <a:xfrm>
            <a:off x="7980066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hteck: D6blaucken 144">
            <a:extLst>
              <a:ext uri="{FF2B5EF4-FFF2-40B4-BE49-F238E27FC236}">
                <a16:creationId xmlns:a16="http://schemas.microsoft.com/office/drawing/2014/main" id="{FCD4E146-F183-8FBB-6E91-ECB544C46DC7}"/>
              </a:ext>
            </a:extLst>
          </p:cNvPr>
          <p:cNvSpPr/>
          <p:nvPr/>
        </p:nvSpPr>
        <p:spPr>
          <a:xfrm>
            <a:off x="6861129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hteck: D5blau0">
            <a:extLst>
              <a:ext uri="{FF2B5EF4-FFF2-40B4-BE49-F238E27FC236}">
                <a16:creationId xmlns:a16="http://schemas.microsoft.com/office/drawing/2014/main" id="{74A28CFA-9BA6-E99B-9BE1-5DB4C68DB038}"/>
              </a:ext>
            </a:extLst>
          </p:cNvPr>
          <p:cNvSpPr/>
          <p:nvPr/>
        </p:nvSpPr>
        <p:spPr>
          <a:xfrm>
            <a:off x="5742192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Rechteck: D4blauabgerundete Ecken 156">
            <a:extLst>
              <a:ext uri="{FF2B5EF4-FFF2-40B4-BE49-F238E27FC236}">
                <a16:creationId xmlns:a16="http://schemas.microsoft.com/office/drawing/2014/main" id="{F8E0DDFD-75CF-088F-A751-F203D895FBEA}"/>
              </a:ext>
            </a:extLst>
          </p:cNvPr>
          <p:cNvSpPr/>
          <p:nvPr/>
        </p:nvSpPr>
        <p:spPr>
          <a:xfrm>
            <a:off x="4623255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hteck: D3blaudete Ecken 162">
            <a:extLst>
              <a:ext uri="{FF2B5EF4-FFF2-40B4-BE49-F238E27FC236}">
                <a16:creationId xmlns:a16="http://schemas.microsoft.com/office/drawing/2014/main" id="{97D37C54-ADD8-9B1C-C8DD-A75C9825424E}"/>
              </a:ext>
            </a:extLst>
          </p:cNvPr>
          <p:cNvSpPr/>
          <p:nvPr/>
        </p:nvSpPr>
        <p:spPr>
          <a:xfrm>
            <a:off x="3492000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Rechteck: D2blauEcken 168">
            <a:extLst>
              <a:ext uri="{FF2B5EF4-FFF2-40B4-BE49-F238E27FC236}">
                <a16:creationId xmlns:a16="http://schemas.microsoft.com/office/drawing/2014/main" id="{145D8C2E-8452-29BA-A4AC-27417DD93A83}"/>
              </a:ext>
            </a:extLst>
          </p:cNvPr>
          <p:cNvSpPr/>
          <p:nvPr/>
        </p:nvSpPr>
        <p:spPr>
          <a:xfrm>
            <a:off x="2373063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Rechteck: D1blauabgerundete Ecken 174">
            <a:extLst>
              <a:ext uri="{FF2B5EF4-FFF2-40B4-BE49-F238E27FC236}">
                <a16:creationId xmlns:a16="http://schemas.microsoft.com/office/drawing/2014/main" id="{19D2E19D-144E-D918-2DEE-8564DEF5502C}"/>
              </a:ext>
            </a:extLst>
          </p:cNvPr>
          <p:cNvSpPr/>
          <p:nvPr/>
        </p:nvSpPr>
        <p:spPr>
          <a:xfrm>
            <a:off x="1241808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hteck: C7blau">
            <a:extLst>
              <a:ext uri="{FF2B5EF4-FFF2-40B4-BE49-F238E27FC236}">
                <a16:creationId xmlns:a16="http://schemas.microsoft.com/office/drawing/2014/main" id="{3D6F9674-040E-F0FF-BE54-CD3E0CDFBD8B}"/>
              </a:ext>
            </a:extLst>
          </p:cNvPr>
          <p:cNvSpPr/>
          <p:nvPr/>
        </p:nvSpPr>
        <p:spPr>
          <a:xfrm>
            <a:off x="7980066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hteck: C6blauabgerundete Ecken 142">
            <a:extLst>
              <a:ext uri="{FF2B5EF4-FFF2-40B4-BE49-F238E27FC236}">
                <a16:creationId xmlns:a16="http://schemas.microsoft.com/office/drawing/2014/main" id="{46243C2B-0BC5-FA89-193E-8D37480E8490}"/>
              </a:ext>
            </a:extLst>
          </p:cNvPr>
          <p:cNvSpPr/>
          <p:nvPr/>
        </p:nvSpPr>
        <p:spPr>
          <a:xfrm>
            <a:off x="6861129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hteck: C5blau148">
            <a:extLst>
              <a:ext uri="{FF2B5EF4-FFF2-40B4-BE49-F238E27FC236}">
                <a16:creationId xmlns:a16="http://schemas.microsoft.com/office/drawing/2014/main" id="{D073D062-1806-BD2F-3910-5A38672412B6}"/>
              </a:ext>
            </a:extLst>
          </p:cNvPr>
          <p:cNvSpPr/>
          <p:nvPr/>
        </p:nvSpPr>
        <p:spPr>
          <a:xfrm>
            <a:off x="5742192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Rechteck: C2blauabgerundete Ecken 166">
            <a:extLst>
              <a:ext uri="{FF2B5EF4-FFF2-40B4-BE49-F238E27FC236}">
                <a16:creationId xmlns:a16="http://schemas.microsoft.com/office/drawing/2014/main" id="{B569E6F0-9912-4AAB-FBC5-41BD2276F5CC}"/>
              </a:ext>
            </a:extLst>
          </p:cNvPr>
          <p:cNvSpPr/>
          <p:nvPr/>
        </p:nvSpPr>
        <p:spPr>
          <a:xfrm>
            <a:off x="2373063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hteck: C1blaugerundete Ecken 172">
            <a:extLst>
              <a:ext uri="{FF2B5EF4-FFF2-40B4-BE49-F238E27FC236}">
                <a16:creationId xmlns:a16="http://schemas.microsoft.com/office/drawing/2014/main" id="{8665BA56-7C25-ECDB-8ECE-D0112A39FE0B}"/>
              </a:ext>
            </a:extLst>
          </p:cNvPr>
          <p:cNvSpPr/>
          <p:nvPr/>
        </p:nvSpPr>
        <p:spPr>
          <a:xfrm>
            <a:off x="1241808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hteck: B7blauabgerundete Ecken 73">
            <a:extLst>
              <a:ext uri="{FF2B5EF4-FFF2-40B4-BE49-F238E27FC236}">
                <a16:creationId xmlns:a16="http://schemas.microsoft.com/office/drawing/2014/main" id="{36FD17B2-B847-13C4-BA13-59E7D36BBD5B}"/>
              </a:ext>
            </a:extLst>
          </p:cNvPr>
          <p:cNvSpPr/>
          <p:nvPr/>
        </p:nvSpPr>
        <p:spPr>
          <a:xfrm>
            <a:off x="7980066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hteck: B6blauabgerundete Ecken 143">
            <a:extLst>
              <a:ext uri="{FF2B5EF4-FFF2-40B4-BE49-F238E27FC236}">
                <a16:creationId xmlns:a16="http://schemas.microsoft.com/office/drawing/2014/main" id="{CFC88E44-851B-3C47-244B-2E6F000EAECE}"/>
              </a:ext>
            </a:extLst>
          </p:cNvPr>
          <p:cNvSpPr/>
          <p:nvPr/>
        </p:nvSpPr>
        <p:spPr>
          <a:xfrm>
            <a:off x="6861129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Rechteck: B5blaurundete Ecken 149">
            <a:extLst>
              <a:ext uri="{FF2B5EF4-FFF2-40B4-BE49-F238E27FC236}">
                <a16:creationId xmlns:a16="http://schemas.microsoft.com/office/drawing/2014/main" id="{CEC663A9-D638-BB0B-0CCF-8942312A6135}"/>
              </a:ext>
            </a:extLst>
          </p:cNvPr>
          <p:cNvSpPr/>
          <p:nvPr/>
        </p:nvSpPr>
        <p:spPr>
          <a:xfrm>
            <a:off x="5742192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echteck: B2blauete Ecken 167">
            <a:extLst>
              <a:ext uri="{FF2B5EF4-FFF2-40B4-BE49-F238E27FC236}">
                <a16:creationId xmlns:a16="http://schemas.microsoft.com/office/drawing/2014/main" id="{12777959-B481-9C66-1EDF-34C7C2F328AA}"/>
              </a:ext>
            </a:extLst>
          </p:cNvPr>
          <p:cNvSpPr/>
          <p:nvPr/>
        </p:nvSpPr>
        <p:spPr>
          <a:xfrm>
            <a:off x="2373063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hteck: B1blauabgerundete Ecken 173">
            <a:extLst>
              <a:ext uri="{FF2B5EF4-FFF2-40B4-BE49-F238E27FC236}">
                <a16:creationId xmlns:a16="http://schemas.microsoft.com/office/drawing/2014/main" id="{86E72CA1-CEB6-88CF-3BC6-AE69FE3A8D79}"/>
              </a:ext>
            </a:extLst>
          </p:cNvPr>
          <p:cNvSpPr/>
          <p:nvPr/>
        </p:nvSpPr>
        <p:spPr>
          <a:xfrm>
            <a:off x="1241808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hteck: A7blaubgerundete Ecken 85">
            <a:extLst>
              <a:ext uri="{FF2B5EF4-FFF2-40B4-BE49-F238E27FC236}">
                <a16:creationId xmlns:a16="http://schemas.microsoft.com/office/drawing/2014/main" id="{26D0610C-A1B7-6ADA-7F78-D40E0CB33E83}"/>
              </a:ext>
            </a:extLst>
          </p:cNvPr>
          <p:cNvSpPr/>
          <p:nvPr/>
        </p:nvSpPr>
        <p:spPr>
          <a:xfrm>
            <a:off x="7980066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hteck: A6blauabgerundete Ecken 145">
            <a:extLst>
              <a:ext uri="{FF2B5EF4-FFF2-40B4-BE49-F238E27FC236}">
                <a16:creationId xmlns:a16="http://schemas.microsoft.com/office/drawing/2014/main" id="{8C883A1B-3669-CB89-F486-B86418714011}"/>
              </a:ext>
            </a:extLst>
          </p:cNvPr>
          <p:cNvSpPr/>
          <p:nvPr/>
        </p:nvSpPr>
        <p:spPr>
          <a:xfrm>
            <a:off x="6861129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hteck: A5blaubgerundete Ecken 151">
            <a:extLst>
              <a:ext uri="{FF2B5EF4-FFF2-40B4-BE49-F238E27FC236}">
                <a16:creationId xmlns:a16="http://schemas.microsoft.com/office/drawing/2014/main" id="{5318A337-52A0-F173-BFDC-7BBEEBB5BD94}"/>
              </a:ext>
            </a:extLst>
          </p:cNvPr>
          <p:cNvSpPr/>
          <p:nvPr/>
        </p:nvSpPr>
        <p:spPr>
          <a:xfrm>
            <a:off x="5742192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Rechteck: A4blauabgerundete Ecken 157">
            <a:extLst>
              <a:ext uri="{FF2B5EF4-FFF2-40B4-BE49-F238E27FC236}">
                <a16:creationId xmlns:a16="http://schemas.microsoft.com/office/drawing/2014/main" id="{D8A401CB-BA49-3A6E-EC58-9A5EB8DD1853}"/>
              </a:ext>
            </a:extLst>
          </p:cNvPr>
          <p:cNvSpPr/>
          <p:nvPr/>
        </p:nvSpPr>
        <p:spPr>
          <a:xfrm>
            <a:off x="4623255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chteck: A3blauabgerundete Ecken 163">
            <a:extLst>
              <a:ext uri="{FF2B5EF4-FFF2-40B4-BE49-F238E27FC236}">
                <a16:creationId xmlns:a16="http://schemas.microsoft.com/office/drawing/2014/main" id="{5DDC45D5-E956-FD2C-68C7-52118ADD4413}"/>
              </a:ext>
            </a:extLst>
          </p:cNvPr>
          <p:cNvSpPr/>
          <p:nvPr/>
        </p:nvSpPr>
        <p:spPr>
          <a:xfrm>
            <a:off x="3492000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hteck: A2blaubgerundete Ecken 169">
            <a:extLst>
              <a:ext uri="{FF2B5EF4-FFF2-40B4-BE49-F238E27FC236}">
                <a16:creationId xmlns:a16="http://schemas.microsoft.com/office/drawing/2014/main" id="{AA32A17D-B2DD-EF6B-E421-6FBB81290D7A}"/>
              </a:ext>
            </a:extLst>
          </p:cNvPr>
          <p:cNvSpPr/>
          <p:nvPr/>
        </p:nvSpPr>
        <p:spPr>
          <a:xfrm>
            <a:off x="2373063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Rechteck: A1blaugerundete Ecken 175">
            <a:extLst>
              <a:ext uri="{FF2B5EF4-FFF2-40B4-BE49-F238E27FC236}">
                <a16:creationId xmlns:a16="http://schemas.microsoft.com/office/drawing/2014/main" id="{D2151AA0-3315-C377-62BD-3ACDCB30F5D2}"/>
              </a:ext>
            </a:extLst>
          </p:cNvPr>
          <p:cNvSpPr/>
          <p:nvPr/>
        </p:nvSpPr>
        <p:spPr>
          <a:xfrm>
            <a:off x="1241808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hteck: 7">
            <a:extLst>
              <a:ext uri="{FF2B5EF4-FFF2-40B4-BE49-F238E27FC236}">
                <a16:creationId xmlns:a16="http://schemas.microsoft.com/office/drawing/2014/main" id="{89CC95A3-1720-18E5-B738-39E7557FB2D1}"/>
              </a:ext>
            </a:extLst>
          </p:cNvPr>
          <p:cNvSpPr/>
          <p:nvPr/>
        </p:nvSpPr>
        <p:spPr>
          <a:xfrm>
            <a:off x="7980066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7" name="Rechteck: 6">
            <a:extLst>
              <a:ext uri="{FF2B5EF4-FFF2-40B4-BE49-F238E27FC236}">
                <a16:creationId xmlns:a16="http://schemas.microsoft.com/office/drawing/2014/main" id="{A3F823DD-20D7-8960-F99C-E533D6AA1497}"/>
              </a:ext>
            </a:extLst>
          </p:cNvPr>
          <p:cNvSpPr/>
          <p:nvPr/>
        </p:nvSpPr>
        <p:spPr>
          <a:xfrm>
            <a:off x="6861129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3" name="Rechteck: 5">
            <a:extLst>
              <a:ext uri="{FF2B5EF4-FFF2-40B4-BE49-F238E27FC236}">
                <a16:creationId xmlns:a16="http://schemas.microsoft.com/office/drawing/2014/main" id="{9D2D0069-EB55-326B-611C-394601CAE936}"/>
              </a:ext>
            </a:extLst>
          </p:cNvPr>
          <p:cNvSpPr/>
          <p:nvPr/>
        </p:nvSpPr>
        <p:spPr>
          <a:xfrm>
            <a:off x="5742192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59" name="Rechteck: 4">
            <a:extLst>
              <a:ext uri="{FF2B5EF4-FFF2-40B4-BE49-F238E27FC236}">
                <a16:creationId xmlns:a16="http://schemas.microsoft.com/office/drawing/2014/main" id="{6C6FE14D-498F-D8BA-12FA-0A06C049920F}"/>
              </a:ext>
            </a:extLst>
          </p:cNvPr>
          <p:cNvSpPr/>
          <p:nvPr/>
        </p:nvSpPr>
        <p:spPr>
          <a:xfrm>
            <a:off x="4623255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65" name="Rechteck: 3">
            <a:extLst>
              <a:ext uri="{FF2B5EF4-FFF2-40B4-BE49-F238E27FC236}">
                <a16:creationId xmlns:a16="http://schemas.microsoft.com/office/drawing/2014/main" id="{F440BA4B-4CCA-AB92-0331-F239D8FFCEE3}"/>
              </a:ext>
            </a:extLst>
          </p:cNvPr>
          <p:cNvSpPr/>
          <p:nvPr/>
        </p:nvSpPr>
        <p:spPr>
          <a:xfrm>
            <a:off x="3492000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1" name="Rechteck: 2">
            <a:extLst>
              <a:ext uri="{FF2B5EF4-FFF2-40B4-BE49-F238E27FC236}">
                <a16:creationId xmlns:a16="http://schemas.microsoft.com/office/drawing/2014/main" id="{2A17B1EF-7F40-5AB8-C811-3B879C75345E}"/>
              </a:ext>
            </a:extLst>
          </p:cNvPr>
          <p:cNvSpPr/>
          <p:nvPr/>
        </p:nvSpPr>
        <p:spPr>
          <a:xfrm>
            <a:off x="2373063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7" name="Rechteck: 1">
            <a:extLst>
              <a:ext uri="{FF2B5EF4-FFF2-40B4-BE49-F238E27FC236}">
                <a16:creationId xmlns:a16="http://schemas.microsoft.com/office/drawing/2014/main" id="{AE424A08-436C-5F90-E0AE-AAD5080E3E74}"/>
              </a:ext>
            </a:extLst>
          </p:cNvPr>
          <p:cNvSpPr/>
          <p:nvPr/>
        </p:nvSpPr>
        <p:spPr>
          <a:xfrm>
            <a:off x="1241808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8" name="Rechteck: E">
            <a:extLst>
              <a:ext uri="{FF2B5EF4-FFF2-40B4-BE49-F238E27FC236}">
                <a16:creationId xmlns:a16="http://schemas.microsoft.com/office/drawing/2014/main" id="{3859F2AC-E053-23C7-F860-9054032CB8C5}"/>
              </a:ext>
            </a:extLst>
          </p:cNvPr>
          <p:cNvSpPr/>
          <p:nvPr/>
        </p:nvSpPr>
        <p:spPr>
          <a:xfrm>
            <a:off x="67081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81" name="Rechteck: D">
            <a:extLst>
              <a:ext uri="{FF2B5EF4-FFF2-40B4-BE49-F238E27FC236}">
                <a16:creationId xmlns:a16="http://schemas.microsoft.com/office/drawing/2014/main" id="{7B83E840-E43F-480A-9B5A-AD2EC1A673B3}"/>
              </a:ext>
            </a:extLst>
          </p:cNvPr>
          <p:cNvSpPr/>
          <p:nvPr/>
        </p:nvSpPr>
        <p:spPr>
          <a:xfrm>
            <a:off x="67081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79" name="Rechteck: C">
            <a:extLst>
              <a:ext uri="{FF2B5EF4-FFF2-40B4-BE49-F238E27FC236}">
                <a16:creationId xmlns:a16="http://schemas.microsoft.com/office/drawing/2014/main" id="{62CE43FF-4CB9-4FF6-EF10-B60880DA0DCD}"/>
              </a:ext>
            </a:extLst>
          </p:cNvPr>
          <p:cNvSpPr/>
          <p:nvPr/>
        </p:nvSpPr>
        <p:spPr>
          <a:xfrm>
            <a:off x="67081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80" name="Rechteck: B">
            <a:extLst>
              <a:ext uri="{FF2B5EF4-FFF2-40B4-BE49-F238E27FC236}">
                <a16:creationId xmlns:a16="http://schemas.microsoft.com/office/drawing/2014/main" id="{C8C926D8-5CBD-3F3A-AA5B-DD80213FC52D}"/>
              </a:ext>
            </a:extLst>
          </p:cNvPr>
          <p:cNvSpPr/>
          <p:nvPr/>
        </p:nvSpPr>
        <p:spPr>
          <a:xfrm>
            <a:off x="67081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82" name="Rechteck: A">
            <a:extLst>
              <a:ext uri="{FF2B5EF4-FFF2-40B4-BE49-F238E27FC236}">
                <a16:creationId xmlns:a16="http://schemas.microsoft.com/office/drawing/2014/main" id="{6CA1D9CE-1391-258A-E5D9-DD43467B40A0}"/>
              </a:ext>
            </a:extLst>
          </p:cNvPr>
          <p:cNvSpPr/>
          <p:nvPr/>
        </p:nvSpPr>
        <p:spPr>
          <a:xfrm>
            <a:off x="67081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215" name="Windrose" descr="Arts Fotos - Windrose und Himmelsrichtungen">
            <a:extLst>
              <a:ext uri="{FF2B5EF4-FFF2-40B4-BE49-F238E27FC236}">
                <a16:creationId xmlns:a16="http://schemas.microsoft.com/office/drawing/2014/main" id="{9FBA3C47-1CA7-C614-1F9E-FC3498C985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33" y="236745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Schriftträger">
            <a:extLst>
              <a:ext uri="{FF2B5EF4-FFF2-40B4-BE49-F238E27FC236}">
                <a16:creationId xmlns:a16="http://schemas.microsoft.com/office/drawing/2014/main" id="{7C513E3E-DD31-CDF6-F870-779602FC45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39685" y="265945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6826295" imgH="6826159" progId="Visio.Drawing.15">
                  <p:embed/>
                </p:oleObj>
              </mc:Choice>
              <mc:Fallback>
                <p:oleObj name="Visio" r:id="rId4" imgW="6826295" imgH="6826159" progId="Visio.Drawing.15">
                  <p:embed/>
                  <p:pic>
                    <p:nvPicPr>
                      <p:cNvPr id="216" name="Schriftträger">
                        <a:extLst>
                          <a:ext uri="{FF2B5EF4-FFF2-40B4-BE49-F238E27FC236}">
                            <a16:creationId xmlns:a16="http://schemas.microsoft.com/office/drawing/2014/main" id="{7C513E3E-DD31-CDF6-F870-779602FC45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685" y="265945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7" name="3D-Modell Erde" descr="Die Erde">
                <a:extLst>
                  <a:ext uri="{FF2B5EF4-FFF2-40B4-BE49-F238E27FC236}">
                    <a16:creationId xmlns:a16="http://schemas.microsoft.com/office/drawing/2014/main" id="{45CF0B49-DE02-33F6-A77F-9C974E1494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20115" y="3046782"/>
              <a:ext cx="787049" cy="78705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7" name="3D-Modell Erde" descr="Die Erde">
                <a:extLst>
                  <a:ext uri="{FF2B5EF4-FFF2-40B4-BE49-F238E27FC236}">
                    <a16:creationId xmlns:a16="http://schemas.microsoft.com/office/drawing/2014/main" id="{45CF0B49-DE02-33F6-A77F-9C974E1494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0115" y="3046782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18" name="Rechteck 217">
            <a:extLst>
              <a:ext uri="{FF2B5EF4-FFF2-40B4-BE49-F238E27FC236}">
                <a16:creationId xmlns:a16="http://schemas.microsoft.com/office/drawing/2014/main" id="{458A445F-A0DD-5E4D-1D4D-850354066CE8}"/>
              </a:ext>
            </a:extLst>
          </p:cNvPr>
          <p:cNvSpPr/>
          <p:nvPr/>
        </p:nvSpPr>
        <p:spPr>
          <a:xfrm rot="21399056">
            <a:off x="4046068" y="285981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hteck: C6gelbabgerundete Ecken 189">
            <a:extLst>
              <a:ext uri="{FF2B5EF4-FFF2-40B4-BE49-F238E27FC236}">
                <a16:creationId xmlns:a16="http://schemas.microsoft.com/office/drawing/2014/main" id="{84F0319F-BB4A-4EA0-36CE-ECA9CF155B8F}"/>
              </a:ext>
            </a:extLst>
          </p:cNvPr>
          <p:cNvSpPr/>
          <p:nvPr/>
        </p:nvSpPr>
        <p:spPr>
          <a:xfrm>
            <a:off x="6869143" y="3461593"/>
            <a:ext cx="1080000" cy="108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Nieder-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schemeClr val="tx1"/>
                </a:solidFill>
                <a:latin typeface="Calibri" panose="020F0502020204030204"/>
              </a:rPr>
              <a:t>sachsen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hteck: A5gelbabgerundete Ecken 197">
            <a:extLst>
              <a:ext uri="{FF2B5EF4-FFF2-40B4-BE49-F238E27FC236}">
                <a16:creationId xmlns:a16="http://schemas.microsoft.com/office/drawing/2014/main" id="{2F5AF13B-3F3F-4B8E-F2F3-F585CF5E0B47}"/>
              </a:ext>
            </a:extLst>
          </p:cNvPr>
          <p:cNvSpPr/>
          <p:nvPr/>
        </p:nvSpPr>
        <p:spPr>
          <a:xfrm>
            <a:off x="5750206" y="1170394"/>
            <a:ext cx="1080000" cy="1080000"/>
          </a:xfrm>
          <a:prstGeom prst="roundRect">
            <a:avLst/>
          </a:prstGeom>
          <a:solidFill>
            <a:srgbClr val="E6411A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Bremen</a:t>
            </a:r>
          </a:p>
        </p:txBody>
      </p:sp>
      <p:sp>
        <p:nvSpPr>
          <p:cNvPr id="193" name="Rechteck: A6gelbbgerundete Ecken 192">
            <a:extLst>
              <a:ext uri="{FF2B5EF4-FFF2-40B4-BE49-F238E27FC236}">
                <a16:creationId xmlns:a16="http://schemas.microsoft.com/office/drawing/2014/main" id="{AAD451BC-3BEF-A2BB-D6A1-C899A5494C79}"/>
              </a:ext>
            </a:extLst>
          </p:cNvPr>
          <p:cNvSpPr/>
          <p:nvPr/>
        </p:nvSpPr>
        <p:spPr>
          <a:xfrm>
            <a:off x="6869143" y="1170394"/>
            <a:ext cx="1080000" cy="1080000"/>
          </a:xfrm>
          <a:prstGeom prst="roundRect">
            <a:avLst/>
          </a:prstGeom>
          <a:solidFill>
            <a:srgbClr val="D295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Mecklen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-burg 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Vorpom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: C1gelbndete Ecken 210">
            <a:extLst>
              <a:ext uri="{FF2B5EF4-FFF2-40B4-BE49-F238E27FC236}">
                <a16:creationId xmlns:a16="http://schemas.microsoft.com/office/drawing/2014/main" id="{3E66788A-03C6-7EFD-7704-9BAD42B49E75}"/>
              </a:ext>
            </a:extLst>
          </p:cNvPr>
          <p:cNvSpPr/>
          <p:nvPr/>
        </p:nvSpPr>
        <p:spPr>
          <a:xfrm>
            <a:off x="1249822" y="3461593"/>
            <a:ext cx="1080000" cy="1080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Magde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-burg</a:t>
            </a:r>
          </a:p>
        </p:txBody>
      </p:sp>
      <p:sp>
        <p:nvSpPr>
          <p:cNvPr id="197" name="Rechteck: D5gelberundete Ecken 196">
            <a:extLst>
              <a:ext uri="{FF2B5EF4-FFF2-40B4-BE49-F238E27FC236}">
                <a16:creationId xmlns:a16="http://schemas.microsoft.com/office/drawing/2014/main" id="{9C7A9BA3-F251-28A3-B13E-E58294A87176}"/>
              </a:ext>
            </a:extLst>
          </p:cNvPr>
          <p:cNvSpPr/>
          <p:nvPr/>
        </p:nvSpPr>
        <p:spPr>
          <a:xfrm>
            <a:off x="5750206" y="4614044"/>
            <a:ext cx="1080000" cy="1080000"/>
          </a:xfrm>
          <a:prstGeom prst="roundRect">
            <a:avLst/>
          </a:prstGeom>
          <a:solidFill>
            <a:srgbClr val="D295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Schwerin</a:t>
            </a:r>
          </a:p>
        </p:txBody>
      </p:sp>
      <p:sp>
        <p:nvSpPr>
          <p:cNvPr id="207" name="Rechteck: B2gelbn 206">
            <a:extLst>
              <a:ext uri="{FF2B5EF4-FFF2-40B4-BE49-F238E27FC236}">
                <a16:creationId xmlns:a16="http://schemas.microsoft.com/office/drawing/2014/main" id="{2AB238FF-9683-9BDF-6071-E9B9411350B2}"/>
              </a:ext>
            </a:extLst>
          </p:cNvPr>
          <p:cNvSpPr/>
          <p:nvPr/>
        </p:nvSpPr>
        <p:spPr>
          <a:xfrm>
            <a:off x="2383820" y="2313145"/>
            <a:ext cx="1078495" cy="107849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Rheinland - Pfalz</a:t>
            </a:r>
          </a:p>
        </p:txBody>
      </p:sp>
      <p:sp>
        <p:nvSpPr>
          <p:cNvPr id="200" name="Rechteck: D4gelbabgerundete Ecken 199">
            <a:extLst>
              <a:ext uri="{FF2B5EF4-FFF2-40B4-BE49-F238E27FC236}">
                <a16:creationId xmlns:a16="http://schemas.microsoft.com/office/drawing/2014/main" id="{278A4D97-030D-3D8E-1463-59F8FC501BF8}"/>
              </a:ext>
            </a:extLst>
          </p:cNvPr>
          <p:cNvSpPr/>
          <p:nvPr/>
        </p:nvSpPr>
        <p:spPr>
          <a:xfrm>
            <a:off x="4631269" y="4614044"/>
            <a:ext cx="1080000" cy="108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Schleswig - Holstein</a:t>
            </a:r>
          </a:p>
        </p:txBody>
      </p:sp>
      <p:sp>
        <p:nvSpPr>
          <p:cNvPr id="201" name="Rechteck: A4gelb00">
            <a:extLst>
              <a:ext uri="{FF2B5EF4-FFF2-40B4-BE49-F238E27FC236}">
                <a16:creationId xmlns:a16="http://schemas.microsoft.com/office/drawing/2014/main" id="{AF9B8420-544D-2F1A-A07B-0AB0AF348F5C}"/>
              </a:ext>
            </a:extLst>
          </p:cNvPr>
          <p:cNvSpPr/>
          <p:nvPr/>
        </p:nvSpPr>
        <p:spPr>
          <a:xfrm>
            <a:off x="4631269" y="1170394"/>
            <a:ext cx="1080000" cy="108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Baden –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err="1">
                <a:solidFill>
                  <a:schemeClr val="tx1"/>
                </a:solidFill>
                <a:latin typeface="Calibri" panose="020F0502020204030204"/>
              </a:rPr>
              <a:t>Württem</a:t>
            </a:r>
            <a:r>
              <a:rPr lang="de-DE" sz="1400" b="1" dirty="0">
                <a:solidFill>
                  <a:schemeClr val="tx1"/>
                </a:solidFill>
                <a:latin typeface="Calibri" panose="020F0502020204030204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berg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: D2gelbndete Ecken 207">
            <a:extLst>
              <a:ext uri="{FF2B5EF4-FFF2-40B4-BE49-F238E27FC236}">
                <a16:creationId xmlns:a16="http://schemas.microsoft.com/office/drawing/2014/main" id="{33C49296-C047-B060-688D-594E4BFF8B32}"/>
              </a:ext>
            </a:extLst>
          </p:cNvPr>
          <p:cNvSpPr/>
          <p:nvPr/>
        </p:nvSpPr>
        <p:spPr>
          <a:xfrm>
            <a:off x="2381077" y="4614044"/>
            <a:ext cx="1080000" cy="108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Kiel</a:t>
            </a:r>
          </a:p>
        </p:txBody>
      </p:sp>
      <p:sp>
        <p:nvSpPr>
          <p:cNvPr id="189" name="Rechteck: E6gelbte Ecken 188">
            <a:extLst>
              <a:ext uri="{FF2B5EF4-FFF2-40B4-BE49-F238E27FC236}">
                <a16:creationId xmlns:a16="http://schemas.microsoft.com/office/drawing/2014/main" id="{836903FA-C1E1-7833-D2F2-550450E363DF}"/>
              </a:ext>
            </a:extLst>
          </p:cNvPr>
          <p:cNvSpPr/>
          <p:nvPr/>
        </p:nvSpPr>
        <p:spPr>
          <a:xfrm>
            <a:off x="6869143" y="5736885"/>
            <a:ext cx="1080000" cy="1080000"/>
          </a:xfrm>
          <a:prstGeom prst="roundRect">
            <a:avLst/>
          </a:prstGeom>
          <a:solidFill>
            <a:srgbClr val="F6C3FF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Düssel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schemeClr val="tx1"/>
                </a:solidFill>
                <a:latin typeface="Calibri" panose="020F0502020204030204"/>
              </a:rPr>
              <a:t>dorf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: C2gelb5">
            <a:extLst>
              <a:ext uri="{FF2B5EF4-FFF2-40B4-BE49-F238E27FC236}">
                <a16:creationId xmlns:a16="http://schemas.microsoft.com/office/drawing/2014/main" id="{8E81B838-B430-9288-98D3-321354E8A641}"/>
              </a:ext>
            </a:extLst>
          </p:cNvPr>
          <p:cNvSpPr/>
          <p:nvPr/>
        </p:nvSpPr>
        <p:spPr>
          <a:xfrm>
            <a:off x="2381077" y="3461593"/>
            <a:ext cx="10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Hessen</a:t>
            </a:r>
          </a:p>
        </p:txBody>
      </p:sp>
      <p:sp>
        <p:nvSpPr>
          <p:cNvPr id="212" name="Rechteck: B1gelbbgerundete Ecken 211">
            <a:extLst>
              <a:ext uri="{FF2B5EF4-FFF2-40B4-BE49-F238E27FC236}">
                <a16:creationId xmlns:a16="http://schemas.microsoft.com/office/drawing/2014/main" id="{0B735B60-CC8A-A2FD-5EFB-B8563425B191}"/>
              </a:ext>
            </a:extLst>
          </p:cNvPr>
          <p:cNvSpPr/>
          <p:nvPr/>
        </p:nvSpPr>
        <p:spPr>
          <a:xfrm>
            <a:off x="1249822" y="2312393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</a:p>
        </p:txBody>
      </p:sp>
      <p:sp>
        <p:nvSpPr>
          <p:cNvPr id="199" name="Rechteck: E4gelbabgerundete Ecken 198">
            <a:extLst>
              <a:ext uri="{FF2B5EF4-FFF2-40B4-BE49-F238E27FC236}">
                <a16:creationId xmlns:a16="http://schemas.microsoft.com/office/drawing/2014/main" id="{FEF89322-CB52-D41A-99B1-CB15A71DA479}"/>
              </a:ext>
            </a:extLst>
          </p:cNvPr>
          <p:cNvSpPr/>
          <p:nvPr/>
        </p:nvSpPr>
        <p:spPr>
          <a:xfrm>
            <a:off x="4631269" y="5736885"/>
            <a:ext cx="10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Wies-baden</a:t>
            </a:r>
          </a:p>
        </p:txBody>
      </p:sp>
      <p:sp>
        <p:nvSpPr>
          <p:cNvPr id="191" name="Rechteck: B6gelbabgerundete Ecken 190">
            <a:extLst>
              <a:ext uri="{FF2B5EF4-FFF2-40B4-BE49-F238E27FC236}">
                <a16:creationId xmlns:a16="http://schemas.microsoft.com/office/drawing/2014/main" id="{43812BE7-941C-E45A-AED7-439249633ACA}"/>
              </a:ext>
            </a:extLst>
          </p:cNvPr>
          <p:cNvSpPr/>
          <p:nvPr/>
        </p:nvSpPr>
        <p:spPr>
          <a:xfrm>
            <a:off x="6869143" y="2312393"/>
            <a:ext cx="1080000" cy="1080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Sachsen - Anhalt</a:t>
            </a:r>
          </a:p>
        </p:txBody>
      </p:sp>
      <p:sp>
        <p:nvSpPr>
          <p:cNvPr id="202" name="Rechteck: E3gelbabgerundete Ecken 201">
            <a:extLst>
              <a:ext uri="{FF2B5EF4-FFF2-40B4-BE49-F238E27FC236}">
                <a16:creationId xmlns:a16="http://schemas.microsoft.com/office/drawing/2014/main" id="{47485459-8ECB-C889-B969-490DD94B2F8C}"/>
              </a:ext>
            </a:extLst>
          </p:cNvPr>
          <p:cNvSpPr/>
          <p:nvPr/>
        </p:nvSpPr>
        <p:spPr>
          <a:xfrm>
            <a:off x="3500014" y="5736885"/>
            <a:ext cx="1080000" cy="108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Thürin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-gen</a:t>
            </a:r>
          </a:p>
        </p:txBody>
      </p:sp>
      <p:sp>
        <p:nvSpPr>
          <p:cNvPr id="210" name="Rechteck: E1gelbgerundete Ecken 209">
            <a:extLst>
              <a:ext uri="{FF2B5EF4-FFF2-40B4-BE49-F238E27FC236}">
                <a16:creationId xmlns:a16="http://schemas.microsoft.com/office/drawing/2014/main" id="{AC1D2632-C4EA-7317-A0D7-B75513787C1A}"/>
              </a:ext>
            </a:extLst>
          </p:cNvPr>
          <p:cNvSpPr/>
          <p:nvPr/>
        </p:nvSpPr>
        <p:spPr>
          <a:xfrm>
            <a:off x="1249822" y="5736885"/>
            <a:ext cx="1080000" cy="108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Han-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nover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hteck: C7gelbte Ecken 184">
            <a:extLst>
              <a:ext uri="{FF2B5EF4-FFF2-40B4-BE49-F238E27FC236}">
                <a16:creationId xmlns:a16="http://schemas.microsoft.com/office/drawing/2014/main" id="{57B54F47-5A17-79F0-6AC5-02F1176BE9FB}"/>
              </a:ext>
            </a:extLst>
          </p:cNvPr>
          <p:cNvSpPr/>
          <p:nvPr/>
        </p:nvSpPr>
        <p:spPr>
          <a:xfrm>
            <a:off x="7980066" y="3461593"/>
            <a:ext cx="1080000" cy="108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Sachsen</a:t>
            </a:r>
          </a:p>
        </p:txBody>
      </p:sp>
      <p:sp>
        <p:nvSpPr>
          <p:cNvPr id="186" name="Rechteck: B7gelbabgerundete Ecken 185">
            <a:extLst>
              <a:ext uri="{FF2B5EF4-FFF2-40B4-BE49-F238E27FC236}">
                <a16:creationId xmlns:a16="http://schemas.microsoft.com/office/drawing/2014/main" id="{8F56898C-DB36-93E4-C826-E7D2DEDE1576}"/>
              </a:ext>
            </a:extLst>
          </p:cNvPr>
          <p:cNvSpPr/>
          <p:nvPr/>
        </p:nvSpPr>
        <p:spPr>
          <a:xfrm>
            <a:off x="7988080" y="2312393"/>
            <a:ext cx="1080000" cy="108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Erfurt</a:t>
            </a:r>
          </a:p>
        </p:txBody>
      </p:sp>
      <p:sp>
        <p:nvSpPr>
          <p:cNvPr id="195" name="Rechteck: C5gelb Ecken 194">
            <a:extLst>
              <a:ext uri="{FF2B5EF4-FFF2-40B4-BE49-F238E27FC236}">
                <a16:creationId xmlns:a16="http://schemas.microsoft.com/office/drawing/2014/main" id="{3D236501-06F9-B551-BDD6-AA8E02F38FBC}"/>
              </a:ext>
            </a:extLst>
          </p:cNvPr>
          <p:cNvSpPr/>
          <p:nvPr/>
        </p:nvSpPr>
        <p:spPr>
          <a:xfrm>
            <a:off x="5750206" y="3461593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</a:p>
        </p:txBody>
      </p:sp>
      <p:sp>
        <p:nvSpPr>
          <p:cNvPr id="205" name="Rechteck: E2gelbbgerundete Ecken 204">
            <a:extLst>
              <a:ext uri="{FF2B5EF4-FFF2-40B4-BE49-F238E27FC236}">
                <a16:creationId xmlns:a16="http://schemas.microsoft.com/office/drawing/2014/main" id="{0CD3B9B2-E30D-C1D2-F9D7-CB915997E15C}"/>
              </a:ext>
            </a:extLst>
          </p:cNvPr>
          <p:cNvSpPr/>
          <p:nvPr/>
        </p:nvSpPr>
        <p:spPr>
          <a:xfrm>
            <a:off x="2381077" y="5736885"/>
            <a:ext cx="1080000" cy="1080000"/>
          </a:xfrm>
          <a:prstGeom prst="roundRect">
            <a:avLst/>
          </a:prstGeom>
          <a:solidFill>
            <a:srgbClr val="F6C3FF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Nordrhein – West-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err="1">
                <a:solidFill>
                  <a:schemeClr val="tx1"/>
                </a:solidFill>
                <a:latin typeface="Calibri" panose="020F0502020204030204"/>
              </a:rPr>
              <a:t>falen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echteck: D6gelbbgerundete Ecken 191">
            <a:extLst>
              <a:ext uri="{FF2B5EF4-FFF2-40B4-BE49-F238E27FC236}">
                <a16:creationId xmlns:a16="http://schemas.microsoft.com/office/drawing/2014/main" id="{0C2C4A4C-5BC0-47FC-E4D5-E7D36D350A4F}"/>
              </a:ext>
            </a:extLst>
          </p:cNvPr>
          <p:cNvSpPr/>
          <p:nvPr/>
        </p:nvSpPr>
        <p:spPr>
          <a:xfrm>
            <a:off x="6869143" y="4614044"/>
            <a:ext cx="1080000" cy="108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Mainz</a:t>
            </a:r>
          </a:p>
        </p:txBody>
      </p:sp>
      <p:sp>
        <p:nvSpPr>
          <p:cNvPr id="194" name="Rechteck: E5gelbbgerundete Ecken 193">
            <a:extLst>
              <a:ext uri="{FF2B5EF4-FFF2-40B4-BE49-F238E27FC236}">
                <a16:creationId xmlns:a16="http://schemas.microsoft.com/office/drawing/2014/main" id="{9C44423D-89F8-4C17-C7AE-1ED7E2D7E7FF}"/>
              </a:ext>
            </a:extLst>
          </p:cNvPr>
          <p:cNvSpPr/>
          <p:nvPr/>
        </p:nvSpPr>
        <p:spPr>
          <a:xfrm>
            <a:off x="5750206" y="5736885"/>
            <a:ext cx="1080000" cy="1080000"/>
          </a:xfrm>
          <a:prstGeom prst="roundRect">
            <a:avLst/>
          </a:prstGeom>
          <a:solidFill>
            <a:srgbClr val="E6411A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Bremen</a:t>
            </a:r>
          </a:p>
        </p:txBody>
      </p:sp>
      <p:grpSp>
        <p:nvGrpSpPr>
          <p:cNvPr id="8" name="Team rot Punkte">
            <a:extLst>
              <a:ext uri="{FF2B5EF4-FFF2-40B4-BE49-F238E27FC236}">
                <a16:creationId xmlns:a16="http://schemas.microsoft.com/office/drawing/2014/main" id="{3740FFB8-A648-49F1-B995-1CF3B2B37EE1}"/>
              </a:ext>
            </a:extLst>
          </p:cNvPr>
          <p:cNvGrpSpPr/>
          <p:nvPr/>
        </p:nvGrpSpPr>
        <p:grpSpPr>
          <a:xfrm>
            <a:off x="67081" y="35226"/>
            <a:ext cx="1125949" cy="1080000"/>
            <a:chOff x="76922" y="32410"/>
            <a:chExt cx="1125949" cy="1080000"/>
          </a:xfrm>
        </p:grpSpPr>
        <p:sp>
          <p:nvSpPr>
            <p:cNvPr id="41" name="Rechteck 0blau">
              <a:extLst>
                <a:ext uri="{FF2B5EF4-FFF2-40B4-BE49-F238E27FC236}">
                  <a16:creationId xmlns:a16="http://schemas.microsoft.com/office/drawing/2014/main" id="{3A28D663-C9ED-97F0-BF4B-B482FDC68AF3}"/>
                </a:ext>
              </a:extLst>
            </p:cNvPr>
            <p:cNvSpPr/>
            <p:nvPr/>
          </p:nvSpPr>
          <p:spPr>
            <a:xfrm>
              <a:off x="110553" y="32410"/>
              <a:ext cx="1080000" cy="10800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867349B-7365-AA64-5CB5-3C4599C13E58}"/>
                </a:ext>
              </a:extLst>
            </p:cNvPr>
            <p:cNvSpPr txBox="1"/>
            <p:nvPr/>
          </p:nvSpPr>
          <p:spPr>
            <a:xfrm>
              <a:off x="76922" y="218467"/>
              <a:ext cx="11259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Team rot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Punkte:</a:t>
              </a:r>
            </a:p>
          </p:txBody>
        </p:sp>
      </p:grpSp>
      <p:grpSp>
        <p:nvGrpSpPr>
          <p:cNvPr id="70" name="Team grün Punkte">
            <a:extLst>
              <a:ext uri="{FF2B5EF4-FFF2-40B4-BE49-F238E27FC236}">
                <a16:creationId xmlns:a16="http://schemas.microsoft.com/office/drawing/2014/main" id="{9A5D39A6-9EB8-4F41-9E69-ABFA7404F186}"/>
              </a:ext>
            </a:extLst>
          </p:cNvPr>
          <p:cNvGrpSpPr/>
          <p:nvPr/>
        </p:nvGrpSpPr>
        <p:grpSpPr>
          <a:xfrm>
            <a:off x="7865814" y="5740900"/>
            <a:ext cx="1300613" cy="1080000"/>
            <a:chOff x="7865814" y="5740900"/>
            <a:chExt cx="1300613" cy="1080000"/>
          </a:xfrm>
        </p:grpSpPr>
        <p:sp>
          <p:nvSpPr>
            <p:cNvPr id="67" name="Rechteck: E7blauabgerundete Ecken 61">
              <a:extLst>
                <a:ext uri="{FF2B5EF4-FFF2-40B4-BE49-F238E27FC236}">
                  <a16:creationId xmlns:a16="http://schemas.microsoft.com/office/drawing/2014/main" id="{E2608159-3507-0400-B542-1D9A82F07F58}"/>
                </a:ext>
              </a:extLst>
            </p:cNvPr>
            <p:cNvSpPr/>
            <p:nvPr/>
          </p:nvSpPr>
          <p:spPr>
            <a:xfrm>
              <a:off x="7980066" y="5740900"/>
              <a:ext cx="1080000" cy="1080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585D3662-6D61-4588-2758-10C46FC51DC0}"/>
                </a:ext>
              </a:extLst>
            </p:cNvPr>
            <p:cNvSpPr txBox="1"/>
            <p:nvPr/>
          </p:nvSpPr>
          <p:spPr>
            <a:xfrm>
              <a:off x="7865814" y="5922942"/>
              <a:ext cx="13006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Team grün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Punkte</a:t>
              </a:r>
            </a:p>
          </p:txBody>
        </p:sp>
      </p:grpSp>
      <p:sp>
        <p:nvSpPr>
          <p:cNvPr id="209" name="Rechteck: A2gelbEcken 208">
            <a:extLst>
              <a:ext uri="{FF2B5EF4-FFF2-40B4-BE49-F238E27FC236}">
                <a16:creationId xmlns:a16="http://schemas.microsoft.com/office/drawing/2014/main" id="{A8B15F2E-C9E5-C26C-4AA7-2F93DBA97F20}"/>
              </a:ext>
            </a:extLst>
          </p:cNvPr>
          <p:cNvSpPr/>
          <p:nvPr/>
        </p:nvSpPr>
        <p:spPr>
          <a:xfrm>
            <a:off x="2363953" y="1170831"/>
            <a:ext cx="1080000" cy="108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Dresden</a:t>
            </a:r>
          </a:p>
        </p:txBody>
      </p:sp>
      <p:sp>
        <p:nvSpPr>
          <p:cNvPr id="187" name="Rechteck: D7gelbbgerundete Ecken 186">
            <a:extLst>
              <a:ext uri="{FF2B5EF4-FFF2-40B4-BE49-F238E27FC236}">
                <a16:creationId xmlns:a16="http://schemas.microsoft.com/office/drawing/2014/main" id="{70B247A0-2BC0-487B-6850-69D3ACABE9C2}"/>
              </a:ext>
            </a:extLst>
          </p:cNvPr>
          <p:cNvSpPr/>
          <p:nvPr/>
        </p:nvSpPr>
        <p:spPr>
          <a:xfrm>
            <a:off x="7976848" y="4614044"/>
            <a:ext cx="1080000" cy="108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Stuttgart</a:t>
            </a:r>
          </a:p>
        </p:txBody>
      </p:sp>
      <p:sp>
        <p:nvSpPr>
          <p:cNvPr id="53" name="1P rot">
            <a:extLst>
              <a:ext uri="{FF2B5EF4-FFF2-40B4-BE49-F238E27FC236}">
                <a16:creationId xmlns:a16="http://schemas.microsoft.com/office/drawing/2014/main" id="{99412625-3A71-4A68-A0C1-DBB17435C276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1P</a:t>
            </a:r>
          </a:p>
        </p:txBody>
      </p:sp>
      <p:sp>
        <p:nvSpPr>
          <p:cNvPr id="16" name="2P rot">
            <a:extLst>
              <a:ext uri="{FF2B5EF4-FFF2-40B4-BE49-F238E27FC236}">
                <a16:creationId xmlns:a16="http://schemas.microsoft.com/office/drawing/2014/main" id="{9070F33D-1C4A-F79A-C956-C9E255752129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sp>
        <p:nvSpPr>
          <p:cNvPr id="17" name="3P rot">
            <a:extLst>
              <a:ext uri="{FF2B5EF4-FFF2-40B4-BE49-F238E27FC236}">
                <a16:creationId xmlns:a16="http://schemas.microsoft.com/office/drawing/2014/main" id="{B2F2E7AA-E2A3-0245-A235-DBE20B9F1647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sp>
        <p:nvSpPr>
          <p:cNvPr id="18" name="4P rot">
            <a:extLst>
              <a:ext uri="{FF2B5EF4-FFF2-40B4-BE49-F238E27FC236}">
                <a16:creationId xmlns:a16="http://schemas.microsoft.com/office/drawing/2014/main" id="{47375951-4828-16B7-672C-014F8CB49282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4P</a:t>
            </a:r>
          </a:p>
        </p:txBody>
      </p:sp>
      <p:sp>
        <p:nvSpPr>
          <p:cNvPr id="19" name="5P rot">
            <a:extLst>
              <a:ext uri="{FF2B5EF4-FFF2-40B4-BE49-F238E27FC236}">
                <a16:creationId xmlns:a16="http://schemas.microsoft.com/office/drawing/2014/main" id="{7FF08658-752A-F165-196C-A6800F6F5DEC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sp>
        <p:nvSpPr>
          <p:cNvPr id="62" name="6P rot">
            <a:extLst>
              <a:ext uri="{FF2B5EF4-FFF2-40B4-BE49-F238E27FC236}">
                <a16:creationId xmlns:a16="http://schemas.microsoft.com/office/drawing/2014/main" id="{C70FFF2D-736A-62F2-DB7E-A9EE6AB2DC09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6P</a:t>
            </a:r>
          </a:p>
        </p:txBody>
      </p:sp>
      <p:sp>
        <p:nvSpPr>
          <p:cNvPr id="77" name="7P rot">
            <a:extLst>
              <a:ext uri="{FF2B5EF4-FFF2-40B4-BE49-F238E27FC236}">
                <a16:creationId xmlns:a16="http://schemas.microsoft.com/office/drawing/2014/main" id="{047A06B9-9EFB-0E39-0837-0C0E438B01CB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7P</a:t>
            </a:r>
          </a:p>
        </p:txBody>
      </p:sp>
      <p:sp>
        <p:nvSpPr>
          <p:cNvPr id="78" name="8P rot">
            <a:extLst>
              <a:ext uri="{FF2B5EF4-FFF2-40B4-BE49-F238E27FC236}">
                <a16:creationId xmlns:a16="http://schemas.microsoft.com/office/drawing/2014/main" id="{9F118050-8FF5-134F-E722-1FDCEB42FB04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8P</a:t>
            </a:r>
          </a:p>
        </p:txBody>
      </p:sp>
      <p:sp>
        <p:nvSpPr>
          <p:cNvPr id="79" name="9P rot">
            <a:extLst>
              <a:ext uri="{FF2B5EF4-FFF2-40B4-BE49-F238E27FC236}">
                <a16:creationId xmlns:a16="http://schemas.microsoft.com/office/drawing/2014/main" id="{0FE8C799-89A0-2577-BB77-B7B5F828AC73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9P</a:t>
            </a:r>
          </a:p>
        </p:txBody>
      </p:sp>
      <p:sp>
        <p:nvSpPr>
          <p:cNvPr id="81" name="10P rot">
            <a:extLst>
              <a:ext uri="{FF2B5EF4-FFF2-40B4-BE49-F238E27FC236}">
                <a16:creationId xmlns:a16="http://schemas.microsoft.com/office/drawing/2014/main" id="{CE6265F3-8FA6-F27B-3B18-7F8E9768C195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10P</a:t>
            </a:r>
          </a:p>
        </p:txBody>
      </p:sp>
      <p:sp>
        <p:nvSpPr>
          <p:cNvPr id="82" name="11P rot">
            <a:extLst>
              <a:ext uri="{FF2B5EF4-FFF2-40B4-BE49-F238E27FC236}">
                <a16:creationId xmlns:a16="http://schemas.microsoft.com/office/drawing/2014/main" id="{B3C03FC5-74C4-5B32-7FC6-89FE0AE44A45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11P</a:t>
            </a:r>
          </a:p>
        </p:txBody>
      </p:sp>
      <p:sp>
        <p:nvSpPr>
          <p:cNvPr id="83" name="12P rot">
            <a:extLst>
              <a:ext uri="{FF2B5EF4-FFF2-40B4-BE49-F238E27FC236}">
                <a16:creationId xmlns:a16="http://schemas.microsoft.com/office/drawing/2014/main" id="{1FC5E5B3-710E-FCEB-14B5-B3AABEE4739D}"/>
              </a:ext>
            </a:extLst>
          </p:cNvPr>
          <p:cNvSpPr/>
          <p:nvPr/>
        </p:nvSpPr>
        <p:spPr>
          <a:xfrm>
            <a:off x="67081" y="35226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12P</a:t>
            </a:r>
          </a:p>
        </p:txBody>
      </p:sp>
      <p:sp>
        <p:nvSpPr>
          <p:cNvPr id="99" name="13P rot">
            <a:extLst>
              <a:ext uri="{FF2B5EF4-FFF2-40B4-BE49-F238E27FC236}">
                <a16:creationId xmlns:a16="http://schemas.microsoft.com/office/drawing/2014/main" id="{739BE100-175B-25B8-B32E-B67D0DC38B8D}"/>
              </a:ext>
            </a:extLst>
          </p:cNvPr>
          <p:cNvSpPr/>
          <p:nvPr/>
        </p:nvSpPr>
        <p:spPr>
          <a:xfrm>
            <a:off x="83897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13P</a:t>
            </a:r>
          </a:p>
        </p:txBody>
      </p:sp>
      <p:sp>
        <p:nvSpPr>
          <p:cNvPr id="100" name="14P rot">
            <a:extLst>
              <a:ext uri="{FF2B5EF4-FFF2-40B4-BE49-F238E27FC236}">
                <a16:creationId xmlns:a16="http://schemas.microsoft.com/office/drawing/2014/main" id="{9D3FF2CA-A3D7-EB43-5880-62A5D6007B63}"/>
              </a:ext>
            </a:extLst>
          </p:cNvPr>
          <p:cNvSpPr/>
          <p:nvPr/>
        </p:nvSpPr>
        <p:spPr>
          <a:xfrm>
            <a:off x="86550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14P</a:t>
            </a:r>
          </a:p>
        </p:txBody>
      </p:sp>
      <p:sp>
        <p:nvSpPr>
          <p:cNvPr id="2" name="15P rot">
            <a:extLst>
              <a:ext uri="{FF2B5EF4-FFF2-40B4-BE49-F238E27FC236}">
                <a16:creationId xmlns:a16="http://schemas.microsoft.com/office/drawing/2014/main" id="{A8770927-D669-2C57-41A0-907B6AFC6FC5}"/>
              </a:ext>
            </a:extLst>
          </p:cNvPr>
          <p:cNvSpPr/>
          <p:nvPr/>
        </p:nvSpPr>
        <p:spPr>
          <a:xfrm>
            <a:off x="83934" y="29224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15P</a:t>
            </a:r>
          </a:p>
        </p:txBody>
      </p:sp>
      <p:sp>
        <p:nvSpPr>
          <p:cNvPr id="71" name="1P grün">
            <a:extLst>
              <a:ext uri="{FF2B5EF4-FFF2-40B4-BE49-F238E27FC236}">
                <a16:creationId xmlns:a16="http://schemas.microsoft.com/office/drawing/2014/main" id="{9A7FC838-8072-6CC7-D484-A31ABB85A6BD}"/>
              </a:ext>
            </a:extLst>
          </p:cNvPr>
          <p:cNvSpPr/>
          <p:nvPr/>
        </p:nvSpPr>
        <p:spPr>
          <a:xfrm>
            <a:off x="7983864" y="5730668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1P</a:t>
            </a:r>
          </a:p>
        </p:txBody>
      </p:sp>
      <p:sp>
        <p:nvSpPr>
          <p:cNvPr id="84" name="2P grün">
            <a:extLst>
              <a:ext uri="{FF2B5EF4-FFF2-40B4-BE49-F238E27FC236}">
                <a16:creationId xmlns:a16="http://schemas.microsoft.com/office/drawing/2014/main" id="{F0F33741-5540-EBD1-E123-114903DAFC50}"/>
              </a:ext>
            </a:extLst>
          </p:cNvPr>
          <p:cNvSpPr/>
          <p:nvPr/>
        </p:nvSpPr>
        <p:spPr>
          <a:xfrm>
            <a:off x="7991174" y="5737393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sp>
        <p:nvSpPr>
          <p:cNvPr id="85" name="3P grün">
            <a:extLst>
              <a:ext uri="{FF2B5EF4-FFF2-40B4-BE49-F238E27FC236}">
                <a16:creationId xmlns:a16="http://schemas.microsoft.com/office/drawing/2014/main" id="{BA593757-178B-99C1-FBA9-19A1C3736E42}"/>
              </a:ext>
            </a:extLst>
          </p:cNvPr>
          <p:cNvSpPr/>
          <p:nvPr/>
        </p:nvSpPr>
        <p:spPr>
          <a:xfrm>
            <a:off x="7992588" y="5745415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sp>
        <p:nvSpPr>
          <p:cNvPr id="87" name="4P grün">
            <a:extLst>
              <a:ext uri="{FF2B5EF4-FFF2-40B4-BE49-F238E27FC236}">
                <a16:creationId xmlns:a16="http://schemas.microsoft.com/office/drawing/2014/main" id="{F4B29CEA-3F37-E9C1-C9A2-8D8A9A05182A}"/>
              </a:ext>
            </a:extLst>
          </p:cNvPr>
          <p:cNvSpPr/>
          <p:nvPr/>
        </p:nvSpPr>
        <p:spPr>
          <a:xfrm>
            <a:off x="7982450" y="5742404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4P</a:t>
            </a:r>
          </a:p>
        </p:txBody>
      </p:sp>
      <p:sp>
        <p:nvSpPr>
          <p:cNvPr id="88" name="5P grün">
            <a:extLst>
              <a:ext uri="{FF2B5EF4-FFF2-40B4-BE49-F238E27FC236}">
                <a16:creationId xmlns:a16="http://schemas.microsoft.com/office/drawing/2014/main" id="{63631472-658B-DF69-7980-D541048E0EF8}"/>
              </a:ext>
            </a:extLst>
          </p:cNvPr>
          <p:cNvSpPr/>
          <p:nvPr/>
        </p:nvSpPr>
        <p:spPr>
          <a:xfrm>
            <a:off x="7989760" y="5746419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sp>
        <p:nvSpPr>
          <p:cNvPr id="89" name="6P grün">
            <a:extLst>
              <a:ext uri="{FF2B5EF4-FFF2-40B4-BE49-F238E27FC236}">
                <a16:creationId xmlns:a16="http://schemas.microsoft.com/office/drawing/2014/main" id="{52CE3795-2385-15D6-DC13-F76747D415FA}"/>
              </a:ext>
            </a:extLst>
          </p:cNvPr>
          <p:cNvSpPr/>
          <p:nvPr/>
        </p:nvSpPr>
        <p:spPr>
          <a:xfrm>
            <a:off x="7988346" y="5750426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6P</a:t>
            </a:r>
          </a:p>
        </p:txBody>
      </p:sp>
      <p:sp>
        <p:nvSpPr>
          <p:cNvPr id="90" name="7P grün">
            <a:extLst>
              <a:ext uri="{FF2B5EF4-FFF2-40B4-BE49-F238E27FC236}">
                <a16:creationId xmlns:a16="http://schemas.microsoft.com/office/drawing/2014/main" id="{D3DDC742-2005-6DCF-03DE-39A52541BF4C}"/>
              </a:ext>
            </a:extLst>
          </p:cNvPr>
          <p:cNvSpPr/>
          <p:nvPr/>
        </p:nvSpPr>
        <p:spPr>
          <a:xfrm>
            <a:off x="7980332" y="5743908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7P</a:t>
            </a:r>
          </a:p>
        </p:txBody>
      </p:sp>
      <p:sp>
        <p:nvSpPr>
          <p:cNvPr id="91" name="8P grün">
            <a:extLst>
              <a:ext uri="{FF2B5EF4-FFF2-40B4-BE49-F238E27FC236}">
                <a16:creationId xmlns:a16="http://schemas.microsoft.com/office/drawing/2014/main" id="{8FCA941F-7408-DD62-F6EF-801E52B70EE3}"/>
              </a:ext>
            </a:extLst>
          </p:cNvPr>
          <p:cNvSpPr/>
          <p:nvPr/>
        </p:nvSpPr>
        <p:spPr>
          <a:xfrm>
            <a:off x="7986932" y="5738897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8P</a:t>
            </a:r>
          </a:p>
        </p:txBody>
      </p:sp>
      <p:sp>
        <p:nvSpPr>
          <p:cNvPr id="93" name="9P grün">
            <a:extLst>
              <a:ext uri="{FF2B5EF4-FFF2-40B4-BE49-F238E27FC236}">
                <a16:creationId xmlns:a16="http://schemas.microsoft.com/office/drawing/2014/main" id="{504E5345-EDE5-5801-89CB-A1A8D46F9DB6}"/>
              </a:ext>
            </a:extLst>
          </p:cNvPr>
          <p:cNvSpPr/>
          <p:nvPr/>
        </p:nvSpPr>
        <p:spPr>
          <a:xfrm>
            <a:off x="7991881" y="5750426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9P</a:t>
            </a:r>
          </a:p>
        </p:txBody>
      </p:sp>
      <p:sp>
        <p:nvSpPr>
          <p:cNvPr id="94" name="10P grün">
            <a:extLst>
              <a:ext uri="{FF2B5EF4-FFF2-40B4-BE49-F238E27FC236}">
                <a16:creationId xmlns:a16="http://schemas.microsoft.com/office/drawing/2014/main" id="{6688CBB5-C778-658D-B257-E7756CB4EC47}"/>
              </a:ext>
            </a:extLst>
          </p:cNvPr>
          <p:cNvSpPr/>
          <p:nvPr/>
        </p:nvSpPr>
        <p:spPr>
          <a:xfrm>
            <a:off x="7996360" y="5750426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10P</a:t>
            </a:r>
          </a:p>
        </p:txBody>
      </p:sp>
      <p:sp>
        <p:nvSpPr>
          <p:cNvPr id="95" name="11P grün">
            <a:extLst>
              <a:ext uri="{FF2B5EF4-FFF2-40B4-BE49-F238E27FC236}">
                <a16:creationId xmlns:a16="http://schemas.microsoft.com/office/drawing/2014/main" id="{BAB6767A-542A-79F7-04A1-AE27CA0BE96F}"/>
              </a:ext>
            </a:extLst>
          </p:cNvPr>
          <p:cNvSpPr/>
          <p:nvPr/>
        </p:nvSpPr>
        <p:spPr>
          <a:xfrm>
            <a:off x="7986695" y="5741860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11P</a:t>
            </a:r>
          </a:p>
        </p:txBody>
      </p:sp>
      <p:sp>
        <p:nvSpPr>
          <p:cNvPr id="96" name="12P grün">
            <a:extLst>
              <a:ext uri="{FF2B5EF4-FFF2-40B4-BE49-F238E27FC236}">
                <a16:creationId xmlns:a16="http://schemas.microsoft.com/office/drawing/2014/main" id="{77E6E007-3464-5DDE-9550-7426409B6BAB}"/>
              </a:ext>
            </a:extLst>
          </p:cNvPr>
          <p:cNvSpPr/>
          <p:nvPr/>
        </p:nvSpPr>
        <p:spPr>
          <a:xfrm>
            <a:off x="7984925" y="5743701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12P</a:t>
            </a:r>
          </a:p>
        </p:txBody>
      </p:sp>
      <p:sp>
        <p:nvSpPr>
          <p:cNvPr id="97" name="13P grün">
            <a:extLst>
              <a:ext uri="{FF2B5EF4-FFF2-40B4-BE49-F238E27FC236}">
                <a16:creationId xmlns:a16="http://schemas.microsoft.com/office/drawing/2014/main" id="{ED866A84-26B8-41F7-445D-1D6EC285617A}"/>
              </a:ext>
            </a:extLst>
          </p:cNvPr>
          <p:cNvSpPr/>
          <p:nvPr/>
        </p:nvSpPr>
        <p:spPr>
          <a:xfrm>
            <a:off x="7998484" y="5734684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13P</a:t>
            </a:r>
          </a:p>
        </p:txBody>
      </p:sp>
      <p:sp>
        <p:nvSpPr>
          <p:cNvPr id="98" name="14P grün">
            <a:extLst>
              <a:ext uri="{FF2B5EF4-FFF2-40B4-BE49-F238E27FC236}">
                <a16:creationId xmlns:a16="http://schemas.microsoft.com/office/drawing/2014/main" id="{BE6988FA-D9F4-2EDC-23B8-45CEF9076C00}"/>
              </a:ext>
            </a:extLst>
          </p:cNvPr>
          <p:cNvSpPr/>
          <p:nvPr/>
        </p:nvSpPr>
        <p:spPr>
          <a:xfrm>
            <a:off x="7996919" y="5736885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14P</a:t>
            </a:r>
          </a:p>
        </p:txBody>
      </p:sp>
      <p:sp>
        <p:nvSpPr>
          <p:cNvPr id="3" name="15P grün">
            <a:extLst>
              <a:ext uri="{FF2B5EF4-FFF2-40B4-BE49-F238E27FC236}">
                <a16:creationId xmlns:a16="http://schemas.microsoft.com/office/drawing/2014/main" id="{07B704C0-F27A-6245-1779-B29710CBE23D}"/>
              </a:ext>
            </a:extLst>
          </p:cNvPr>
          <p:cNvSpPr/>
          <p:nvPr/>
        </p:nvSpPr>
        <p:spPr>
          <a:xfrm>
            <a:off x="7996919" y="5736885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15P</a:t>
            </a:r>
          </a:p>
        </p:txBody>
      </p:sp>
      <p:sp>
        <p:nvSpPr>
          <p:cNvPr id="214" name="Rechteck: A1gelb">
            <a:extLst>
              <a:ext uri="{FF2B5EF4-FFF2-40B4-BE49-F238E27FC236}">
                <a16:creationId xmlns:a16="http://schemas.microsoft.com/office/drawing/2014/main" id="{E3493F71-FFFF-27B6-00F5-B958A41EEC74}"/>
              </a:ext>
            </a:extLst>
          </p:cNvPr>
          <p:cNvSpPr/>
          <p:nvPr/>
        </p:nvSpPr>
        <p:spPr>
          <a:xfrm>
            <a:off x="1249822" y="1167208"/>
            <a:ext cx="1080000" cy="108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München</a:t>
            </a:r>
          </a:p>
        </p:txBody>
      </p:sp>
      <p:grpSp>
        <p:nvGrpSpPr>
          <p:cNvPr id="104" name="Gruppieren B5gelb">
            <a:extLst>
              <a:ext uri="{FF2B5EF4-FFF2-40B4-BE49-F238E27FC236}">
                <a16:creationId xmlns:a16="http://schemas.microsoft.com/office/drawing/2014/main" id="{69611A63-1BEE-E5D4-C33D-FA99C7249893}"/>
              </a:ext>
            </a:extLst>
          </p:cNvPr>
          <p:cNvGrpSpPr/>
          <p:nvPr/>
        </p:nvGrpSpPr>
        <p:grpSpPr>
          <a:xfrm>
            <a:off x="5750206" y="2312393"/>
            <a:ext cx="1080000" cy="1080000"/>
            <a:chOff x="5750206" y="2312393"/>
            <a:chExt cx="1080000" cy="1080000"/>
          </a:xfrm>
          <a:solidFill>
            <a:schemeClr val="accent2"/>
          </a:solidFill>
        </p:grpSpPr>
        <p:sp>
          <p:nvSpPr>
            <p:cNvPr id="196" name="Rechteck: B5gelb">
              <a:extLst>
                <a:ext uri="{FF2B5EF4-FFF2-40B4-BE49-F238E27FC236}">
                  <a16:creationId xmlns:a16="http://schemas.microsoft.com/office/drawing/2014/main" id="{6889E7BF-E191-0767-883D-B4E5064A493F}"/>
                </a:ext>
              </a:extLst>
            </p:cNvPr>
            <p:cNvSpPr/>
            <p:nvPr/>
          </p:nvSpPr>
          <p:spPr>
            <a:xfrm>
              <a:off x="5750206" y="2312393"/>
              <a:ext cx="1080000" cy="1080000"/>
            </a:xfrm>
            <a:prstGeom prst="roundRect">
              <a:avLst/>
            </a:prstGeom>
            <a:grpFill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1B65D2C-0D81-6F37-46F6-FC999FC20A34}"/>
                </a:ext>
              </a:extLst>
            </p:cNvPr>
            <p:cNvSpPr txBox="1"/>
            <p:nvPr/>
          </p:nvSpPr>
          <p:spPr>
            <a:xfrm>
              <a:off x="5848355" y="2659455"/>
              <a:ext cx="928972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Bayern</a:t>
              </a:r>
            </a:p>
          </p:txBody>
        </p:sp>
      </p:grpSp>
      <p:grpSp>
        <p:nvGrpSpPr>
          <p:cNvPr id="107" name="Gruppieren A3gelb">
            <a:extLst>
              <a:ext uri="{FF2B5EF4-FFF2-40B4-BE49-F238E27FC236}">
                <a16:creationId xmlns:a16="http://schemas.microsoft.com/office/drawing/2014/main" id="{CFE5135E-73B8-7637-EA61-8FA2B1347B81}"/>
              </a:ext>
            </a:extLst>
          </p:cNvPr>
          <p:cNvGrpSpPr/>
          <p:nvPr/>
        </p:nvGrpSpPr>
        <p:grpSpPr>
          <a:xfrm>
            <a:off x="3478209" y="1170394"/>
            <a:ext cx="1163267" cy="1080000"/>
            <a:chOff x="3478209" y="1170394"/>
            <a:chExt cx="1163267" cy="1080000"/>
          </a:xfrm>
        </p:grpSpPr>
        <p:sp>
          <p:nvSpPr>
            <p:cNvPr id="204" name="Rechteck: A3gelbundete Ecken 203">
              <a:extLst>
                <a:ext uri="{FF2B5EF4-FFF2-40B4-BE49-F238E27FC236}">
                  <a16:creationId xmlns:a16="http://schemas.microsoft.com/office/drawing/2014/main" id="{11D178B2-AE4D-2F3D-BDDB-5AB242A7963F}"/>
                </a:ext>
              </a:extLst>
            </p:cNvPr>
            <p:cNvSpPr/>
            <p:nvPr/>
          </p:nvSpPr>
          <p:spPr>
            <a:xfrm>
              <a:off x="3500014" y="1170394"/>
              <a:ext cx="1080000" cy="1080000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5A84BCD2-85AF-936E-D7D9-97C4B257DB63}"/>
                </a:ext>
              </a:extLst>
            </p:cNvPr>
            <p:cNvSpPr txBox="1"/>
            <p:nvPr/>
          </p:nvSpPr>
          <p:spPr>
            <a:xfrm>
              <a:off x="3478209" y="1395171"/>
              <a:ext cx="116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Branden-</a:t>
              </a:r>
            </a:p>
            <a:p>
              <a:pPr algn="ctr"/>
              <a:r>
                <a:rPr lang="de-DE" sz="2000" b="1" dirty="0" err="1"/>
                <a:t>burg</a:t>
              </a:r>
              <a:endParaRPr lang="de-DE" sz="2000" b="1" dirty="0"/>
            </a:p>
          </p:txBody>
        </p:sp>
      </p:grpSp>
      <p:grpSp>
        <p:nvGrpSpPr>
          <p:cNvPr id="108" name="Gruppieren D3gelb">
            <a:extLst>
              <a:ext uri="{FF2B5EF4-FFF2-40B4-BE49-F238E27FC236}">
                <a16:creationId xmlns:a16="http://schemas.microsoft.com/office/drawing/2014/main" id="{98255620-CDF4-88E3-989D-7F5569432248}"/>
              </a:ext>
            </a:extLst>
          </p:cNvPr>
          <p:cNvGrpSpPr/>
          <p:nvPr/>
        </p:nvGrpSpPr>
        <p:grpSpPr>
          <a:xfrm>
            <a:off x="3476048" y="4614044"/>
            <a:ext cx="1118319" cy="1080000"/>
            <a:chOff x="3476048" y="4597896"/>
            <a:chExt cx="1118319" cy="1080000"/>
          </a:xfrm>
        </p:grpSpPr>
        <p:sp>
          <p:nvSpPr>
            <p:cNvPr id="203" name="Rechteck: D3gelbgerundete Ecken 202">
              <a:extLst>
                <a:ext uri="{FF2B5EF4-FFF2-40B4-BE49-F238E27FC236}">
                  <a16:creationId xmlns:a16="http://schemas.microsoft.com/office/drawing/2014/main" id="{C8861AD9-686C-C88B-9E0D-631CDFA791B1}"/>
                </a:ext>
              </a:extLst>
            </p:cNvPr>
            <p:cNvSpPr/>
            <p:nvPr/>
          </p:nvSpPr>
          <p:spPr>
            <a:xfrm>
              <a:off x="3500014" y="4597896"/>
              <a:ext cx="1080000" cy="1080000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230D5FFF-A6B8-E263-20C1-9AB8878CE7BC}"/>
                </a:ext>
              </a:extLst>
            </p:cNvPr>
            <p:cNvSpPr txBox="1"/>
            <p:nvPr/>
          </p:nvSpPr>
          <p:spPr>
            <a:xfrm>
              <a:off x="3476048" y="4953989"/>
              <a:ext cx="11183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Potsdam</a:t>
              </a:r>
            </a:p>
          </p:txBody>
        </p:sp>
      </p:grpSp>
      <p:sp>
        <p:nvSpPr>
          <p:cNvPr id="188" name="Rechteck: A7gelbbgerundete Ecken 187">
            <a:extLst>
              <a:ext uri="{FF2B5EF4-FFF2-40B4-BE49-F238E27FC236}">
                <a16:creationId xmlns:a16="http://schemas.microsoft.com/office/drawing/2014/main" id="{A15AFB43-D2B3-07E7-0B12-7A90EBE4DAA1}"/>
              </a:ext>
            </a:extLst>
          </p:cNvPr>
          <p:cNvSpPr/>
          <p:nvPr/>
        </p:nvSpPr>
        <p:spPr>
          <a:xfrm>
            <a:off x="7990911" y="1176811"/>
            <a:ext cx="1080000" cy="1080000"/>
          </a:xfrm>
          <a:prstGeom prst="roundRect">
            <a:avLst/>
          </a:prstGeom>
          <a:solidFill>
            <a:srgbClr val="EE127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Saar-land</a:t>
            </a:r>
          </a:p>
        </p:txBody>
      </p:sp>
      <p:sp>
        <p:nvSpPr>
          <p:cNvPr id="213" name="Rechteck: D1gelb">
            <a:extLst>
              <a:ext uri="{FF2B5EF4-FFF2-40B4-BE49-F238E27FC236}">
                <a16:creationId xmlns:a16="http://schemas.microsoft.com/office/drawing/2014/main" id="{F15DA782-C1D1-2535-1EB6-81CB795DE33E}"/>
              </a:ext>
            </a:extLst>
          </p:cNvPr>
          <p:cNvSpPr/>
          <p:nvPr/>
        </p:nvSpPr>
        <p:spPr>
          <a:xfrm>
            <a:off x="1249822" y="4614044"/>
            <a:ext cx="1080000" cy="1080000"/>
          </a:xfrm>
          <a:prstGeom prst="roundRect">
            <a:avLst/>
          </a:prstGeom>
          <a:solidFill>
            <a:srgbClr val="EE127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Saar-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  <a:latin typeface="Calibri" panose="020F0502020204030204"/>
              </a:rPr>
              <a:t>brücken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09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>
        <p14:glitter pattern="hexagon"/>
      </p:transition>
    </mc:Choice>
    <mc:Fallback>
      <p:transition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hteck: E6blauabgerundete Ecken 141">
            <a:extLst>
              <a:ext uri="{FF2B5EF4-FFF2-40B4-BE49-F238E27FC236}">
                <a16:creationId xmlns:a16="http://schemas.microsoft.com/office/drawing/2014/main" id="{9533C6BE-41BD-EB46-5D65-85CE8DCF3032}"/>
              </a:ext>
            </a:extLst>
          </p:cNvPr>
          <p:cNvSpPr/>
          <p:nvPr/>
        </p:nvSpPr>
        <p:spPr>
          <a:xfrm>
            <a:off x="6861129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hteck: E5blauabgerundete Ecken 147">
            <a:extLst>
              <a:ext uri="{FF2B5EF4-FFF2-40B4-BE49-F238E27FC236}">
                <a16:creationId xmlns:a16="http://schemas.microsoft.com/office/drawing/2014/main" id="{8D2A113A-F27D-5BF4-A3E4-4D8EB8389B0B}"/>
              </a:ext>
            </a:extLst>
          </p:cNvPr>
          <p:cNvSpPr/>
          <p:nvPr/>
        </p:nvSpPr>
        <p:spPr>
          <a:xfrm>
            <a:off x="5742192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Rechteck: E4blaudete Ecken 153">
            <a:extLst>
              <a:ext uri="{FF2B5EF4-FFF2-40B4-BE49-F238E27FC236}">
                <a16:creationId xmlns:a16="http://schemas.microsoft.com/office/drawing/2014/main" id="{F39490ED-B23A-E4A1-478A-5DAE052C28B8}"/>
              </a:ext>
            </a:extLst>
          </p:cNvPr>
          <p:cNvSpPr/>
          <p:nvPr/>
        </p:nvSpPr>
        <p:spPr>
          <a:xfrm>
            <a:off x="4623255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Rechteck: E3blaue Ecken 159">
            <a:extLst>
              <a:ext uri="{FF2B5EF4-FFF2-40B4-BE49-F238E27FC236}">
                <a16:creationId xmlns:a16="http://schemas.microsoft.com/office/drawing/2014/main" id="{29BE2C78-1263-CE2F-D094-4A655183BEC4}"/>
              </a:ext>
            </a:extLst>
          </p:cNvPr>
          <p:cNvSpPr/>
          <p:nvPr/>
        </p:nvSpPr>
        <p:spPr>
          <a:xfrm>
            <a:off x="3492000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echteck: E2blau Ecken 165">
            <a:extLst>
              <a:ext uri="{FF2B5EF4-FFF2-40B4-BE49-F238E27FC236}">
                <a16:creationId xmlns:a16="http://schemas.microsoft.com/office/drawing/2014/main" id="{A8443574-0DE7-1139-F912-0E9637356770}"/>
              </a:ext>
            </a:extLst>
          </p:cNvPr>
          <p:cNvSpPr/>
          <p:nvPr/>
        </p:nvSpPr>
        <p:spPr>
          <a:xfrm>
            <a:off x="2373063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hteck: E1blaurundete Ecken 171">
            <a:extLst>
              <a:ext uri="{FF2B5EF4-FFF2-40B4-BE49-F238E27FC236}">
                <a16:creationId xmlns:a16="http://schemas.microsoft.com/office/drawing/2014/main" id="{CF82484B-09DB-41FF-5EEE-0977101A296B}"/>
              </a:ext>
            </a:extLst>
          </p:cNvPr>
          <p:cNvSpPr/>
          <p:nvPr/>
        </p:nvSpPr>
        <p:spPr>
          <a:xfrm>
            <a:off x="1241808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hteck: D7blauete Ecken 79">
            <a:extLst>
              <a:ext uri="{FF2B5EF4-FFF2-40B4-BE49-F238E27FC236}">
                <a16:creationId xmlns:a16="http://schemas.microsoft.com/office/drawing/2014/main" id="{216170E2-FA8E-5E69-229D-5C26E6F2ECB8}"/>
              </a:ext>
            </a:extLst>
          </p:cNvPr>
          <p:cNvSpPr/>
          <p:nvPr/>
        </p:nvSpPr>
        <p:spPr>
          <a:xfrm>
            <a:off x="7980066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hteck: D6blaucken 144">
            <a:extLst>
              <a:ext uri="{FF2B5EF4-FFF2-40B4-BE49-F238E27FC236}">
                <a16:creationId xmlns:a16="http://schemas.microsoft.com/office/drawing/2014/main" id="{FCD4E146-F183-8FBB-6E91-ECB544C46DC7}"/>
              </a:ext>
            </a:extLst>
          </p:cNvPr>
          <p:cNvSpPr/>
          <p:nvPr/>
        </p:nvSpPr>
        <p:spPr>
          <a:xfrm>
            <a:off x="6861129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hteck: D5blau0">
            <a:extLst>
              <a:ext uri="{FF2B5EF4-FFF2-40B4-BE49-F238E27FC236}">
                <a16:creationId xmlns:a16="http://schemas.microsoft.com/office/drawing/2014/main" id="{74A28CFA-9BA6-E99B-9BE1-5DB4C68DB038}"/>
              </a:ext>
            </a:extLst>
          </p:cNvPr>
          <p:cNvSpPr/>
          <p:nvPr/>
        </p:nvSpPr>
        <p:spPr>
          <a:xfrm>
            <a:off x="5742192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Rechteck: D4blauabgerundete Ecken 156">
            <a:extLst>
              <a:ext uri="{FF2B5EF4-FFF2-40B4-BE49-F238E27FC236}">
                <a16:creationId xmlns:a16="http://schemas.microsoft.com/office/drawing/2014/main" id="{F8E0DDFD-75CF-088F-A751-F203D895FBEA}"/>
              </a:ext>
            </a:extLst>
          </p:cNvPr>
          <p:cNvSpPr/>
          <p:nvPr/>
        </p:nvSpPr>
        <p:spPr>
          <a:xfrm>
            <a:off x="4623255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hteck: D3blaudete Ecken 162">
            <a:extLst>
              <a:ext uri="{FF2B5EF4-FFF2-40B4-BE49-F238E27FC236}">
                <a16:creationId xmlns:a16="http://schemas.microsoft.com/office/drawing/2014/main" id="{97D37C54-ADD8-9B1C-C8DD-A75C9825424E}"/>
              </a:ext>
            </a:extLst>
          </p:cNvPr>
          <p:cNvSpPr/>
          <p:nvPr/>
        </p:nvSpPr>
        <p:spPr>
          <a:xfrm>
            <a:off x="3492000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Rechteck: D2blauEcken 168">
            <a:extLst>
              <a:ext uri="{FF2B5EF4-FFF2-40B4-BE49-F238E27FC236}">
                <a16:creationId xmlns:a16="http://schemas.microsoft.com/office/drawing/2014/main" id="{145D8C2E-8452-29BA-A4AC-27417DD93A83}"/>
              </a:ext>
            </a:extLst>
          </p:cNvPr>
          <p:cNvSpPr/>
          <p:nvPr/>
        </p:nvSpPr>
        <p:spPr>
          <a:xfrm>
            <a:off x="2373063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Rechteck: D1blauabgerundete Ecken 174">
            <a:extLst>
              <a:ext uri="{FF2B5EF4-FFF2-40B4-BE49-F238E27FC236}">
                <a16:creationId xmlns:a16="http://schemas.microsoft.com/office/drawing/2014/main" id="{19D2E19D-144E-D918-2DEE-8564DEF5502C}"/>
              </a:ext>
            </a:extLst>
          </p:cNvPr>
          <p:cNvSpPr/>
          <p:nvPr/>
        </p:nvSpPr>
        <p:spPr>
          <a:xfrm>
            <a:off x="1241808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hteck: C7blau">
            <a:extLst>
              <a:ext uri="{FF2B5EF4-FFF2-40B4-BE49-F238E27FC236}">
                <a16:creationId xmlns:a16="http://schemas.microsoft.com/office/drawing/2014/main" id="{3D6F9674-040E-F0FF-BE54-CD3E0CDFBD8B}"/>
              </a:ext>
            </a:extLst>
          </p:cNvPr>
          <p:cNvSpPr/>
          <p:nvPr/>
        </p:nvSpPr>
        <p:spPr>
          <a:xfrm>
            <a:off x="7980066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hteck: C6blauabgerundete Ecken 142">
            <a:extLst>
              <a:ext uri="{FF2B5EF4-FFF2-40B4-BE49-F238E27FC236}">
                <a16:creationId xmlns:a16="http://schemas.microsoft.com/office/drawing/2014/main" id="{46243C2B-0BC5-FA89-193E-8D37480E8490}"/>
              </a:ext>
            </a:extLst>
          </p:cNvPr>
          <p:cNvSpPr/>
          <p:nvPr/>
        </p:nvSpPr>
        <p:spPr>
          <a:xfrm>
            <a:off x="6861129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hteck: C5blau148">
            <a:extLst>
              <a:ext uri="{FF2B5EF4-FFF2-40B4-BE49-F238E27FC236}">
                <a16:creationId xmlns:a16="http://schemas.microsoft.com/office/drawing/2014/main" id="{D073D062-1806-BD2F-3910-5A38672412B6}"/>
              </a:ext>
            </a:extLst>
          </p:cNvPr>
          <p:cNvSpPr/>
          <p:nvPr/>
        </p:nvSpPr>
        <p:spPr>
          <a:xfrm>
            <a:off x="5742192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Rechteck: C2blauabgerundete Ecken 166">
            <a:extLst>
              <a:ext uri="{FF2B5EF4-FFF2-40B4-BE49-F238E27FC236}">
                <a16:creationId xmlns:a16="http://schemas.microsoft.com/office/drawing/2014/main" id="{B569E6F0-9912-4AAB-FBC5-41BD2276F5CC}"/>
              </a:ext>
            </a:extLst>
          </p:cNvPr>
          <p:cNvSpPr/>
          <p:nvPr/>
        </p:nvSpPr>
        <p:spPr>
          <a:xfrm>
            <a:off x="2373063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hteck: C1blaugerundete Ecken 172">
            <a:extLst>
              <a:ext uri="{FF2B5EF4-FFF2-40B4-BE49-F238E27FC236}">
                <a16:creationId xmlns:a16="http://schemas.microsoft.com/office/drawing/2014/main" id="{8665BA56-7C25-ECDB-8ECE-D0112A39FE0B}"/>
              </a:ext>
            </a:extLst>
          </p:cNvPr>
          <p:cNvSpPr/>
          <p:nvPr/>
        </p:nvSpPr>
        <p:spPr>
          <a:xfrm>
            <a:off x="1241808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hteck: B7blauabgerundete Ecken 73">
            <a:extLst>
              <a:ext uri="{FF2B5EF4-FFF2-40B4-BE49-F238E27FC236}">
                <a16:creationId xmlns:a16="http://schemas.microsoft.com/office/drawing/2014/main" id="{36FD17B2-B847-13C4-BA13-59E7D36BBD5B}"/>
              </a:ext>
            </a:extLst>
          </p:cNvPr>
          <p:cNvSpPr/>
          <p:nvPr/>
        </p:nvSpPr>
        <p:spPr>
          <a:xfrm>
            <a:off x="7980066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hteck: B6blauabgerundete Ecken 143">
            <a:extLst>
              <a:ext uri="{FF2B5EF4-FFF2-40B4-BE49-F238E27FC236}">
                <a16:creationId xmlns:a16="http://schemas.microsoft.com/office/drawing/2014/main" id="{CFC88E44-851B-3C47-244B-2E6F000EAECE}"/>
              </a:ext>
            </a:extLst>
          </p:cNvPr>
          <p:cNvSpPr/>
          <p:nvPr/>
        </p:nvSpPr>
        <p:spPr>
          <a:xfrm>
            <a:off x="6861129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Rechteck: B5blaurundete Ecken 149">
            <a:extLst>
              <a:ext uri="{FF2B5EF4-FFF2-40B4-BE49-F238E27FC236}">
                <a16:creationId xmlns:a16="http://schemas.microsoft.com/office/drawing/2014/main" id="{CEC663A9-D638-BB0B-0CCF-8942312A6135}"/>
              </a:ext>
            </a:extLst>
          </p:cNvPr>
          <p:cNvSpPr/>
          <p:nvPr/>
        </p:nvSpPr>
        <p:spPr>
          <a:xfrm>
            <a:off x="5742192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echteck: B2blauete Ecken 167">
            <a:extLst>
              <a:ext uri="{FF2B5EF4-FFF2-40B4-BE49-F238E27FC236}">
                <a16:creationId xmlns:a16="http://schemas.microsoft.com/office/drawing/2014/main" id="{12777959-B481-9C66-1EDF-34C7C2F328AA}"/>
              </a:ext>
            </a:extLst>
          </p:cNvPr>
          <p:cNvSpPr/>
          <p:nvPr/>
        </p:nvSpPr>
        <p:spPr>
          <a:xfrm>
            <a:off x="2373063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hteck: B1blauabgerundete Ecken 173">
            <a:extLst>
              <a:ext uri="{FF2B5EF4-FFF2-40B4-BE49-F238E27FC236}">
                <a16:creationId xmlns:a16="http://schemas.microsoft.com/office/drawing/2014/main" id="{86E72CA1-CEB6-88CF-3BC6-AE69FE3A8D79}"/>
              </a:ext>
            </a:extLst>
          </p:cNvPr>
          <p:cNvSpPr/>
          <p:nvPr/>
        </p:nvSpPr>
        <p:spPr>
          <a:xfrm>
            <a:off x="1241808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hteck: A7blaubgerundete Ecken 85">
            <a:extLst>
              <a:ext uri="{FF2B5EF4-FFF2-40B4-BE49-F238E27FC236}">
                <a16:creationId xmlns:a16="http://schemas.microsoft.com/office/drawing/2014/main" id="{26D0610C-A1B7-6ADA-7F78-D40E0CB33E83}"/>
              </a:ext>
            </a:extLst>
          </p:cNvPr>
          <p:cNvSpPr/>
          <p:nvPr/>
        </p:nvSpPr>
        <p:spPr>
          <a:xfrm>
            <a:off x="7980066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hteck: A6blauabgerundete Ecken 145">
            <a:extLst>
              <a:ext uri="{FF2B5EF4-FFF2-40B4-BE49-F238E27FC236}">
                <a16:creationId xmlns:a16="http://schemas.microsoft.com/office/drawing/2014/main" id="{8C883A1B-3669-CB89-F486-B86418714011}"/>
              </a:ext>
            </a:extLst>
          </p:cNvPr>
          <p:cNvSpPr/>
          <p:nvPr/>
        </p:nvSpPr>
        <p:spPr>
          <a:xfrm>
            <a:off x="6861129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hteck: A5blaubgerundete Ecken 151">
            <a:extLst>
              <a:ext uri="{FF2B5EF4-FFF2-40B4-BE49-F238E27FC236}">
                <a16:creationId xmlns:a16="http://schemas.microsoft.com/office/drawing/2014/main" id="{5318A337-52A0-F173-BFDC-7BBEEBB5BD94}"/>
              </a:ext>
            </a:extLst>
          </p:cNvPr>
          <p:cNvSpPr/>
          <p:nvPr/>
        </p:nvSpPr>
        <p:spPr>
          <a:xfrm>
            <a:off x="5742192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Rechteck: A4blauabgerundete Ecken 157">
            <a:extLst>
              <a:ext uri="{FF2B5EF4-FFF2-40B4-BE49-F238E27FC236}">
                <a16:creationId xmlns:a16="http://schemas.microsoft.com/office/drawing/2014/main" id="{D8A401CB-BA49-3A6E-EC58-9A5EB8DD1853}"/>
              </a:ext>
            </a:extLst>
          </p:cNvPr>
          <p:cNvSpPr/>
          <p:nvPr/>
        </p:nvSpPr>
        <p:spPr>
          <a:xfrm>
            <a:off x="4623255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chteck: A3blauabgerundete Ecken 163">
            <a:extLst>
              <a:ext uri="{FF2B5EF4-FFF2-40B4-BE49-F238E27FC236}">
                <a16:creationId xmlns:a16="http://schemas.microsoft.com/office/drawing/2014/main" id="{5DDC45D5-E956-FD2C-68C7-52118ADD4413}"/>
              </a:ext>
            </a:extLst>
          </p:cNvPr>
          <p:cNvSpPr/>
          <p:nvPr/>
        </p:nvSpPr>
        <p:spPr>
          <a:xfrm>
            <a:off x="3492000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hteck: A2blaubgerundete Ecken 169">
            <a:extLst>
              <a:ext uri="{FF2B5EF4-FFF2-40B4-BE49-F238E27FC236}">
                <a16:creationId xmlns:a16="http://schemas.microsoft.com/office/drawing/2014/main" id="{AA32A17D-B2DD-EF6B-E421-6FBB81290D7A}"/>
              </a:ext>
            </a:extLst>
          </p:cNvPr>
          <p:cNvSpPr/>
          <p:nvPr/>
        </p:nvSpPr>
        <p:spPr>
          <a:xfrm>
            <a:off x="2373063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Rechteck: A1blaugerundete Ecken 175">
            <a:extLst>
              <a:ext uri="{FF2B5EF4-FFF2-40B4-BE49-F238E27FC236}">
                <a16:creationId xmlns:a16="http://schemas.microsoft.com/office/drawing/2014/main" id="{D2151AA0-3315-C377-62BD-3ACDCB30F5D2}"/>
              </a:ext>
            </a:extLst>
          </p:cNvPr>
          <p:cNvSpPr/>
          <p:nvPr/>
        </p:nvSpPr>
        <p:spPr>
          <a:xfrm>
            <a:off x="1241808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hteck: 7">
            <a:extLst>
              <a:ext uri="{FF2B5EF4-FFF2-40B4-BE49-F238E27FC236}">
                <a16:creationId xmlns:a16="http://schemas.microsoft.com/office/drawing/2014/main" id="{89CC95A3-1720-18E5-B738-39E7557FB2D1}"/>
              </a:ext>
            </a:extLst>
          </p:cNvPr>
          <p:cNvSpPr/>
          <p:nvPr/>
        </p:nvSpPr>
        <p:spPr>
          <a:xfrm>
            <a:off x="7980066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7" name="Rechteck: 6">
            <a:extLst>
              <a:ext uri="{FF2B5EF4-FFF2-40B4-BE49-F238E27FC236}">
                <a16:creationId xmlns:a16="http://schemas.microsoft.com/office/drawing/2014/main" id="{A3F823DD-20D7-8960-F99C-E533D6AA1497}"/>
              </a:ext>
            </a:extLst>
          </p:cNvPr>
          <p:cNvSpPr/>
          <p:nvPr/>
        </p:nvSpPr>
        <p:spPr>
          <a:xfrm>
            <a:off x="6861129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3" name="Rechteck: 5">
            <a:extLst>
              <a:ext uri="{FF2B5EF4-FFF2-40B4-BE49-F238E27FC236}">
                <a16:creationId xmlns:a16="http://schemas.microsoft.com/office/drawing/2014/main" id="{9D2D0069-EB55-326B-611C-394601CAE936}"/>
              </a:ext>
            </a:extLst>
          </p:cNvPr>
          <p:cNvSpPr/>
          <p:nvPr/>
        </p:nvSpPr>
        <p:spPr>
          <a:xfrm>
            <a:off x="5742192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59" name="Rechteck: 4">
            <a:extLst>
              <a:ext uri="{FF2B5EF4-FFF2-40B4-BE49-F238E27FC236}">
                <a16:creationId xmlns:a16="http://schemas.microsoft.com/office/drawing/2014/main" id="{6C6FE14D-498F-D8BA-12FA-0A06C049920F}"/>
              </a:ext>
            </a:extLst>
          </p:cNvPr>
          <p:cNvSpPr/>
          <p:nvPr/>
        </p:nvSpPr>
        <p:spPr>
          <a:xfrm>
            <a:off x="4623255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65" name="Rechteck: 3">
            <a:extLst>
              <a:ext uri="{FF2B5EF4-FFF2-40B4-BE49-F238E27FC236}">
                <a16:creationId xmlns:a16="http://schemas.microsoft.com/office/drawing/2014/main" id="{F440BA4B-4CCA-AB92-0331-F239D8FFCEE3}"/>
              </a:ext>
            </a:extLst>
          </p:cNvPr>
          <p:cNvSpPr/>
          <p:nvPr/>
        </p:nvSpPr>
        <p:spPr>
          <a:xfrm>
            <a:off x="3492000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1" name="Rechteck: 2">
            <a:extLst>
              <a:ext uri="{FF2B5EF4-FFF2-40B4-BE49-F238E27FC236}">
                <a16:creationId xmlns:a16="http://schemas.microsoft.com/office/drawing/2014/main" id="{2A17B1EF-7F40-5AB8-C811-3B879C75345E}"/>
              </a:ext>
            </a:extLst>
          </p:cNvPr>
          <p:cNvSpPr/>
          <p:nvPr/>
        </p:nvSpPr>
        <p:spPr>
          <a:xfrm>
            <a:off x="2373063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7" name="Rechteck: 1">
            <a:extLst>
              <a:ext uri="{FF2B5EF4-FFF2-40B4-BE49-F238E27FC236}">
                <a16:creationId xmlns:a16="http://schemas.microsoft.com/office/drawing/2014/main" id="{AE424A08-436C-5F90-E0AE-AAD5080E3E74}"/>
              </a:ext>
            </a:extLst>
          </p:cNvPr>
          <p:cNvSpPr/>
          <p:nvPr/>
        </p:nvSpPr>
        <p:spPr>
          <a:xfrm>
            <a:off x="1241808" y="3241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8" name="Rechteck: E">
            <a:extLst>
              <a:ext uri="{FF2B5EF4-FFF2-40B4-BE49-F238E27FC236}">
                <a16:creationId xmlns:a16="http://schemas.microsoft.com/office/drawing/2014/main" id="{3859F2AC-E053-23C7-F860-9054032CB8C5}"/>
              </a:ext>
            </a:extLst>
          </p:cNvPr>
          <p:cNvSpPr/>
          <p:nvPr/>
        </p:nvSpPr>
        <p:spPr>
          <a:xfrm>
            <a:off x="67081" y="5740900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81" name="Rechteck: D">
            <a:extLst>
              <a:ext uri="{FF2B5EF4-FFF2-40B4-BE49-F238E27FC236}">
                <a16:creationId xmlns:a16="http://schemas.microsoft.com/office/drawing/2014/main" id="{7B83E840-E43F-480A-9B5A-AD2EC1A673B3}"/>
              </a:ext>
            </a:extLst>
          </p:cNvPr>
          <p:cNvSpPr/>
          <p:nvPr/>
        </p:nvSpPr>
        <p:spPr>
          <a:xfrm>
            <a:off x="67081" y="4614044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79" name="Rechteck: C">
            <a:extLst>
              <a:ext uri="{FF2B5EF4-FFF2-40B4-BE49-F238E27FC236}">
                <a16:creationId xmlns:a16="http://schemas.microsoft.com/office/drawing/2014/main" id="{62CE43FF-4CB9-4FF6-EF10-B60880DA0DCD}"/>
              </a:ext>
            </a:extLst>
          </p:cNvPr>
          <p:cNvSpPr/>
          <p:nvPr/>
        </p:nvSpPr>
        <p:spPr>
          <a:xfrm>
            <a:off x="67081" y="3461593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80" name="Rechteck: B">
            <a:extLst>
              <a:ext uri="{FF2B5EF4-FFF2-40B4-BE49-F238E27FC236}">
                <a16:creationId xmlns:a16="http://schemas.microsoft.com/office/drawing/2014/main" id="{C8C926D8-5CBD-3F3A-AA5B-DD80213FC52D}"/>
              </a:ext>
            </a:extLst>
          </p:cNvPr>
          <p:cNvSpPr/>
          <p:nvPr/>
        </p:nvSpPr>
        <p:spPr>
          <a:xfrm>
            <a:off x="67081" y="2316408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82" name="Rechteck: A">
            <a:extLst>
              <a:ext uri="{FF2B5EF4-FFF2-40B4-BE49-F238E27FC236}">
                <a16:creationId xmlns:a16="http://schemas.microsoft.com/office/drawing/2014/main" id="{6CA1D9CE-1391-258A-E5D9-DD43467B40A0}"/>
              </a:ext>
            </a:extLst>
          </p:cNvPr>
          <p:cNvSpPr/>
          <p:nvPr/>
        </p:nvSpPr>
        <p:spPr>
          <a:xfrm>
            <a:off x="67081" y="1174409"/>
            <a:ext cx="1080000" cy="108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215" name="Windrose" descr="Arts Fotos - Windrose und Himmelsrichtungen">
            <a:extLst>
              <a:ext uri="{FF2B5EF4-FFF2-40B4-BE49-F238E27FC236}">
                <a16:creationId xmlns:a16="http://schemas.microsoft.com/office/drawing/2014/main" id="{9FBA3C47-1CA7-C614-1F9E-FC3498C985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33" y="2367458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Schriftträger">
            <a:extLst>
              <a:ext uri="{FF2B5EF4-FFF2-40B4-BE49-F238E27FC236}">
                <a16:creationId xmlns:a16="http://schemas.microsoft.com/office/drawing/2014/main" id="{7C513E3E-DD31-CDF6-F870-779602FC4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712943"/>
              </p:ext>
            </p:extLst>
          </p:nvPr>
        </p:nvGraphicFramePr>
        <p:xfrm>
          <a:off x="3839685" y="2659455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6826295" imgH="6826159" progId="Visio.Drawing.15">
                  <p:embed/>
                </p:oleObj>
              </mc:Choice>
              <mc:Fallback>
                <p:oleObj name="Visio" r:id="rId4" imgW="6826295" imgH="6826159" progId="Visio.Drawing.15">
                  <p:embed/>
                  <p:pic>
                    <p:nvPicPr>
                      <p:cNvPr id="216" name="Schriftträger">
                        <a:extLst>
                          <a:ext uri="{FF2B5EF4-FFF2-40B4-BE49-F238E27FC236}">
                            <a16:creationId xmlns:a16="http://schemas.microsoft.com/office/drawing/2014/main" id="{7C513E3E-DD31-CDF6-F870-779602FC45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685" y="2659455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7" name="3D-Modell Erde" descr="Die Erde">
                <a:extLst>
                  <a:ext uri="{FF2B5EF4-FFF2-40B4-BE49-F238E27FC236}">
                    <a16:creationId xmlns:a16="http://schemas.microsoft.com/office/drawing/2014/main" id="{45CF0B49-DE02-33F6-A77F-9C974E1494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8004721"/>
                  </p:ext>
                </p:extLst>
              </p:nvPr>
            </p:nvGraphicFramePr>
            <p:xfrm>
              <a:off x="4220115" y="3046782"/>
              <a:ext cx="787049" cy="78705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87049" cy="78705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29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7" name="3D-Modell Erde" descr="Die Erde">
                <a:extLst>
                  <a:ext uri="{FF2B5EF4-FFF2-40B4-BE49-F238E27FC236}">
                    <a16:creationId xmlns:a16="http://schemas.microsoft.com/office/drawing/2014/main" id="{45CF0B49-DE02-33F6-A77F-9C974E1494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0115" y="3046782"/>
                <a:ext cx="787049" cy="78705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218" name="Rechteck 217">
            <a:extLst>
              <a:ext uri="{FF2B5EF4-FFF2-40B4-BE49-F238E27FC236}">
                <a16:creationId xmlns:a16="http://schemas.microsoft.com/office/drawing/2014/main" id="{458A445F-A0DD-5E4D-1D4D-850354066CE8}"/>
              </a:ext>
            </a:extLst>
          </p:cNvPr>
          <p:cNvSpPr/>
          <p:nvPr/>
        </p:nvSpPr>
        <p:spPr>
          <a:xfrm rot="21399056">
            <a:off x="4046068" y="2859819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Master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Geography</a:t>
            </a:r>
            <a:endParaRPr kumimoji="0" lang="de-DE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hteck: C6gelbabgerundete Ecken 189">
            <a:extLst>
              <a:ext uri="{FF2B5EF4-FFF2-40B4-BE49-F238E27FC236}">
                <a16:creationId xmlns:a16="http://schemas.microsoft.com/office/drawing/2014/main" id="{84F0319F-BB4A-4EA0-36CE-ECA9CF155B8F}"/>
              </a:ext>
            </a:extLst>
          </p:cNvPr>
          <p:cNvSpPr/>
          <p:nvPr/>
        </p:nvSpPr>
        <p:spPr>
          <a:xfrm>
            <a:off x="6869143" y="3461593"/>
            <a:ext cx="1080000" cy="108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Nieder-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schemeClr val="tx1"/>
                </a:solidFill>
                <a:latin typeface="Calibri" panose="020F0502020204030204"/>
              </a:rPr>
              <a:t>sachsen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hteck: A5gelbabgerundete Ecken 197">
            <a:extLst>
              <a:ext uri="{FF2B5EF4-FFF2-40B4-BE49-F238E27FC236}">
                <a16:creationId xmlns:a16="http://schemas.microsoft.com/office/drawing/2014/main" id="{2F5AF13B-3F3F-4B8E-F2F3-F585CF5E0B47}"/>
              </a:ext>
            </a:extLst>
          </p:cNvPr>
          <p:cNvSpPr/>
          <p:nvPr/>
        </p:nvSpPr>
        <p:spPr>
          <a:xfrm>
            <a:off x="5750206" y="1170394"/>
            <a:ext cx="1080000" cy="1080000"/>
          </a:xfrm>
          <a:prstGeom prst="roundRect">
            <a:avLst/>
          </a:prstGeom>
          <a:solidFill>
            <a:srgbClr val="E6411A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Bremen</a:t>
            </a:r>
          </a:p>
        </p:txBody>
      </p:sp>
      <p:sp>
        <p:nvSpPr>
          <p:cNvPr id="193" name="Rechteck: A6gelbbgerundete Ecken 192">
            <a:extLst>
              <a:ext uri="{FF2B5EF4-FFF2-40B4-BE49-F238E27FC236}">
                <a16:creationId xmlns:a16="http://schemas.microsoft.com/office/drawing/2014/main" id="{AAD451BC-3BEF-A2BB-D6A1-C899A5494C79}"/>
              </a:ext>
            </a:extLst>
          </p:cNvPr>
          <p:cNvSpPr/>
          <p:nvPr/>
        </p:nvSpPr>
        <p:spPr>
          <a:xfrm>
            <a:off x="6869143" y="1170394"/>
            <a:ext cx="1080000" cy="1080000"/>
          </a:xfrm>
          <a:prstGeom prst="roundRect">
            <a:avLst/>
          </a:prstGeom>
          <a:solidFill>
            <a:srgbClr val="D295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Mecklen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-burg 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Vorpom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hteck: C1gelbndete Ecken 210">
            <a:extLst>
              <a:ext uri="{FF2B5EF4-FFF2-40B4-BE49-F238E27FC236}">
                <a16:creationId xmlns:a16="http://schemas.microsoft.com/office/drawing/2014/main" id="{3E66788A-03C6-7EFD-7704-9BAD42B49E75}"/>
              </a:ext>
            </a:extLst>
          </p:cNvPr>
          <p:cNvSpPr/>
          <p:nvPr/>
        </p:nvSpPr>
        <p:spPr>
          <a:xfrm>
            <a:off x="1249822" y="3461593"/>
            <a:ext cx="1080000" cy="1080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Magde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-burg</a:t>
            </a:r>
          </a:p>
        </p:txBody>
      </p:sp>
      <p:sp>
        <p:nvSpPr>
          <p:cNvPr id="197" name="Rechteck: D5gelberundete Ecken 196">
            <a:extLst>
              <a:ext uri="{FF2B5EF4-FFF2-40B4-BE49-F238E27FC236}">
                <a16:creationId xmlns:a16="http://schemas.microsoft.com/office/drawing/2014/main" id="{9C7A9BA3-F251-28A3-B13E-E58294A87176}"/>
              </a:ext>
            </a:extLst>
          </p:cNvPr>
          <p:cNvSpPr/>
          <p:nvPr/>
        </p:nvSpPr>
        <p:spPr>
          <a:xfrm>
            <a:off x="5750206" y="4614044"/>
            <a:ext cx="1080000" cy="1080000"/>
          </a:xfrm>
          <a:prstGeom prst="roundRect">
            <a:avLst/>
          </a:prstGeom>
          <a:solidFill>
            <a:srgbClr val="D295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Schwerin</a:t>
            </a:r>
          </a:p>
        </p:txBody>
      </p:sp>
      <p:sp>
        <p:nvSpPr>
          <p:cNvPr id="207" name="Rechteck: B2gelbn 206">
            <a:extLst>
              <a:ext uri="{FF2B5EF4-FFF2-40B4-BE49-F238E27FC236}">
                <a16:creationId xmlns:a16="http://schemas.microsoft.com/office/drawing/2014/main" id="{2AB238FF-9683-9BDF-6071-E9B9411350B2}"/>
              </a:ext>
            </a:extLst>
          </p:cNvPr>
          <p:cNvSpPr/>
          <p:nvPr/>
        </p:nvSpPr>
        <p:spPr>
          <a:xfrm>
            <a:off x="2383820" y="2313145"/>
            <a:ext cx="1078495" cy="107849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Rheinland - Pfalz</a:t>
            </a:r>
          </a:p>
        </p:txBody>
      </p:sp>
      <p:sp>
        <p:nvSpPr>
          <p:cNvPr id="200" name="Rechteck: D4gelbabgerundete Ecken 199">
            <a:extLst>
              <a:ext uri="{FF2B5EF4-FFF2-40B4-BE49-F238E27FC236}">
                <a16:creationId xmlns:a16="http://schemas.microsoft.com/office/drawing/2014/main" id="{278A4D97-030D-3D8E-1463-59F8FC501BF8}"/>
              </a:ext>
            </a:extLst>
          </p:cNvPr>
          <p:cNvSpPr/>
          <p:nvPr/>
        </p:nvSpPr>
        <p:spPr>
          <a:xfrm>
            <a:off x="4631269" y="4614044"/>
            <a:ext cx="1080000" cy="108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Schleswig - Holstein</a:t>
            </a:r>
          </a:p>
        </p:txBody>
      </p:sp>
      <p:sp>
        <p:nvSpPr>
          <p:cNvPr id="201" name="Rechteck: A4gelb00">
            <a:extLst>
              <a:ext uri="{FF2B5EF4-FFF2-40B4-BE49-F238E27FC236}">
                <a16:creationId xmlns:a16="http://schemas.microsoft.com/office/drawing/2014/main" id="{AF9B8420-544D-2F1A-A07B-0AB0AF348F5C}"/>
              </a:ext>
            </a:extLst>
          </p:cNvPr>
          <p:cNvSpPr/>
          <p:nvPr/>
        </p:nvSpPr>
        <p:spPr>
          <a:xfrm>
            <a:off x="4631269" y="1170394"/>
            <a:ext cx="1080000" cy="108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Baden –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err="1">
                <a:solidFill>
                  <a:schemeClr val="tx1"/>
                </a:solidFill>
                <a:latin typeface="Calibri" panose="020F0502020204030204"/>
              </a:rPr>
              <a:t>Württem</a:t>
            </a:r>
            <a:r>
              <a:rPr lang="de-DE" sz="1400" b="1" dirty="0">
                <a:solidFill>
                  <a:schemeClr val="tx1"/>
                </a:solidFill>
                <a:latin typeface="Calibri" panose="020F0502020204030204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berg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hteck: D2gelbndete Ecken 207">
            <a:extLst>
              <a:ext uri="{FF2B5EF4-FFF2-40B4-BE49-F238E27FC236}">
                <a16:creationId xmlns:a16="http://schemas.microsoft.com/office/drawing/2014/main" id="{33C49296-C047-B060-688D-594E4BFF8B32}"/>
              </a:ext>
            </a:extLst>
          </p:cNvPr>
          <p:cNvSpPr/>
          <p:nvPr/>
        </p:nvSpPr>
        <p:spPr>
          <a:xfrm>
            <a:off x="2381077" y="4614044"/>
            <a:ext cx="1080000" cy="108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Kiel</a:t>
            </a:r>
          </a:p>
        </p:txBody>
      </p:sp>
      <p:sp>
        <p:nvSpPr>
          <p:cNvPr id="189" name="Rechteck: E6gelbte Ecken 188">
            <a:extLst>
              <a:ext uri="{FF2B5EF4-FFF2-40B4-BE49-F238E27FC236}">
                <a16:creationId xmlns:a16="http://schemas.microsoft.com/office/drawing/2014/main" id="{836903FA-C1E1-7833-D2F2-550450E363DF}"/>
              </a:ext>
            </a:extLst>
          </p:cNvPr>
          <p:cNvSpPr/>
          <p:nvPr/>
        </p:nvSpPr>
        <p:spPr>
          <a:xfrm>
            <a:off x="6869143" y="5736885"/>
            <a:ext cx="1080000" cy="1080000"/>
          </a:xfrm>
          <a:prstGeom prst="roundRect">
            <a:avLst/>
          </a:prstGeom>
          <a:solidFill>
            <a:srgbClr val="F6C3FF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Düssel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err="1">
                <a:solidFill>
                  <a:schemeClr val="tx1"/>
                </a:solidFill>
                <a:latin typeface="Calibri" panose="020F0502020204030204"/>
              </a:rPr>
              <a:t>dorf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hteck: C2gelb5">
            <a:extLst>
              <a:ext uri="{FF2B5EF4-FFF2-40B4-BE49-F238E27FC236}">
                <a16:creationId xmlns:a16="http://schemas.microsoft.com/office/drawing/2014/main" id="{8E81B838-B430-9288-98D3-321354E8A641}"/>
              </a:ext>
            </a:extLst>
          </p:cNvPr>
          <p:cNvSpPr/>
          <p:nvPr/>
        </p:nvSpPr>
        <p:spPr>
          <a:xfrm>
            <a:off x="2381077" y="3461593"/>
            <a:ext cx="10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Hessen</a:t>
            </a:r>
          </a:p>
        </p:txBody>
      </p:sp>
      <p:sp>
        <p:nvSpPr>
          <p:cNvPr id="212" name="Rechteck: B1gelbbgerundete Ecken 211">
            <a:extLst>
              <a:ext uri="{FF2B5EF4-FFF2-40B4-BE49-F238E27FC236}">
                <a16:creationId xmlns:a16="http://schemas.microsoft.com/office/drawing/2014/main" id="{0B735B60-CC8A-A2FD-5EFB-B8563425B191}"/>
              </a:ext>
            </a:extLst>
          </p:cNvPr>
          <p:cNvSpPr/>
          <p:nvPr/>
        </p:nvSpPr>
        <p:spPr>
          <a:xfrm>
            <a:off x="1249822" y="2312393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</a:p>
        </p:txBody>
      </p:sp>
      <p:sp>
        <p:nvSpPr>
          <p:cNvPr id="199" name="Rechteck: E4gelbabgerundete Ecken 198">
            <a:extLst>
              <a:ext uri="{FF2B5EF4-FFF2-40B4-BE49-F238E27FC236}">
                <a16:creationId xmlns:a16="http://schemas.microsoft.com/office/drawing/2014/main" id="{FEF89322-CB52-D41A-99B1-CB15A71DA479}"/>
              </a:ext>
            </a:extLst>
          </p:cNvPr>
          <p:cNvSpPr/>
          <p:nvPr/>
        </p:nvSpPr>
        <p:spPr>
          <a:xfrm>
            <a:off x="4631269" y="5736885"/>
            <a:ext cx="10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Wies-baden</a:t>
            </a:r>
          </a:p>
        </p:txBody>
      </p:sp>
      <p:sp>
        <p:nvSpPr>
          <p:cNvPr id="191" name="Rechteck: B6gelbabgerundete Ecken 190">
            <a:extLst>
              <a:ext uri="{FF2B5EF4-FFF2-40B4-BE49-F238E27FC236}">
                <a16:creationId xmlns:a16="http://schemas.microsoft.com/office/drawing/2014/main" id="{43812BE7-941C-E45A-AED7-439249633ACA}"/>
              </a:ext>
            </a:extLst>
          </p:cNvPr>
          <p:cNvSpPr/>
          <p:nvPr/>
        </p:nvSpPr>
        <p:spPr>
          <a:xfrm>
            <a:off x="6869143" y="2312393"/>
            <a:ext cx="1080000" cy="1080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Sachsen - Anhalt</a:t>
            </a:r>
          </a:p>
        </p:txBody>
      </p:sp>
      <p:sp>
        <p:nvSpPr>
          <p:cNvPr id="202" name="Rechteck: E3gelbabgerundete Ecken 201">
            <a:extLst>
              <a:ext uri="{FF2B5EF4-FFF2-40B4-BE49-F238E27FC236}">
                <a16:creationId xmlns:a16="http://schemas.microsoft.com/office/drawing/2014/main" id="{47485459-8ECB-C889-B969-490DD94B2F8C}"/>
              </a:ext>
            </a:extLst>
          </p:cNvPr>
          <p:cNvSpPr/>
          <p:nvPr/>
        </p:nvSpPr>
        <p:spPr>
          <a:xfrm>
            <a:off x="3500014" y="5736885"/>
            <a:ext cx="1080000" cy="108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Thürin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-gen</a:t>
            </a:r>
          </a:p>
        </p:txBody>
      </p:sp>
      <p:sp>
        <p:nvSpPr>
          <p:cNvPr id="210" name="Rechteck: E1gelbgerundete Ecken 209">
            <a:extLst>
              <a:ext uri="{FF2B5EF4-FFF2-40B4-BE49-F238E27FC236}">
                <a16:creationId xmlns:a16="http://schemas.microsoft.com/office/drawing/2014/main" id="{AC1D2632-C4EA-7317-A0D7-B75513787C1A}"/>
              </a:ext>
            </a:extLst>
          </p:cNvPr>
          <p:cNvSpPr/>
          <p:nvPr/>
        </p:nvSpPr>
        <p:spPr>
          <a:xfrm>
            <a:off x="1249822" y="5736885"/>
            <a:ext cx="1080000" cy="108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Han-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nover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hteck: C7gelbte Ecken 184">
            <a:extLst>
              <a:ext uri="{FF2B5EF4-FFF2-40B4-BE49-F238E27FC236}">
                <a16:creationId xmlns:a16="http://schemas.microsoft.com/office/drawing/2014/main" id="{57B54F47-5A17-79F0-6AC5-02F1176BE9FB}"/>
              </a:ext>
            </a:extLst>
          </p:cNvPr>
          <p:cNvSpPr/>
          <p:nvPr/>
        </p:nvSpPr>
        <p:spPr>
          <a:xfrm>
            <a:off x="7980066" y="3461593"/>
            <a:ext cx="1080000" cy="108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Sachsen</a:t>
            </a:r>
          </a:p>
        </p:txBody>
      </p:sp>
      <p:sp>
        <p:nvSpPr>
          <p:cNvPr id="186" name="Rechteck: B7gelbabgerundete Ecken 185">
            <a:extLst>
              <a:ext uri="{FF2B5EF4-FFF2-40B4-BE49-F238E27FC236}">
                <a16:creationId xmlns:a16="http://schemas.microsoft.com/office/drawing/2014/main" id="{8F56898C-DB36-93E4-C826-E7D2DEDE1576}"/>
              </a:ext>
            </a:extLst>
          </p:cNvPr>
          <p:cNvSpPr/>
          <p:nvPr/>
        </p:nvSpPr>
        <p:spPr>
          <a:xfrm>
            <a:off x="7988080" y="2312393"/>
            <a:ext cx="1080000" cy="108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Erfurt</a:t>
            </a:r>
          </a:p>
        </p:txBody>
      </p:sp>
      <p:sp>
        <p:nvSpPr>
          <p:cNvPr id="195" name="Rechteck: C5gelb Ecken 194">
            <a:extLst>
              <a:ext uri="{FF2B5EF4-FFF2-40B4-BE49-F238E27FC236}">
                <a16:creationId xmlns:a16="http://schemas.microsoft.com/office/drawing/2014/main" id="{3D236501-06F9-B551-BDD6-AA8E02F38FBC}"/>
              </a:ext>
            </a:extLst>
          </p:cNvPr>
          <p:cNvSpPr/>
          <p:nvPr/>
        </p:nvSpPr>
        <p:spPr>
          <a:xfrm>
            <a:off x="5750206" y="3461593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</a:p>
        </p:txBody>
      </p:sp>
      <p:sp>
        <p:nvSpPr>
          <p:cNvPr id="205" name="Rechteck: E2gelbbgerundete Ecken 204">
            <a:extLst>
              <a:ext uri="{FF2B5EF4-FFF2-40B4-BE49-F238E27FC236}">
                <a16:creationId xmlns:a16="http://schemas.microsoft.com/office/drawing/2014/main" id="{0CD3B9B2-E30D-C1D2-F9D7-CB915997E15C}"/>
              </a:ext>
            </a:extLst>
          </p:cNvPr>
          <p:cNvSpPr/>
          <p:nvPr/>
        </p:nvSpPr>
        <p:spPr>
          <a:xfrm>
            <a:off x="2381077" y="5736885"/>
            <a:ext cx="1080000" cy="1080000"/>
          </a:xfrm>
          <a:prstGeom prst="roundRect">
            <a:avLst/>
          </a:prstGeom>
          <a:solidFill>
            <a:srgbClr val="F6C3FF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Nordrhein – West-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 err="1">
                <a:solidFill>
                  <a:schemeClr val="tx1"/>
                </a:solidFill>
                <a:latin typeface="Calibri" panose="020F0502020204030204"/>
              </a:rPr>
              <a:t>falen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echteck: D6gelbbgerundete Ecken 191">
            <a:extLst>
              <a:ext uri="{FF2B5EF4-FFF2-40B4-BE49-F238E27FC236}">
                <a16:creationId xmlns:a16="http://schemas.microsoft.com/office/drawing/2014/main" id="{0C2C4A4C-5BC0-47FC-E4D5-E7D36D350A4F}"/>
              </a:ext>
            </a:extLst>
          </p:cNvPr>
          <p:cNvSpPr/>
          <p:nvPr/>
        </p:nvSpPr>
        <p:spPr>
          <a:xfrm>
            <a:off x="6869143" y="4614044"/>
            <a:ext cx="1080000" cy="1080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Mainz</a:t>
            </a:r>
          </a:p>
        </p:txBody>
      </p:sp>
      <p:sp>
        <p:nvSpPr>
          <p:cNvPr id="194" name="Rechteck: E5gelbbgerundete Ecken 193">
            <a:extLst>
              <a:ext uri="{FF2B5EF4-FFF2-40B4-BE49-F238E27FC236}">
                <a16:creationId xmlns:a16="http://schemas.microsoft.com/office/drawing/2014/main" id="{9C44423D-89F8-4C17-C7AE-1ED7E2D7E7FF}"/>
              </a:ext>
            </a:extLst>
          </p:cNvPr>
          <p:cNvSpPr/>
          <p:nvPr/>
        </p:nvSpPr>
        <p:spPr>
          <a:xfrm>
            <a:off x="5750206" y="5736885"/>
            <a:ext cx="1080000" cy="1080000"/>
          </a:xfrm>
          <a:prstGeom prst="roundRect">
            <a:avLst/>
          </a:prstGeom>
          <a:solidFill>
            <a:srgbClr val="E6411A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Bremen</a:t>
            </a:r>
          </a:p>
        </p:txBody>
      </p:sp>
      <p:grpSp>
        <p:nvGrpSpPr>
          <p:cNvPr id="8" name="Team rot Punkte">
            <a:extLst>
              <a:ext uri="{FF2B5EF4-FFF2-40B4-BE49-F238E27FC236}">
                <a16:creationId xmlns:a16="http://schemas.microsoft.com/office/drawing/2014/main" id="{3740FFB8-A648-49F1-B995-1CF3B2B37EE1}"/>
              </a:ext>
            </a:extLst>
          </p:cNvPr>
          <p:cNvGrpSpPr/>
          <p:nvPr/>
        </p:nvGrpSpPr>
        <p:grpSpPr>
          <a:xfrm>
            <a:off x="41304" y="32410"/>
            <a:ext cx="1177503" cy="1080000"/>
            <a:chOff x="51145" y="32410"/>
            <a:chExt cx="1177503" cy="1080000"/>
          </a:xfrm>
        </p:grpSpPr>
        <p:sp>
          <p:nvSpPr>
            <p:cNvPr id="41" name="Rechteck 0blau">
              <a:extLst>
                <a:ext uri="{FF2B5EF4-FFF2-40B4-BE49-F238E27FC236}">
                  <a16:creationId xmlns:a16="http://schemas.microsoft.com/office/drawing/2014/main" id="{3A28D663-C9ED-97F0-BF4B-B482FDC68AF3}"/>
                </a:ext>
              </a:extLst>
            </p:cNvPr>
            <p:cNvSpPr/>
            <p:nvPr/>
          </p:nvSpPr>
          <p:spPr>
            <a:xfrm>
              <a:off x="110553" y="32410"/>
              <a:ext cx="1080000" cy="10800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867349B-7365-AA64-5CB5-3C4599C13E58}"/>
                </a:ext>
              </a:extLst>
            </p:cNvPr>
            <p:cNvSpPr txBox="1"/>
            <p:nvPr/>
          </p:nvSpPr>
          <p:spPr>
            <a:xfrm>
              <a:off x="51145" y="218467"/>
              <a:ext cx="11775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Team Rot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Punkte:</a:t>
              </a:r>
            </a:p>
          </p:txBody>
        </p:sp>
      </p:grpSp>
      <p:grpSp>
        <p:nvGrpSpPr>
          <p:cNvPr id="70" name="Team grün Punkte">
            <a:extLst>
              <a:ext uri="{FF2B5EF4-FFF2-40B4-BE49-F238E27FC236}">
                <a16:creationId xmlns:a16="http://schemas.microsoft.com/office/drawing/2014/main" id="{9A5D39A6-9EB8-4F41-9E69-ABFA7404F186}"/>
              </a:ext>
            </a:extLst>
          </p:cNvPr>
          <p:cNvGrpSpPr/>
          <p:nvPr/>
        </p:nvGrpSpPr>
        <p:grpSpPr>
          <a:xfrm>
            <a:off x="7844974" y="5740900"/>
            <a:ext cx="1342292" cy="1080000"/>
            <a:chOff x="7844974" y="5740900"/>
            <a:chExt cx="1342292" cy="1080000"/>
          </a:xfrm>
        </p:grpSpPr>
        <p:sp>
          <p:nvSpPr>
            <p:cNvPr id="67" name="Rechteck: E7blauabgerundete Ecken 61">
              <a:extLst>
                <a:ext uri="{FF2B5EF4-FFF2-40B4-BE49-F238E27FC236}">
                  <a16:creationId xmlns:a16="http://schemas.microsoft.com/office/drawing/2014/main" id="{E2608159-3507-0400-B542-1D9A82F07F58}"/>
                </a:ext>
              </a:extLst>
            </p:cNvPr>
            <p:cNvSpPr/>
            <p:nvPr/>
          </p:nvSpPr>
          <p:spPr>
            <a:xfrm>
              <a:off x="7980066" y="5740900"/>
              <a:ext cx="1080000" cy="1080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585D3662-6D61-4588-2758-10C46FC51DC0}"/>
                </a:ext>
              </a:extLst>
            </p:cNvPr>
            <p:cNvSpPr txBox="1"/>
            <p:nvPr/>
          </p:nvSpPr>
          <p:spPr>
            <a:xfrm>
              <a:off x="7844974" y="5922942"/>
              <a:ext cx="13422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Team Grün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Punkte:</a:t>
              </a:r>
            </a:p>
          </p:txBody>
        </p:sp>
      </p:grpSp>
      <p:sp>
        <p:nvSpPr>
          <p:cNvPr id="209" name="Rechteck: A2gelbEcken 208">
            <a:extLst>
              <a:ext uri="{FF2B5EF4-FFF2-40B4-BE49-F238E27FC236}">
                <a16:creationId xmlns:a16="http://schemas.microsoft.com/office/drawing/2014/main" id="{A8B15F2E-C9E5-C26C-4AA7-2F93DBA97F20}"/>
              </a:ext>
            </a:extLst>
          </p:cNvPr>
          <p:cNvSpPr/>
          <p:nvPr/>
        </p:nvSpPr>
        <p:spPr>
          <a:xfrm>
            <a:off x="2363953" y="1170831"/>
            <a:ext cx="1080000" cy="108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Dresden</a:t>
            </a:r>
          </a:p>
        </p:txBody>
      </p:sp>
      <p:sp>
        <p:nvSpPr>
          <p:cNvPr id="187" name="Rechteck: D7gelbbgerundete Ecken 186">
            <a:extLst>
              <a:ext uri="{FF2B5EF4-FFF2-40B4-BE49-F238E27FC236}">
                <a16:creationId xmlns:a16="http://schemas.microsoft.com/office/drawing/2014/main" id="{70B247A0-2BC0-487B-6850-69D3ACABE9C2}"/>
              </a:ext>
            </a:extLst>
          </p:cNvPr>
          <p:cNvSpPr/>
          <p:nvPr/>
        </p:nvSpPr>
        <p:spPr>
          <a:xfrm>
            <a:off x="7976848" y="4614044"/>
            <a:ext cx="1080000" cy="1080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Stuttgart</a:t>
            </a:r>
          </a:p>
        </p:txBody>
      </p:sp>
      <p:sp>
        <p:nvSpPr>
          <p:cNvPr id="53" name="1P rot">
            <a:extLst>
              <a:ext uri="{FF2B5EF4-FFF2-40B4-BE49-F238E27FC236}">
                <a16:creationId xmlns:a16="http://schemas.microsoft.com/office/drawing/2014/main" id="{99412625-3A71-4A68-A0C1-DBB17435C276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1P</a:t>
            </a:r>
          </a:p>
        </p:txBody>
      </p:sp>
      <p:sp>
        <p:nvSpPr>
          <p:cNvPr id="16" name="2P rot">
            <a:extLst>
              <a:ext uri="{FF2B5EF4-FFF2-40B4-BE49-F238E27FC236}">
                <a16:creationId xmlns:a16="http://schemas.microsoft.com/office/drawing/2014/main" id="{9070F33D-1C4A-F79A-C956-C9E255752129}"/>
              </a:ext>
            </a:extLst>
          </p:cNvPr>
          <p:cNvSpPr/>
          <p:nvPr/>
        </p:nvSpPr>
        <p:spPr>
          <a:xfrm>
            <a:off x="88167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sp>
        <p:nvSpPr>
          <p:cNvPr id="17" name="3P rot">
            <a:extLst>
              <a:ext uri="{FF2B5EF4-FFF2-40B4-BE49-F238E27FC236}">
                <a16:creationId xmlns:a16="http://schemas.microsoft.com/office/drawing/2014/main" id="{B2F2E7AA-E2A3-0245-A235-DBE20B9F1647}"/>
              </a:ext>
            </a:extLst>
          </p:cNvPr>
          <p:cNvSpPr/>
          <p:nvPr/>
        </p:nvSpPr>
        <p:spPr>
          <a:xfrm>
            <a:off x="75547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sp>
        <p:nvSpPr>
          <p:cNvPr id="18" name="4P rot">
            <a:extLst>
              <a:ext uri="{FF2B5EF4-FFF2-40B4-BE49-F238E27FC236}">
                <a16:creationId xmlns:a16="http://schemas.microsoft.com/office/drawing/2014/main" id="{47375951-4828-16B7-672C-014F8CB49282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4P</a:t>
            </a:r>
          </a:p>
        </p:txBody>
      </p:sp>
      <p:sp>
        <p:nvSpPr>
          <p:cNvPr id="19" name="5P rot">
            <a:extLst>
              <a:ext uri="{FF2B5EF4-FFF2-40B4-BE49-F238E27FC236}">
                <a16:creationId xmlns:a16="http://schemas.microsoft.com/office/drawing/2014/main" id="{7FF08658-752A-F165-196C-A6800F6F5DEC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sp>
        <p:nvSpPr>
          <p:cNvPr id="62" name="6P rot">
            <a:extLst>
              <a:ext uri="{FF2B5EF4-FFF2-40B4-BE49-F238E27FC236}">
                <a16:creationId xmlns:a16="http://schemas.microsoft.com/office/drawing/2014/main" id="{C70FFF2D-736A-62F2-DB7E-A9EE6AB2DC09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6P</a:t>
            </a:r>
          </a:p>
        </p:txBody>
      </p:sp>
      <p:sp>
        <p:nvSpPr>
          <p:cNvPr id="77" name="7P rot">
            <a:extLst>
              <a:ext uri="{FF2B5EF4-FFF2-40B4-BE49-F238E27FC236}">
                <a16:creationId xmlns:a16="http://schemas.microsoft.com/office/drawing/2014/main" id="{047A06B9-9EFB-0E39-0837-0C0E438B01CB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7P</a:t>
            </a:r>
          </a:p>
        </p:txBody>
      </p:sp>
      <p:sp>
        <p:nvSpPr>
          <p:cNvPr id="78" name="8P rot">
            <a:extLst>
              <a:ext uri="{FF2B5EF4-FFF2-40B4-BE49-F238E27FC236}">
                <a16:creationId xmlns:a16="http://schemas.microsoft.com/office/drawing/2014/main" id="{9F118050-8FF5-134F-E722-1FDCEB42FB04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8P</a:t>
            </a:r>
          </a:p>
        </p:txBody>
      </p:sp>
      <p:sp>
        <p:nvSpPr>
          <p:cNvPr id="79" name="9P rot">
            <a:extLst>
              <a:ext uri="{FF2B5EF4-FFF2-40B4-BE49-F238E27FC236}">
                <a16:creationId xmlns:a16="http://schemas.microsoft.com/office/drawing/2014/main" id="{0FE8C799-89A0-2577-BB77-B7B5F828AC73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9P</a:t>
            </a:r>
          </a:p>
        </p:txBody>
      </p:sp>
      <p:sp>
        <p:nvSpPr>
          <p:cNvPr id="81" name="10P rot">
            <a:extLst>
              <a:ext uri="{FF2B5EF4-FFF2-40B4-BE49-F238E27FC236}">
                <a16:creationId xmlns:a16="http://schemas.microsoft.com/office/drawing/2014/main" id="{CE6265F3-8FA6-F27B-3B18-7F8E9768C195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10P</a:t>
            </a:r>
          </a:p>
        </p:txBody>
      </p:sp>
      <p:sp>
        <p:nvSpPr>
          <p:cNvPr id="82" name="11P rot">
            <a:extLst>
              <a:ext uri="{FF2B5EF4-FFF2-40B4-BE49-F238E27FC236}">
                <a16:creationId xmlns:a16="http://schemas.microsoft.com/office/drawing/2014/main" id="{B3C03FC5-74C4-5B32-7FC6-89FE0AE44A45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11P</a:t>
            </a:r>
          </a:p>
        </p:txBody>
      </p:sp>
      <p:sp>
        <p:nvSpPr>
          <p:cNvPr id="83" name="12P rot">
            <a:extLst>
              <a:ext uri="{FF2B5EF4-FFF2-40B4-BE49-F238E27FC236}">
                <a16:creationId xmlns:a16="http://schemas.microsoft.com/office/drawing/2014/main" id="{1FC5E5B3-710E-FCEB-14B5-B3AABEE4739D}"/>
              </a:ext>
            </a:extLst>
          </p:cNvPr>
          <p:cNvSpPr/>
          <p:nvPr/>
        </p:nvSpPr>
        <p:spPr>
          <a:xfrm>
            <a:off x="67081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12P</a:t>
            </a:r>
          </a:p>
        </p:txBody>
      </p:sp>
      <p:sp>
        <p:nvSpPr>
          <p:cNvPr id="99" name="13P rot">
            <a:extLst>
              <a:ext uri="{FF2B5EF4-FFF2-40B4-BE49-F238E27FC236}">
                <a16:creationId xmlns:a16="http://schemas.microsoft.com/office/drawing/2014/main" id="{739BE100-175B-25B8-B32E-B67D0DC38B8D}"/>
              </a:ext>
            </a:extLst>
          </p:cNvPr>
          <p:cNvSpPr/>
          <p:nvPr/>
        </p:nvSpPr>
        <p:spPr>
          <a:xfrm>
            <a:off x="83897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13P</a:t>
            </a:r>
          </a:p>
        </p:txBody>
      </p:sp>
      <p:sp>
        <p:nvSpPr>
          <p:cNvPr id="100" name="14P rot">
            <a:extLst>
              <a:ext uri="{FF2B5EF4-FFF2-40B4-BE49-F238E27FC236}">
                <a16:creationId xmlns:a16="http://schemas.microsoft.com/office/drawing/2014/main" id="{9D3FF2CA-A3D7-EB43-5880-62A5D6007B63}"/>
              </a:ext>
            </a:extLst>
          </p:cNvPr>
          <p:cNvSpPr/>
          <p:nvPr/>
        </p:nvSpPr>
        <p:spPr>
          <a:xfrm>
            <a:off x="86550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14P</a:t>
            </a:r>
          </a:p>
        </p:txBody>
      </p:sp>
      <p:sp>
        <p:nvSpPr>
          <p:cNvPr id="2" name="15P rot">
            <a:extLst>
              <a:ext uri="{FF2B5EF4-FFF2-40B4-BE49-F238E27FC236}">
                <a16:creationId xmlns:a16="http://schemas.microsoft.com/office/drawing/2014/main" id="{67A9CC8B-C3A5-B697-B534-B67F8F2E1CC9}"/>
              </a:ext>
            </a:extLst>
          </p:cNvPr>
          <p:cNvSpPr/>
          <p:nvPr/>
        </p:nvSpPr>
        <p:spPr>
          <a:xfrm>
            <a:off x="95016" y="32410"/>
            <a:ext cx="1080000" cy="1080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15P</a:t>
            </a:r>
          </a:p>
        </p:txBody>
      </p:sp>
      <p:sp>
        <p:nvSpPr>
          <p:cNvPr id="71" name="1P grün">
            <a:extLst>
              <a:ext uri="{FF2B5EF4-FFF2-40B4-BE49-F238E27FC236}">
                <a16:creationId xmlns:a16="http://schemas.microsoft.com/office/drawing/2014/main" id="{9A7FC838-8072-6CC7-D484-A31ABB85A6BD}"/>
              </a:ext>
            </a:extLst>
          </p:cNvPr>
          <p:cNvSpPr/>
          <p:nvPr/>
        </p:nvSpPr>
        <p:spPr>
          <a:xfrm>
            <a:off x="7983864" y="5730668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1P</a:t>
            </a:r>
          </a:p>
        </p:txBody>
      </p:sp>
      <p:sp>
        <p:nvSpPr>
          <p:cNvPr id="84" name="2P grün">
            <a:extLst>
              <a:ext uri="{FF2B5EF4-FFF2-40B4-BE49-F238E27FC236}">
                <a16:creationId xmlns:a16="http://schemas.microsoft.com/office/drawing/2014/main" id="{F0F33741-5540-EBD1-E123-114903DAFC50}"/>
              </a:ext>
            </a:extLst>
          </p:cNvPr>
          <p:cNvSpPr/>
          <p:nvPr/>
        </p:nvSpPr>
        <p:spPr>
          <a:xfrm>
            <a:off x="7991174" y="5737393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sp>
        <p:nvSpPr>
          <p:cNvPr id="85" name="3P grün">
            <a:extLst>
              <a:ext uri="{FF2B5EF4-FFF2-40B4-BE49-F238E27FC236}">
                <a16:creationId xmlns:a16="http://schemas.microsoft.com/office/drawing/2014/main" id="{BA593757-178B-99C1-FBA9-19A1C3736E42}"/>
              </a:ext>
            </a:extLst>
          </p:cNvPr>
          <p:cNvSpPr/>
          <p:nvPr/>
        </p:nvSpPr>
        <p:spPr>
          <a:xfrm>
            <a:off x="7992588" y="5745415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sp>
        <p:nvSpPr>
          <p:cNvPr id="87" name="4P grün">
            <a:extLst>
              <a:ext uri="{FF2B5EF4-FFF2-40B4-BE49-F238E27FC236}">
                <a16:creationId xmlns:a16="http://schemas.microsoft.com/office/drawing/2014/main" id="{F4B29CEA-3F37-E9C1-C9A2-8D8A9A05182A}"/>
              </a:ext>
            </a:extLst>
          </p:cNvPr>
          <p:cNvSpPr/>
          <p:nvPr/>
        </p:nvSpPr>
        <p:spPr>
          <a:xfrm>
            <a:off x="7982450" y="5742404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4P</a:t>
            </a:r>
          </a:p>
        </p:txBody>
      </p:sp>
      <p:sp>
        <p:nvSpPr>
          <p:cNvPr id="88" name="5P grün">
            <a:extLst>
              <a:ext uri="{FF2B5EF4-FFF2-40B4-BE49-F238E27FC236}">
                <a16:creationId xmlns:a16="http://schemas.microsoft.com/office/drawing/2014/main" id="{63631472-658B-DF69-7980-D541048E0EF8}"/>
              </a:ext>
            </a:extLst>
          </p:cNvPr>
          <p:cNvSpPr/>
          <p:nvPr/>
        </p:nvSpPr>
        <p:spPr>
          <a:xfrm>
            <a:off x="7989760" y="5746419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sp>
        <p:nvSpPr>
          <p:cNvPr id="89" name="6P grün">
            <a:extLst>
              <a:ext uri="{FF2B5EF4-FFF2-40B4-BE49-F238E27FC236}">
                <a16:creationId xmlns:a16="http://schemas.microsoft.com/office/drawing/2014/main" id="{52CE3795-2385-15D6-DC13-F76747D415FA}"/>
              </a:ext>
            </a:extLst>
          </p:cNvPr>
          <p:cNvSpPr/>
          <p:nvPr/>
        </p:nvSpPr>
        <p:spPr>
          <a:xfrm>
            <a:off x="7988346" y="5750426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6P</a:t>
            </a:r>
          </a:p>
        </p:txBody>
      </p:sp>
      <p:sp>
        <p:nvSpPr>
          <p:cNvPr id="90" name="7P grün">
            <a:extLst>
              <a:ext uri="{FF2B5EF4-FFF2-40B4-BE49-F238E27FC236}">
                <a16:creationId xmlns:a16="http://schemas.microsoft.com/office/drawing/2014/main" id="{D3DDC742-2005-6DCF-03DE-39A52541BF4C}"/>
              </a:ext>
            </a:extLst>
          </p:cNvPr>
          <p:cNvSpPr/>
          <p:nvPr/>
        </p:nvSpPr>
        <p:spPr>
          <a:xfrm>
            <a:off x="7980332" y="5743908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7P</a:t>
            </a:r>
          </a:p>
        </p:txBody>
      </p:sp>
      <p:sp>
        <p:nvSpPr>
          <p:cNvPr id="91" name="8P grün">
            <a:extLst>
              <a:ext uri="{FF2B5EF4-FFF2-40B4-BE49-F238E27FC236}">
                <a16:creationId xmlns:a16="http://schemas.microsoft.com/office/drawing/2014/main" id="{8FCA941F-7408-DD62-F6EF-801E52B70EE3}"/>
              </a:ext>
            </a:extLst>
          </p:cNvPr>
          <p:cNvSpPr/>
          <p:nvPr/>
        </p:nvSpPr>
        <p:spPr>
          <a:xfrm>
            <a:off x="7986932" y="5738897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8P</a:t>
            </a:r>
          </a:p>
        </p:txBody>
      </p:sp>
      <p:sp>
        <p:nvSpPr>
          <p:cNvPr id="93" name="9P grün">
            <a:extLst>
              <a:ext uri="{FF2B5EF4-FFF2-40B4-BE49-F238E27FC236}">
                <a16:creationId xmlns:a16="http://schemas.microsoft.com/office/drawing/2014/main" id="{504E5345-EDE5-5801-89CB-A1A8D46F9DB6}"/>
              </a:ext>
            </a:extLst>
          </p:cNvPr>
          <p:cNvSpPr/>
          <p:nvPr/>
        </p:nvSpPr>
        <p:spPr>
          <a:xfrm>
            <a:off x="7991881" y="5750426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9P</a:t>
            </a:r>
          </a:p>
        </p:txBody>
      </p:sp>
      <p:sp>
        <p:nvSpPr>
          <p:cNvPr id="94" name="10P grün">
            <a:extLst>
              <a:ext uri="{FF2B5EF4-FFF2-40B4-BE49-F238E27FC236}">
                <a16:creationId xmlns:a16="http://schemas.microsoft.com/office/drawing/2014/main" id="{6688CBB5-C778-658D-B257-E7756CB4EC47}"/>
              </a:ext>
            </a:extLst>
          </p:cNvPr>
          <p:cNvSpPr/>
          <p:nvPr/>
        </p:nvSpPr>
        <p:spPr>
          <a:xfrm>
            <a:off x="7996360" y="5750426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10P</a:t>
            </a:r>
          </a:p>
        </p:txBody>
      </p:sp>
      <p:sp>
        <p:nvSpPr>
          <p:cNvPr id="95" name="11P grün">
            <a:extLst>
              <a:ext uri="{FF2B5EF4-FFF2-40B4-BE49-F238E27FC236}">
                <a16:creationId xmlns:a16="http://schemas.microsoft.com/office/drawing/2014/main" id="{BAB6767A-542A-79F7-04A1-AE27CA0BE96F}"/>
              </a:ext>
            </a:extLst>
          </p:cNvPr>
          <p:cNvSpPr/>
          <p:nvPr/>
        </p:nvSpPr>
        <p:spPr>
          <a:xfrm>
            <a:off x="7986695" y="5741860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11P</a:t>
            </a:r>
          </a:p>
        </p:txBody>
      </p:sp>
      <p:sp>
        <p:nvSpPr>
          <p:cNvPr id="96" name="12P grün">
            <a:extLst>
              <a:ext uri="{FF2B5EF4-FFF2-40B4-BE49-F238E27FC236}">
                <a16:creationId xmlns:a16="http://schemas.microsoft.com/office/drawing/2014/main" id="{77E6E007-3464-5DDE-9550-7426409B6BAB}"/>
              </a:ext>
            </a:extLst>
          </p:cNvPr>
          <p:cNvSpPr/>
          <p:nvPr/>
        </p:nvSpPr>
        <p:spPr>
          <a:xfrm>
            <a:off x="7984925" y="5743701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12P</a:t>
            </a:r>
          </a:p>
        </p:txBody>
      </p:sp>
      <p:sp>
        <p:nvSpPr>
          <p:cNvPr id="97" name="13P grün">
            <a:extLst>
              <a:ext uri="{FF2B5EF4-FFF2-40B4-BE49-F238E27FC236}">
                <a16:creationId xmlns:a16="http://schemas.microsoft.com/office/drawing/2014/main" id="{ED866A84-26B8-41F7-445D-1D6EC285617A}"/>
              </a:ext>
            </a:extLst>
          </p:cNvPr>
          <p:cNvSpPr/>
          <p:nvPr/>
        </p:nvSpPr>
        <p:spPr>
          <a:xfrm>
            <a:off x="7998484" y="5734684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13P</a:t>
            </a:r>
          </a:p>
        </p:txBody>
      </p:sp>
      <p:sp>
        <p:nvSpPr>
          <p:cNvPr id="98" name="14P grün">
            <a:extLst>
              <a:ext uri="{FF2B5EF4-FFF2-40B4-BE49-F238E27FC236}">
                <a16:creationId xmlns:a16="http://schemas.microsoft.com/office/drawing/2014/main" id="{BE6988FA-D9F4-2EDC-23B8-45CEF9076C00}"/>
              </a:ext>
            </a:extLst>
          </p:cNvPr>
          <p:cNvSpPr/>
          <p:nvPr/>
        </p:nvSpPr>
        <p:spPr>
          <a:xfrm>
            <a:off x="7996919" y="5736885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14P</a:t>
            </a:r>
          </a:p>
        </p:txBody>
      </p:sp>
      <p:sp>
        <p:nvSpPr>
          <p:cNvPr id="3" name="15P grün">
            <a:extLst>
              <a:ext uri="{FF2B5EF4-FFF2-40B4-BE49-F238E27FC236}">
                <a16:creationId xmlns:a16="http://schemas.microsoft.com/office/drawing/2014/main" id="{9A0A7F2F-C908-F387-EAF6-1B9E37AE030F}"/>
              </a:ext>
            </a:extLst>
          </p:cNvPr>
          <p:cNvSpPr/>
          <p:nvPr/>
        </p:nvSpPr>
        <p:spPr>
          <a:xfrm>
            <a:off x="7996919" y="5736885"/>
            <a:ext cx="1080000" cy="108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15P</a:t>
            </a:r>
          </a:p>
        </p:txBody>
      </p:sp>
      <p:sp>
        <p:nvSpPr>
          <p:cNvPr id="214" name="Rechteck: A1gelb">
            <a:extLst>
              <a:ext uri="{FF2B5EF4-FFF2-40B4-BE49-F238E27FC236}">
                <a16:creationId xmlns:a16="http://schemas.microsoft.com/office/drawing/2014/main" id="{E3493F71-FFFF-27B6-00F5-B958A41EEC74}"/>
              </a:ext>
            </a:extLst>
          </p:cNvPr>
          <p:cNvSpPr/>
          <p:nvPr/>
        </p:nvSpPr>
        <p:spPr>
          <a:xfrm>
            <a:off x="1249822" y="1167208"/>
            <a:ext cx="1080000" cy="108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München</a:t>
            </a:r>
          </a:p>
        </p:txBody>
      </p:sp>
      <p:grpSp>
        <p:nvGrpSpPr>
          <p:cNvPr id="104" name="Gruppieren B5gelb">
            <a:extLst>
              <a:ext uri="{FF2B5EF4-FFF2-40B4-BE49-F238E27FC236}">
                <a16:creationId xmlns:a16="http://schemas.microsoft.com/office/drawing/2014/main" id="{69611A63-1BEE-E5D4-C33D-FA99C7249893}"/>
              </a:ext>
            </a:extLst>
          </p:cNvPr>
          <p:cNvGrpSpPr/>
          <p:nvPr/>
        </p:nvGrpSpPr>
        <p:grpSpPr>
          <a:xfrm>
            <a:off x="5750206" y="2312393"/>
            <a:ext cx="1080000" cy="1080000"/>
            <a:chOff x="5750206" y="2312393"/>
            <a:chExt cx="1080000" cy="1080000"/>
          </a:xfrm>
          <a:solidFill>
            <a:schemeClr val="accent2"/>
          </a:solidFill>
        </p:grpSpPr>
        <p:sp>
          <p:nvSpPr>
            <p:cNvPr id="196" name="Rechteck: B5gelb">
              <a:extLst>
                <a:ext uri="{FF2B5EF4-FFF2-40B4-BE49-F238E27FC236}">
                  <a16:creationId xmlns:a16="http://schemas.microsoft.com/office/drawing/2014/main" id="{6889E7BF-E191-0767-883D-B4E5064A493F}"/>
                </a:ext>
              </a:extLst>
            </p:cNvPr>
            <p:cNvSpPr/>
            <p:nvPr/>
          </p:nvSpPr>
          <p:spPr>
            <a:xfrm>
              <a:off x="5750206" y="2312393"/>
              <a:ext cx="1080000" cy="1080000"/>
            </a:xfrm>
            <a:prstGeom prst="roundRect">
              <a:avLst/>
            </a:prstGeom>
            <a:grpFill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1B65D2C-0D81-6F37-46F6-FC999FC20A34}"/>
                </a:ext>
              </a:extLst>
            </p:cNvPr>
            <p:cNvSpPr txBox="1"/>
            <p:nvPr/>
          </p:nvSpPr>
          <p:spPr>
            <a:xfrm>
              <a:off x="5848355" y="2659455"/>
              <a:ext cx="928972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Bayern</a:t>
              </a:r>
            </a:p>
          </p:txBody>
        </p:sp>
      </p:grpSp>
      <p:grpSp>
        <p:nvGrpSpPr>
          <p:cNvPr id="107" name="Gruppieren A3gelb">
            <a:extLst>
              <a:ext uri="{FF2B5EF4-FFF2-40B4-BE49-F238E27FC236}">
                <a16:creationId xmlns:a16="http://schemas.microsoft.com/office/drawing/2014/main" id="{CFE5135E-73B8-7637-EA61-8FA2B1347B81}"/>
              </a:ext>
            </a:extLst>
          </p:cNvPr>
          <p:cNvGrpSpPr/>
          <p:nvPr/>
        </p:nvGrpSpPr>
        <p:grpSpPr>
          <a:xfrm>
            <a:off x="3478209" y="1170394"/>
            <a:ext cx="1163267" cy="1080000"/>
            <a:chOff x="3478209" y="1170394"/>
            <a:chExt cx="1163267" cy="1080000"/>
          </a:xfrm>
        </p:grpSpPr>
        <p:sp>
          <p:nvSpPr>
            <p:cNvPr id="204" name="Rechteck: A3gelbundete Ecken 203">
              <a:extLst>
                <a:ext uri="{FF2B5EF4-FFF2-40B4-BE49-F238E27FC236}">
                  <a16:creationId xmlns:a16="http://schemas.microsoft.com/office/drawing/2014/main" id="{11D178B2-AE4D-2F3D-BDDB-5AB242A7963F}"/>
                </a:ext>
              </a:extLst>
            </p:cNvPr>
            <p:cNvSpPr/>
            <p:nvPr/>
          </p:nvSpPr>
          <p:spPr>
            <a:xfrm>
              <a:off x="3500014" y="1170394"/>
              <a:ext cx="1080000" cy="1080000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5A84BCD2-85AF-936E-D7D9-97C4B257DB63}"/>
                </a:ext>
              </a:extLst>
            </p:cNvPr>
            <p:cNvSpPr txBox="1"/>
            <p:nvPr/>
          </p:nvSpPr>
          <p:spPr>
            <a:xfrm>
              <a:off x="3478209" y="1395171"/>
              <a:ext cx="1163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Branden-</a:t>
              </a:r>
            </a:p>
            <a:p>
              <a:pPr algn="ctr"/>
              <a:r>
                <a:rPr lang="de-DE" sz="2000" b="1" dirty="0" err="1"/>
                <a:t>burg</a:t>
              </a:r>
              <a:endParaRPr lang="de-DE" sz="2000" b="1" dirty="0"/>
            </a:p>
          </p:txBody>
        </p:sp>
      </p:grpSp>
      <p:grpSp>
        <p:nvGrpSpPr>
          <p:cNvPr id="108" name="Gruppieren D3gelb">
            <a:extLst>
              <a:ext uri="{FF2B5EF4-FFF2-40B4-BE49-F238E27FC236}">
                <a16:creationId xmlns:a16="http://schemas.microsoft.com/office/drawing/2014/main" id="{98255620-CDF4-88E3-989D-7F5569432248}"/>
              </a:ext>
            </a:extLst>
          </p:cNvPr>
          <p:cNvGrpSpPr/>
          <p:nvPr/>
        </p:nvGrpSpPr>
        <p:grpSpPr>
          <a:xfrm>
            <a:off x="3476048" y="4614044"/>
            <a:ext cx="1118319" cy="1080000"/>
            <a:chOff x="3476048" y="4597896"/>
            <a:chExt cx="1118319" cy="1080000"/>
          </a:xfrm>
        </p:grpSpPr>
        <p:sp>
          <p:nvSpPr>
            <p:cNvPr id="203" name="Rechteck: D3gelbgerundete Ecken 202">
              <a:extLst>
                <a:ext uri="{FF2B5EF4-FFF2-40B4-BE49-F238E27FC236}">
                  <a16:creationId xmlns:a16="http://schemas.microsoft.com/office/drawing/2014/main" id="{C8861AD9-686C-C88B-9E0D-631CDFA791B1}"/>
                </a:ext>
              </a:extLst>
            </p:cNvPr>
            <p:cNvSpPr/>
            <p:nvPr/>
          </p:nvSpPr>
          <p:spPr>
            <a:xfrm>
              <a:off x="3500014" y="4597896"/>
              <a:ext cx="1080000" cy="1080000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230D5FFF-A6B8-E263-20C1-9AB8878CE7BC}"/>
                </a:ext>
              </a:extLst>
            </p:cNvPr>
            <p:cNvSpPr txBox="1"/>
            <p:nvPr/>
          </p:nvSpPr>
          <p:spPr>
            <a:xfrm>
              <a:off x="3476048" y="4953989"/>
              <a:ext cx="11183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Potsdam</a:t>
              </a:r>
            </a:p>
          </p:txBody>
        </p:sp>
      </p:grpSp>
      <p:sp>
        <p:nvSpPr>
          <p:cNvPr id="188" name="Rechteck: A7gelbbgerundete Ecken 187">
            <a:extLst>
              <a:ext uri="{FF2B5EF4-FFF2-40B4-BE49-F238E27FC236}">
                <a16:creationId xmlns:a16="http://schemas.microsoft.com/office/drawing/2014/main" id="{A15AFB43-D2B3-07E7-0B12-7A90EBE4DAA1}"/>
              </a:ext>
            </a:extLst>
          </p:cNvPr>
          <p:cNvSpPr/>
          <p:nvPr/>
        </p:nvSpPr>
        <p:spPr>
          <a:xfrm>
            <a:off x="7990911" y="1176811"/>
            <a:ext cx="1080000" cy="1080000"/>
          </a:xfrm>
          <a:prstGeom prst="roundRect">
            <a:avLst/>
          </a:prstGeom>
          <a:solidFill>
            <a:srgbClr val="EE127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Saar-land</a:t>
            </a:r>
          </a:p>
        </p:txBody>
      </p:sp>
      <p:sp>
        <p:nvSpPr>
          <p:cNvPr id="213" name="Rechteck: D1gelb">
            <a:extLst>
              <a:ext uri="{FF2B5EF4-FFF2-40B4-BE49-F238E27FC236}">
                <a16:creationId xmlns:a16="http://schemas.microsoft.com/office/drawing/2014/main" id="{F15DA782-C1D1-2535-1EB6-81CB795DE33E}"/>
              </a:ext>
            </a:extLst>
          </p:cNvPr>
          <p:cNvSpPr/>
          <p:nvPr/>
        </p:nvSpPr>
        <p:spPr>
          <a:xfrm>
            <a:off x="1249822" y="4614044"/>
            <a:ext cx="1080000" cy="1080000"/>
          </a:xfrm>
          <a:prstGeom prst="roundRect">
            <a:avLst/>
          </a:prstGeom>
          <a:solidFill>
            <a:srgbClr val="EE127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Saar-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tx1"/>
                </a:solidFill>
                <a:latin typeface="Calibri" panose="020F0502020204030204"/>
              </a:rPr>
              <a:t>brücken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feil: nach links 5">
            <a:hlinkClick r:id="rId8" action="ppaction://hlinksldjump"/>
            <a:extLst>
              <a:ext uri="{FF2B5EF4-FFF2-40B4-BE49-F238E27FC236}">
                <a16:creationId xmlns:a16="http://schemas.microsoft.com/office/drawing/2014/main" id="{53767BFE-D459-054C-FA28-A05F8845BCE4}"/>
              </a:ext>
            </a:extLst>
          </p:cNvPr>
          <p:cNvSpPr/>
          <p:nvPr/>
        </p:nvSpPr>
        <p:spPr>
          <a:xfrm>
            <a:off x="0" y="6400800"/>
            <a:ext cx="1121833" cy="416085"/>
          </a:xfrm>
          <a:prstGeom prst="leftArrow">
            <a:avLst>
              <a:gd name="adj1" fmla="val 50000"/>
              <a:gd name="adj2" fmla="val 73400"/>
            </a:avLst>
          </a:prstGeom>
          <a:solidFill>
            <a:srgbClr val="203864"/>
          </a:solidFill>
          <a:ln>
            <a:solidFill>
              <a:srgbClr val="D6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zurück</a:t>
            </a:r>
          </a:p>
        </p:txBody>
      </p:sp>
    </p:spTree>
    <p:extLst>
      <p:ext uri="{BB962C8B-B14F-4D97-AF65-F5344CB8AC3E}">
        <p14:creationId xmlns:p14="http://schemas.microsoft.com/office/powerpoint/2010/main" val="32544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</p:childTnLst>
        </p:cTn>
      </p:par>
    </p:tnLst>
    <p:bldLst>
      <p:bldP spid="190" grpId="0" animBg="1"/>
      <p:bldP spid="190" grpId="1" animBg="1"/>
      <p:bldP spid="198" grpId="0" animBg="1"/>
      <p:bldP spid="198" grpId="1" animBg="1"/>
      <p:bldP spid="193" grpId="0" animBg="1"/>
      <p:bldP spid="193" grpId="1" animBg="1"/>
      <p:bldP spid="211" grpId="0" animBg="1"/>
      <p:bldP spid="211" grpId="1" animBg="1"/>
      <p:bldP spid="197" grpId="0" animBg="1"/>
      <p:bldP spid="197" grpId="1" animBg="1"/>
      <p:bldP spid="207" grpId="0" animBg="1"/>
      <p:bldP spid="207" grpId="1" animBg="1"/>
      <p:bldP spid="200" grpId="0" animBg="1"/>
      <p:bldP spid="200" grpId="1" animBg="1"/>
      <p:bldP spid="201" grpId="0" animBg="1"/>
      <p:bldP spid="201" grpId="1" animBg="1"/>
      <p:bldP spid="208" grpId="0" animBg="1"/>
      <p:bldP spid="208" grpId="1" animBg="1"/>
      <p:bldP spid="189" grpId="0" animBg="1"/>
      <p:bldP spid="189" grpId="1" animBg="1"/>
      <p:bldP spid="206" grpId="0" animBg="1"/>
      <p:bldP spid="206" grpId="1" animBg="1"/>
      <p:bldP spid="212" grpId="0" animBg="1"/>
      <p:bldP spid="212" grpId="1" animBg="1"/>
      <p:bldP spid="199" grpId="0" animBg="1"/>
      <p:bldP spid="199" grpId="1" animBg="1"/>
      <p:bldP spid="191" grpId="0" animBg="1"/>
      <p:bldP spid="191" grpId="1" animBg="1"/>
      <p:bldP spid="202" grpId="0" animBg="1"/>
      <p:bldP spid="202" grpId="1" animBg="1"/>
      <p:bldP spid="210" grpId="0" animBg="1"/>
      <p:bldP spid="210" grpId="1" animBg="1"/>
      <p:bldP spid="185" grpId="0" animBg="1"/>
      <p:bldP spid="185" grpId="1" animBg="1"/>
      <p:bldP spid="186" grpId="0" animBg="1"/>
      <p:bldP spid="186" grpId="1" animBg="1"/>
      <p:bldP spid="195" grpId="0" animBg="1"/>
      <p:bldP spid="195" grpId="1" animBg="1"/>
      <p:bldP spid="205" grpId="0" animBg="1"/>
      <p:bldP spid="205" grpId="1" animBg="1"/>
      <p:bldP spid="192" grpId="0" animBg="1"/>
      <p:bldP spid="192" grpId="1" animBg="1"/>
      <p:bldP spid="194" grpId="0" animBg="1"/>
      <p:bldP spid="194" grpId="1" animBg="1"/>
      <p:bldP spid="209" grpId="0" animBg="1"/>
      <p:bldP spid="209" grpId="1" animBg="1"/>
      <p:bldP spid="187" grpId="0" animBg="1"/>
      <p:bldP spid="187" grpId="1" animBg="1"/>
      <p:bldP spid="53" grpId="0" animBg="1"/>
      <p:bldP spid="16" grpId="0" animBg="1"/>
      <p:bldP spid="17" grpId="0" animBg="1"/>
      <p:bldP spid="18" grpId="0" animBg="1"/>
      <p:bldP spid="19" grpId="0" animBg="1"/>
      <p:bldP spid="62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99" grpId="0" animBg="1"/>
      <p:bldP spid="100" grpId="0" animBg="1"/>
      <p:bldP spid="2" grpId="0" animBg="1"/>
      <p:bldP spid="71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3" grpId="0" animBg="1"/>
      <p:bldP spid="214" grpId="0" animBg="1"/>
      <p:bldP spid="214" grpId="1" animBg="1"/>
      <p:bldP spid="188" grpId="0" animBg="1"/>
      <p:bldP spid="188" grpId="1" animBg="1"/>
      <p:bldP spid="213" grpId="0" animBg="1"/>
      <p:bldP spid="213" grpId="1" animBg="1"/>
    </p:bldLst>
  </p:timing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303</Words>
  <Application>Microsoft Office PowerPoint</Application>
  <PresentationFormat>Bildschirmpräsentation (4:3)</PresentationFormat>
  <Paragraphs>187</Paragraphs>
  <Slides>4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1_Office</vt:lpstr>
      <vt:lpstr>Visio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Siegfried Schmidt</dc:creator>
  <cp:lastModifiedBy>Siegfried Schmidt</cp:lastModifiedBy>
  <cp:revision>9</cp:revision>
  <dcterms:created xsi:type="dcterms:W3CDTF">2024-07-15T14:26:40Z</dcterms:created>
  <dcterms:modified xsi:type="dcterms:W3CDTF">2025-02-17T22:39:35Z</dcterms:modified>
</cp:coreProperties>
</file>