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8" r:id="rId2"/>
    <p:sldId id="275" r:id="rId3"/>
    <p:sldId id="259" r:id="rId4"/>
    <p:sldId id="276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6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832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5262B-194C-4A6B-8A71-3AD070716307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C82D3-2DE3-4FE0-A4F0-86C2EE73F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962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EAE2D-07F5-422C-B3DC-0B9B1CF89C8D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4034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F90E-2836-4116-A632-03C385D0E9D1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08361-E08F-41A8-B66F-F5C26E9C6E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871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F90E-2836-4116-A632-03C385D0E9D1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08361-E08F-41A8-B66F-F5C26E9C6E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656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F90E-2836-4116-A632-03C385D0E9D1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08361-E08F-41A8-B66F-F5C26E9C6E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104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F90E-2836-4116-A632-03C385D0E9D1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08361-E08F-41A8-B66F-F5C26E9C6E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3233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F90E-2836-4116-A632-03C385D0E9D1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08361-E08F-41A8-B66F-F5C26E9C6E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4381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F90E-2836-4116-A632-03C385D0E9D1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08361-E08F-41A8-B66F-F5C26E9C6E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247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F90E-2836-4116-A632-03C385D0E9D1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08361-E08F-41A8-B66F-F5C26E9C6E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1581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F90E-2836-4116-A632-03C385D0E9D1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08361-E08F-41A8-B66F-F5C26E9C6E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53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F90E-2836-4116-A632-03C385D0E9D1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08361-E08F-41A8-B66F-F5C26E9C6E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117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F90E-2836-4116-A632-03C385D0E9D1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08361-E08F-41A8-B66F-F5C26E9C6E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8704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F90E-2836-4116-A632-03C385D0E9D1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08361-E08F-41A8-B66F-F5C26E9C6E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436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0F90E-2836-4116-A632-03C385D0E9D1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08361-E08F-41A8-B66F-F5C26E9C6E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75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png"/><Relationship Id="rId7" Type="http://schemas.openxmlformats.org/officeDocument/2006/relationships/package" Target="../embeddings/Microsoft_Visio_Drawing.vsdx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slide" Target="slide2.xml"/><Relationship Id="rId5" Type="http://schemas.openxmlformats.org/officeDocument/2006/relationships/image" Target="../media/image4.gif"/><Relationship Id="rId10" Type="http://schemas.openxmlformats.org/officeDocument/2006/relationships/image" Target="../media/image7.png"/><Relationship Id="rId4" Type="http://schemas.openxmlformats.org/officeDocument/2006/relationships/image" Target="../media/image3.gif"/><Relationship Id="rId9" Type="http://schemas.microsoft.com/office/2017/06/relationships/model3d" Target="../media/model3d1.glb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microsoft.com/office/2007/relationships/hdphoto" Target="../media/hdphoto2.wdp"/><Relationship Id="rId3" Type="http://schemas.openxmlformats.org/officeDocument/2006/relationships/image" Target="../media/image9.gif"/><Relationship Id="rId21" Type="http://schemas.openxmlformats.org/officeDocument/2006/relationships/image" Target="../media/image27.gif"/><Relationship Id="rId34" Type="http://schemas.openxmlformats.org/officeDocument/2006/relationships/image" Target="../media/image39.gi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8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6.gif"/><Relationship Id="rId29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gif"/><Relationship Id="rId32" Type="http://schemas.openxmlformats.org/officeDocument/2006/relationships/image" Target="../media/image37.gif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gif"/><Relationship Id="rId28" Type="http://schemas.openxmlformats.org/officeDocument/2006/relationships/image" Target="../media/image33.gif"/><Relationship Id="rId36" Type="http://schemas.openxmlformats.org/officeDocument/2006/relationships/image" Target="../media/image4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6.gif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gif"/><Relationship Id="rId27" Type="http://schemas.openxmlformats.org/officeDocument/2006/relationships/image" Target="../media/image32.gif"/><Relationship Id="rId30" Type="http://schemas.openxmlformats.org/officeDocument/2006/relationships/image" Target="../media/image35.gif"/><Relationship Id="rId35" Type="http://schemas.openxmlformats.org/officeDocument/2006/relationships/image" Target="../media/image40.gif"/><Relationship Id="rId8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gif"/><Relationship Id="rId18" Type="http://schemas.openxmlformats.org/officeDocument/2006/relationships/image" Target="../media/image43.gif"/><Relationship Id="rId26" Type="http://schemas.openxmlformats.org/officeDocument/2006/relationships/image" Target="../media/image50.gif"/><Relationship Id="rId3" Type="http://schemas.openxmlformats.org/officeDocument/2006/relationships/image" Target="../media/image27.gif"/><Relationship Id="rId21" Type="http://schemas.microsoft.com/office/2007/relationships/hdphoto" Target="../media/hdphoto4.wdp"/><Relationship Id="rId34" Type="http://schemas.openxmlformats.org/officeDocument/2006/relationships/image" Target="../media/image58.gif"/><Relationship Id="rId7" Type="http://schemas.openxmlformats.org/officeDocument/2006/relationships/image" Target="../media/image31.png"/><Relationship Id="rId12" Type="http://schemas.openxmlformats.org/officeDocument/2006/relationships/image" Target="../media/image35.gif"/><Relationship Id="rId17" Type="http://schemas.openxmlformats.org/officeDocument/2006/relationships/image" Target="../media/image40.gif"/><Relationship Id="rId25" Type="http://schemas.openxmlformats.org/officeDocument/2006/relationships/image" Target="../media/image49.gif"/><Relationship Id="rId33" Type="http://schemas.openxmlformats.org/officeDocument/2006/relationships/image" Target="../media/image57.gif"/><Relationship Id="rId2" Type="http://schemas.openxmlformats.org/officeDocument/2006/relationships/image" Target="../media/image26.gif"/><Relationship Id="rId16" Type="http://schemas.openxmlformats.org/officeDocument/2006/relationships/image" Target="../media/image39.gif"/><Relationship Id="rId20" Type="http://schemas.openxmlformats.org/officeDocument/2006/relationships/image" Target="../media/image45.png"/><Relationship Id="rId29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11" Type="http://schemas.openxmlformats.org/officeDocument/2006/relationships/image" Target="../media/image34.gif"/><Relationship Id="rId24" Type="http://schemas.openxmlformats.org/officeDocument/2006/relationships/image" Target="../media/image48.gif"/><Relationship Id="rId32" Type="http://schemas.openxmlformats.org/officeDocument/2006/relationships/image" Target="../media/image56.gif"/><Relationship Id="rId5" Type="http://schemas.openxmlformats.org/officeDocument/2006/relationships/image" Target="../media/image29.gif"/><Relationship Id="rId15" Type="http://schemas.openxmlformats.org/officeDocument/2006/relationships/image" Target="../media/image38.gif"/><Relationship Id="rId23" Type="http://schemas.openxmlformats.org/officeDocument/2006/relationships/image" Target="../media/image47.gif"/><Relationship Id="rId28" Type="http://schemas.openxmlformats.org/officeDocument/2006/relationships/image" Target="../media/image52.gif"/><Relationship Id="rId36" Type="http://schemas.openxmlformats.org/officeDocument/2006/relationships/image" Target="../media/image60.gif"/><Relationship Id="rId10" Type="http://schemas.openxmlformats.org/officeDocument/2006/relationships/image" Target="../media/image33.gif"/><Relationship Id="rId19" Type="http://schemas.openxmlformats.org/officeDocument/2006/relationships/image" Target="../media/image44.gif"/><Relationship Id="rId31" Type="http://schemas.openxmlformats.org/officeDocument/2006/relationships/image" Target="../media/image55.gif"/><Relationship Id="rId4" Type="http://schemas.openxmlformats.org/officeDocument/2006/relationships/image" Target="../media/image28.gif"/><Relationship Id="rId9" Type="http://schemas.openxmlformats.org/officeDocument/2006/relationships/image" Target="../media/image32.gif"/><Relationship Id="rId14" Type="http://schemas.openxmlformats.org/officeDocument/2006/relationships/image" Target="../media/image37.gif"/><Relationship Id="rId22" Type="http://schemas.openxmlformats.org/officeDocument/2006/relationships/image" Target="../media/image46.gif"/><Relationship Id="rId27" Type="http://schemas.openxmlformats.org/officeDocument/2006/relationships/image" Target="../media/image51.gif"/><Relationship Id="rId30" Type="http://schemas.openxmlformats.org/officeDocument/2006/relationships/image" Target="../media/image54.gif"/><Relationship Id="rId35" Type="http://schemas.openxmlformats.org/officeDocument/2006/relationships/image" Target="../media/image59.gif"/><Relationship Id="rId8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2" y="2136"/>
            <a:ext cx="5068736" cy="685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564904"/>
            <a:ext cx="1475606" cy="191828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438150" cy="4381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438150" cy="4381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42866"/>
            <a:ext cx="438150" cy="43815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24944"/>
            <a:ext cx="438150" cy="43815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48075"/>
            <a:ext cx="438150" cy="43815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65104"/>
            <a:ext cx="438150" cy="43815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013176"/>
            <a:ext cx="438150" cy="43815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805264"/>
            <a:ext cx="438150" cy="43815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945270"/>
            <a:ext cx="6696744" cy="1907875"/>
          </a:xfrm>
          <a:prstGeom prst="rect">
            <a:avLst/>
          </a:prstGeom>
        </p:spPr>
      </p:pic>
      <p:pic>
        <p:nvPicPr>
          <p:cNvPr id="13" name="Windrose" descr="Arts Fotos - Windrose und Himmelsrichtungen">
            <a:extLst>
              <a:ext uri="{FF2B5EF4-FFF2-40B4-BE49-F238E27FC236}">
                <a16:creationId xmlns:a16="http://schemas.microsoft.com/office/drawing/2014/main" id="{A64260E7-C275-FC10-7011-BF2574E46AC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655" y="3426097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" name="Schriftträger">
            <a:extLst>
              <a:ext uri="{FF2B5EF4-FFF2-40B4-BE49-F238E27FC236}">
                <a16:creationId xmlns:a16="http://schemas.microsoft.com/office/drawing/2014/main" id="{DE05CC44-0E95-083E-0189-97021D87AB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445951"/>
              </p:ext>
            </p:extLst>
          </p:nvPr>
        </p:nvGraphicFramePr>
        <p:xfrm>
          <a:off x="7246107" y="3718094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7" imgW="6826295" imgH="6826159" progId="Visio.Drawing.15">
                  <p:embed/>
                </p:oleObj>
              </mc:Choice>
              <mc:Fallback>
                <p:oleObj name="Visio" r:id="rId7" imgW="6826295" imgH="6826159" progId="Visio.Drawing.15">
                  <p:embed/>
                  <p:pic>
                    <p:nvPicPr>
                      <p:cNvPr id="5" name="Schriftträger">
                        <a:extLst>
                          <a:ext uri="{FF2B5EF4-FFF2-40B4-BE49-F238E27FC236}">
                            <a16:creationId xmlns:a16="http://schemas.microsoft.com/office/drawing/2014/main" id="{7C5CC4CB-8BAD-000F-279B-5CC76C2C1E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6107" y="3718094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3D-Modell Erde" descr="Die Erde">
                <a:extLst>
                  <a:ext uri="{FF2B5EF4-FFF2-40B4-BE49-F238E27FC236}">
                    <a16:creationId xmlns:a16="http://schemas.microsoft.com/office/drawing/2014/main" id="{BA5F5296-06AE-C5B7-1F9F-C1D76CA614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9701152"/>
                  </p:ext>
                </p:extLst>
              </p:nvPr>
            </p:nvGraphicFramePr>
            <p:xfrm>
              <a:off x="7626537" y="4105421"/>
              <a:ext cx="787049" cy="787050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787049" cy="78705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3D-Modell Erde" descr="Die Erde">
                <a:extLst>
                  <a:ext uri="{FF2B5EF4-FFF2-40B4-BE49-F238E27FC236}">
                    <a16:creationId xmlns:a16="http://schemas.microsoft.com/office/drawing/2014/main" id="{BA5F5296-06AE-C5B7-1F9F-C1D76CA614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26537" y="4105421"/>
                <a:ext cx="787049" cy="787050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24" name="Rechteck 23">
            <a:extLst>
              <a:ext uri="{FF2B5EF4-FFF2-40B4-BE49-F238E27FC236}">
                <a16:creationId xmlns:a16="http://schemas.microsoft.com/office/drawing/2014/main" id="{436EA6F5-40F8-ED5A-87D2-EA90404ED512}"/>
              </a:ext>
            </a:extLst>
          </p:cNvPr>
          <p:cNvSpPr/>
          <p:nvPr/>
        </p:nvSpPr>
        <p:spPr>
          <a:xfrm rot="21399056">
            <a:off x="7452490" y="3918458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Pfeil: nach rechts 18">
            <a:hlinkClick r:id="rId11" action="ppaction://hlinksldjump"/>
            <a:extLst>
              <a:ext uri="{FF2B5EF4-FFF2-40B4-BE49-F238E27FC236}">
                <a16:creationId xmlns:a16="http://schemas.microsoft.com/office/drawing/2014/main" id="{F97813E8-6E90-B22A-D7EF-763DCE3640D4}"/>
              </a:ext>
            </a:extLst>
          </p:cNvPr>
          <p:cNvSpPr/>
          <p:nvPr/>
        </p:nvSpPr>
        <p:spPr>
          <a:xfrm>
            <a:off x="7704220" y="6243414"/>
            <a:ext cx="1376839" cy="484632"/>
          </a:xfrm>
          <a:prstGeom prst="rightArrow">
            <a:avLst/>
          </a:prstGeom>
          <a:gradFill flip="none" rotWithShape="1">
            <a:gsLst>
              <a:gs pos="20000">
                <a:schemeClr val="tx1"/>
              </a:gs>
              <a:gs pos="47000">
                <a:srgbClr val="FF0000"/>
              </a:gs>
              <a:gs pos="89000">
                <a:schemeClr val="accent4">
                  <a:lumMod val="45000"/>
                  <a:lumOff val="55000"/>
                </a:schemeClr>
              </a:gs>
              <a:gs pos="73000">
                <a:srgbClr val="FFFF00"/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970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314826" y="365284"/>
            <a:ext cx="8514347" cy="255367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de-DE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Welche Bundesländer Deutschlands erkennst du?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37" b="98547" l="1172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2432920"/>
            <a:ext cx="48768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feil: nach rechts 1">
            <a:hlinkClick r:id="rId4" action="ppaction://hlinksldjump"/>
            <a:extLst>
              <a:ext uri="{FF2B5EF4-FFF2-40B4-BE49-F238E27FC236}">
                <a16:creationId xmlns:a16="http://schemas.microsoft.com/office/drawing/2014/main" id="{C6E30630-63D4-DFE3-ADDB-FDED914BEC32}"/>
              </a:ext>
            </a:extLst>
          </p:cNvPr>
          <p:cNvSpPr/>
          <p:nvPr/>
        </p:nvSpPr>
        <p:spPr>
          <a:xfrm>
            <a:off x="7704220" y="6243414"/>
            <a:ext cx="1376839" cy="484632"/>
          </a:xfrm>
          <a:prstGeom prst="rightArrow">
            <a:avLst/>
          </a:prstGeom>
          <a:gradFill flip="none" rotWithShape="1">
            <a:gsLst>
              <a:gs pos="20000">
                <a:schemeClr val="tx1"/>
              </a:gs>
              <a:gs pos="47000">
                <a:srgbClr val="FF0000"/>
              </a:gs>
              <a:gs pos="89000">
                <a:schemeClr val="accent4">
                  <a:lumMod val="45000"/>
                  <a:lumOff val="55000"/>
                </a:schemeClr>
              </a:gs>
              <a:gs pos="73000">
                <a:srgbClr val="FFFF00"/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5395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2" y="0"/>
            <a:ext cx="5068736" cy="685800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270" y="5614585"/>
            <a:ext cx="538116" cy="72000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85" y="5589240"/>
            <a:ext cx="514650" cy="72000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6" y="548681"/>
            <a:ext cx="585117" cy="684000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386" y="579353"/>
            <a:ext cx="612000" cy="66157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317" y="3534445"/>
            <a:ext cx="560069" cy="64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6" y="1263618"/>
            <a:ext cx="542168" cy="72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317" y="1274305"/>
            <a:ext cx="538116" cy="72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57" y="2035075"/>
            <a:ext cx="532337" cy="756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6" y="2729492"/>
            <a:ext cx="592722" cy="684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6" y="4874303"/>
            <a:ext cx="562964" cy="684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99" y="2817065"/>
            <a:ext cx="572387" cy="684000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6" y="2014555"/>
            <a:ext cx="566224" cy="684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6" y="3444429"/>
            <a:ext cx="596337" cy="684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21" y="4215825"/>
            <a:ext cx="567165" cy="684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6" y="4159366"/>
            <a:ext cx="558368" cy="68400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38297" y="4933205"/>
            <a:ext cx="579089" cy="648000"/>
          </a:xfrm>
          <a:prstGeom prst="rect">
            <a:avLst/>
          </a:prstGeom>
        </p:spPr>
      </p:pic>
      <p:pic>
        <p:nvPicPr>
          <p:cNvPr id="2" name="Deutschlan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2" y="0"/>
            <a:ext cx="5068736" cy="6858000"/>
          </a:xfrm>
          <a:prstGeom prst="rect">
            <a:avLst/>
          </a:prstGeom>
        </p:spPr>
      </p:pic>
      <p:pic>
        <p:nvPicPr>
          <p:cNvPr id="8" name="Mecklenburg-Vorpommern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8019" b="74829"/>
          <a:stretch/>
        </p:blipFill>
        <p:spPr>
          <a:xfrm>
            <a:off x="4572000" y="256374"/>
            <a:ext cx="2127903" cy="1469876"/>
          </a:xfrm>
          <a:prstGeom prst="rect">
            <a:avLst/>
          </a:prstGeom>
        </p:spPr>
      </p:pic>
      <p:pic>
        <p:nvPicPr>
          <p:cNvPr id="9" name="Niedersachsen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t="14206" r="37186" b="51028"/>
          <a:stretch/>
        </p:blipFill>
        <p:spPr>
          <a:xfrm>
            <a:off x="2546646" y="974221"/>
            <a:ext cx="2674833" cy="2384276"/>
          </a:xfrm>
          <a:prstGeom prst="rect">
            <a:avLst/>
          </a:prstGeom>
        </p:spPr>
      </p:pic>
      <p:pic>
        <p:nvPicPr>
          <p:cNvPr id="10" name="Schleswig-Holstein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5" r="40980" b="77368"/>
          <a:stretch/>
        </p:blipFill>
        <p:spPr>
          <a:xfrm>
            <a:off x="3384134" y="0"/>
            <a:ext cx="1645065" cy="1552104"/>
          </a:xfrm>
          <a:prstGeom prst="rect">
            <a:avLst/>
          </a:prstGeom>
        </p:spPr>
      </p:pic>
      <p:pic>
        <p:nvPicPr>
          <p:cNvPr id="11" name="Brandenburg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9" t="17974" r="2960" b="52274"/>
          <a:stretch/>
        </p:blipFill>
        <p:spPr>
          <a:xfrm>
            <a:off x="4948014" y="1232680"/>
            <a:ext cx="2008263" cy="2040359"/>
          </a:xfrm>
          <a:prstGeom prst="rect">
            <a:avLst/>
          </a:prstGeom>
        </p:spPr>
      </p:pic>
      <p:pic>
        <p:nvPicPr>
          <p:cNvPr id="14" name="Sachsen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7" t="43116" b="36947"/>
          <a:stretch/>
        </p:blipFill>
        <p:spPr>
          <a:xfrm>
            <a:off x="5353938" y="2956844"/>
            <a:ext cx="1752429" cy="1367327"/>
          </a:xfrm>
          <a:prstGeom prst="rect">
            <a:avLst/>
          </a:prstGeom>
        </p:spPr>
      </p:pic>
      <p:pic>
        <p:nvPicPr>
          <p:cNvPr id="15" name="Rheinland-Pfalz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" t="51713" r="70569" b="21402"/>
          <a:stretch/>
        </p:blipFill>
        <p:spPr>
          <a:xfrm>
            <a:off x="2110811" y="3546504"/>
            <a:ext cx="1418602" cy="1843755"/>
          </a:xfrm>
          <a:prstGeom prst="rect">
            <a:avLst/>
          </a:prstGeom>
        </p:spPr>
      </p:pic>
      <p:pic>
        <p:nvPicPr>
          <p:cNvPr id="17" name="Berlin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4" t="29657" r="14426" b="65234"/>
          <a:stretch/>
        </p:blipFill>
        <p:spPr>
          <a:xfrm>
            <a:off x="5947872" y="2033899"/>
            <a:ext cx="427291" cy="350378"/>
          </a:xfrm>
          <a:prstGeom prst="rect">
            <a:avLst/>
          </a:prstGeom>
        </p:spPr>
      </p:pic>
      <p:pic>
        <p:nvPicPr>
          <p:cNvPr id="19" name="Saarland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" t="68535" r="83382" b="23365"/>
          <a:stretch/>
        </p:blipFill>
        <p:spPr>
          <a:xfrm>
            <a:off x="2213361" y="4700186"/>
            <a:ext cx="666572" cy="555477"/>
          </a:xfrm>
          <a:prstGeom prst="rect">
            <a:avLst/>
          </a:prstGeom>
        </p:spPr>
      </p:pic>
      <p:pic>
        <p:nvPicPr>
          <p:cNvPr id="20" name="Sachsen-Anhalt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9" t="25171" r="20328" b="46916"/>
          <a:stretch/>
        </p:blipFill>
        <p:spPr>
          <a:xfrm>
            <a:off x="4631820" y="1726250"/>
            <a:ext cx="1444239" cy="1914257"/>
          </a:xfrm>
          <a:prstGeom prst="rect">
            <a:avLst/>
          </a:prstGeom>
        </p:spPr>
      </p:pic>
      <p:pic>
        <p:nvPicPr>
          <p:cNvPr id="21" name="Hamburg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0" t="16573" r="51518" b="77368"/>
          <a:stretch/>
        </p:blipFill>
        <p:spPr>
          <a:xfrm>
            <a:off x="4144710" y="1136590"/>
            <a:ext cx="350377" cy="415513"/>
          </a:xfrm>
          <a:prstGeom prst="rect">
            <a:avLst/>
          </a:prstGeom>
        </p:spPr>
      </p:pic>
      <p:pic>
        <p:nvPicPr>
          <p:cNvPr id="22" name="Nordrhein-Westpfalen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2" r="60284" b="39439"/>
          <a:stretch/>
        </p:blipFill>
        <p:spPr>
          <a:xfrm>
            <a:off x="2037632" y="2170632"/>
            <a:ext cx="2013075" cy="1982624"/>
          </a:xfrm>
          <a:prstGeom prst="rect">
            <a:avLst/>
          </a:prstGeom>
        </p:spPr>
      </p:pic>
      <p:pic>
        <p:nvPicPr>
          <p:cNvPr id="23" name="Hessen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43115" r="51518" b="26854"/>
          <a:stretch/>
        </p:blipFill>
        <p:spPr>
          <a:xfrm>
            <a:off x="3033756" y="2956844"/>
            <a:ext cx="1461331" cy="2059537"/>
          </a:xfrm>
          <a:prstGeom prst="rect">
            <a:avLst/>
          </a:prstGeom>
        </p:spPr>
      </p:pic>
      <p:pic>
        <p:nvPicPr>
          <p:cNvPr id="24" name="Bremen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3" t="17975" r="64331" b="72710"/>
          <a:stretch/>
        </p:blipFill>
        <p:spPr>
          <a:xfrm>
            <a:off x="3452501" y="1232680"/>
            <a:ext cx="393106" cy="638849"/>
          </a:xfrm>
          <a:prstGeom prst="rect">
            <a:avLst/>
          </a:prstGeom>
        </p:spPr>
      </p:pic>
      <p:pic>
        <p:nvPicPr>
          <p:cNvPr id="25" name="Thüringen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9" t="43116" r="24879" b="36947"/>
          <a:stretch/>
        </p:blipFill>
        <p:spPr>
          <a:xfrm>
            <a:off x="4212796" y="2963733"/>
            <a:ext cx="1632246" cy="1367327"/>
          </a:xfrm>
          <a:prstGeom prst="rect">
            <a:avLst/>
          </a:prstGeom>
        </p:spPr>
      </p:pic>
      <p:pic>
        <p:nvPicPr>
          <p:cNvPr id="35" name="Bayern"/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2" t="57196" r="9536"/>
          <a:stretch/>
        </p:blipFill>
        <p:spPr>
          <a:xfrm>
            <a:off x="3649054" y="3922520"/>
            <a:ext cx="2973937" cy="2935480"/>
          </a:xfrm>
          <a:prstGeom prst="rect">
            <a:avLst/>
          </a:prstGeom>
        </p:spPr>
      </p:pic>
      <p:pic>
        <p:nvPicPr>
          <p:cNvPr id="1026" name="Badenwürttember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12" y="4596203"/>
            <a:ext cx="1822450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Niedersachsen">
            <a:extLst>
              <a:ext uri="{FF2B5EF4-FFF2-40B4-BE49-F238E27FC236}">
                <a16:creationId xmlns:a16="http://schemas.microsoft.com/office/drawing/2014/main" id="{8332F1CD-B265-7B62-2647-8EFFCA84BC46}"/>
              </a:ext>
            </a:extLst>
          </p:cNvPr>
          <p:cNvSpPr txBox="1"/>
          <p:nvPr/>
        </p:nvSpPr>
        <p:spPr>
          <a:xfrm>
            <a:off x="3332981" y="1864366"/>
            <a:ext cx="1102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Niedersachsen</a:t>
            </a:r>
          </a:p>
        </p:txBody>
      </p:sp>
      <p:sp>
        <p:nvSpPr>
          <p:cNvPr id="36" name="Badeenwürttemberg">
            <a:extLst>
              <a:ext uri="{FF2B5EF4-FFF2-40B4-BE49-F238E27FC236}">
                <a16:creationId xmlns:a16="http://schemas.microsoft.com/office/drawing/2014/main" id="{70D26957-37F4-5552-0148-EDB69DC6AF17}"/>
              </a:ext>
            </a:extLst>
          </p:cNvPr>
          <p:cNvSpPr txBox="1"/>
          <p:nvPr/>
        </p:nvSpPr>
        <p:spPr>
          <a:xfrm>
            <a:off x="3274671" y="5478106"/>
            <a:ext cx="1028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Baden-</a:t>
            </a:r>
          </a:p>
          <a:p>
            <a:r>
              <a:rPr lang="de-DE" sz="1200" dirty="0"/>
              <a:t>Württemberg</a:t>
            </a:r>
          </a:p>
        </p:txBody>
      </p:sp>
      <p:sp>
        <p:nvSpPr>
          <p:cNvPr id="37" name="Schleswig-Holstein">
            <a:extLst>
              <a:ext uri="{FF2B5EF4-FFF2-40B4-BE49-F238E27FC236}">
                <a16:creationId xmlns:a16="http://schemas.microsoft.com/office/drawing/2014/main" id="{E2C65305-6996-5DB7-F847-461CAF3936AA}"/>
              </a:ext>
            </a:extLst>
          </p:cNvPr>
          <p:cNvSpPr txBox="1"/>
          <p:nvPr/>
        </p:nvSpPr>
        <p:spPr>
          <a:xfrm>
            <a:off x="3900503" y="622416"/>
            <a:ext cx="837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Schleswig-</a:t>
            </a:r>
          </a:p>
          <a:p>
            <a:r>
              <a:rPr lang="de-DE" sz="1200" dirty="0"/>
              <a:t>Holstein</a:t>
            </a:r>
          </a:p>
        </p:txBody>
      </p:sp>
      <p:sp>
        <p:nvSpPr>
          <p:cNvPr id="38" name="Saarland">
            <a:extLst>
              <a:ext uri="{FF2B5EF4-FFF2-40B4-BE49-F238E27FC236}">
                <a16:creationId xmlns:a16="http://schemas.microsoft.com/office/drawing/2014/main" id="{50497068-49CF-8681-D433-D303965BEA18}"/>
              </a:ext>
            </a:extLst>
          </p:cNvPr>
          <p:cNvSpPr txBox="1"/>
          <p:nvPr/>
        </p:nvSpPr>
        <p:spPr>
          <a:xfrm>
            <a:off x="2118465" y="4826939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Saarland</a:t>
            </a:r>
          </a:p>
        </p:txBody>
      </p:sp>
      <p:sp>
        <p:nvSpPr>
          <p:cNvPr id="39" name="Sachsn-Anhalt">
            <a:extLst>
              <a:ext uri="{FF2B5EF4-FFF2-40B4-BE49-F238E27FC236}">
                <a16:creationId xmlns:a16="http://schemas.microsoft.com/office/drawing/2014/main" id="{9EF71674-EE33-8B6B-8360-5E4BE98269F9}"/>
              </a:ext>
            </a:extLst>
          </p:cNvPr>
          <p:cNvSpPr txBox="1"/>
          <p:nvPr/>
        </p:nvSpPr>
        <p:spPr>
          <a:xfrm>
            <a:off x="4726728" y="2695697"/>
            <a:ext cx="1149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Sachsen-Anhalt</a:t>
            </a:r>
          </a:p>
        </p:txBody>
      </p:sp>
      <p:sp>
        <p:nvSpPr>
          <p:cNvPr id="40" name="Dresden">
            <a:extLst>
              <a:ext uri="{FF2B5EF4-FFF2-40B4-BE49-F238E27FC236}">
                <a16:creationId xmlns:a16="http://schemas.microsoft.com/office/drawing/2014/main" id="{C08938C0-208C-B4B4-9D3E-31E9DA02E7AA}"/>
              </a:ext>
            </a:extLst>
          </p:cNvPr>
          <p:cNvSpPr txBox="1"/>
          <p:nvPr/>
        </p:nvSpPr>
        <p:spPr>
          <a:xfrm>
            <a:off x="5884938" y="3318273"/>
            <a:ext cx="705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Dresden</a:t>
            </a:r>
          </a:p>
        </p:txBody>
      </p:sp>
      <p:sp>
        <p:nvSpPr>
          <p:cNvPr id="41" name="Mecklenburg-Vorpommern">
            <a:extLst>
              <a:ext uri="{FF2B5EF4-FFF2-40B4-BE49-F238E27FC236}">
                <a16:creationId xmlns:a16="http://schemas.microsoft.com/office/drawing/2014/main" id="{3F602D0E-D6FC-B7BA-19B1-DE634AA560C8}"/>
              </a:ext>
            </a:extLst>
          </p:cNvPr>
          <p:cNvSpPr txBox="1"/>
          <p:nvPr/>
        </p:nvSpPr>
        <p:spPr>
          <a:xfrm>
            <a:off x="5059767" y="905432"/>
            <a:ext cx="1152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Mecklenburg– </a:t>
            </a:r>
          </a:p>
          <a:p>
            <a:r>
              <a:rPr lang="de-DE" sz="1200" dirty="0"/>
              <a:t>Vorpommern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D964268C-FBAF-DD05-EA0A-F0E54586BBB9}"/>
              </a:ext>
            </a:extLst>
          </p:cNvPr>
          <p:cNvSpPr txBox="1"/>
          <p:nvPr/>
        </p:nvSpPr>
        <p:spPr>
          <a:xfrm>
            <a:off x="4464730" y="3592117"/>
            <a:ext cx="81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Thüringen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6322ECB6-692A-20CF-1221-EC7C615A76F4}"/>
              </a:ext>
            </a:extLst>
          </p:cNvPr>
          <p:cNvSpPr txBox="1"/>
          <p:nvPr/>
        </p:nvSpPr>
        <p:spPr>
          <a:xfrm>
            <a:off x="2245432" y="2916208"/>
            <a:ext cx="1496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Nordrhein-Westfalen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E0887026-18FB-F41F-8482-C5518FCE237E}"/>
              </a:ext>
            </a:extLst>
          </p:cNvPr>
          <p:cNvSpPr txBox="1"/>
          <p:nvPr/>
        </p:nvSpPr>
        <p:spPr>
          <a:xfrm>
            <a:off x="3301728" y="1372569"/>
            <a:ext cx="676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Bremen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42C93B9C-8A5F-23C8-FDE8-F37E5325DBCA}"/>
              </a:ext>
            </a:extLst>
          </p:cNvPr>
          <p:cNvSpPr txBox="1"/>
          <p:nvPr/>
        </p:nvSpPr>
        <p:spPr>
          <a:xfrm>
            <a:off x="5793669" y="2361993"/>
            <a:ext cx="992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Brandenburg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71882E71-AA02-FF65-A121-7881B3B4F6AE}"/>
              </a:ext>
            </a:extLst>
          </p:cNvPr>
          <p:cNvSpPr txBox="1"/>
          <p:nvPr/>
        </p:nvSpPr>
        <p:spPr>
          <a:xfrm>
            <a:off x="3479969" y="3681700"/>
            <a:ext cx="636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Hessen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D14A8FE2-DEB8-7F43-FB94-289F1AE456E9}"/>
              </a:ext>
            </a:extLst>
          </p:cNvPr>
          <p:cNvSpPr txBox="1"/>
          <p:nvPr/>
        </p:nvSpPr>
        <p:spPr>
          <a:xfrm>
            <a:off x="3962393" y="1210724"/>
            <a:ext cx="761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Hamburg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B0245842-AA8F-A6AE-F62C-25E4B5AB32EF}"/>
              </a:ext>
            </a:extLst>
          </p:cNvPr>
          <p:cNvSpPr txBox="1"/>
          <p:nvPr/>
        </p:nvSpPr>
        <p:spPr>
          <a:xfrm>
            <a:off x="4935323" y="5052136"/>
            <a:ext cx="615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Bayern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25AF18C8-8FD1-B3E6-3C50-CC9C0A72AD7E}"/>
              </a:ext>
            </a:extLst>
          </p:cNvPr>
          <p:cNvSpPr txBox="1"/>
          <p:nvPr/>
        </p:nvSpPr>
        <p:spPr>
          <a:xfrm>
            <a:off x="5947872" y="2064379"/>
            <a:ext cx="548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Berlin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3CEAA371-1DD8-7382-6E5D-6A4775B08B8F}"/>
              </a:ext>
            </a:extLst>
          </p:cNvPr>
          <p:cNvSpPr txBox="1"/>
          <p:nvPr/>
        </p:nvSpPr>
        <p:spPr>
          <a:xfrm>
            <a:off x="2293069" y="4461958"/>
            <a:ext cx="1150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Rheinland-Pfalz</a:t>
            </a:r>
          </a:p>
        </p:txBody>
      </p:sp>
      <p:sp>
        <p:nvSpPr>
          <p:cNvPr id="52" name="Rechteck: abgeschrägt 51">
            <a:extLst>
              <a:ext uri="{FF2B5EF4-FFF2-40B4-BE49-F238E27FC236}">
                <a16:creationId xmlns:a16="http://schemas.microsoft.com/office/drawing/2014/main" id="{DC46200E-DBC8-5CB9-4497-9F93B6D57D27}"/>
              </a:ext>
            </a:extLst>
          </p:cNvPr>
          <p:cNvSpPr/>
          <p:nvPr/>
        </p:nvSpPr>
        <p:spPr>
          <a:xfrm>
            <a:off x="6369867" y="6164777"/>
            <a:ext cx="989625" cy="674063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Button</a:t>
            </a:r>
          </a:p>
        </p:txBody>
      </p:sp>
    </p:spTree>
    <p:extLst>
      <p:ext uri="{BB962C8B-B14F-4D97-AF65-F5344CB8AC3E}">
        <p14:creationId xmlns:p14="http://schemas.microsoft.com/office/powerpoint/2010/main" val="279279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8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68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979" tmFilter="0, 0; 0.125,0.2665; 0.25,0.4; 0.375,0.465; 0.5,0.5;  0.625,0.535; 0.75,0.6; 0.875,0.7335; 1,1">
                                          <p:stCondLst>
                                            <p:cond delay="97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" tmFilter="0, 0; 0.125,0.2665; 0.25,0.4; 0.375,0.465; 0.5,0.5;  0.625,0.535; 0.75,0.6; 0.875,0.7335; 1,1">
                                          <p:stCondLst>
                                            <p:cond delay="195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" tmFilter="0, 0; 0.125,0.2665; 0.25,0.4; 0.375,0.465; 0.5,0.5;  0.625,0.535; 0.75,0.6; 0.875,0.7335; 1,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1">
                                          <p:stCondLst>
                                            <p:cond delay="95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" decel="50000">
                                          <p:stCondLst>
                                            <p:cond delay="99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1">
                                          <p:stCondLst>
                                            <p:cond delay="19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" decel="50000">
                                          <p:stCondLst>
                                            <p:cond delay="197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" decel="50000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" decel="50000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000"/>
                            </p:stCondLst>
                            <p:childTnLst>
                              <p:par>
                                <p:cTn id="1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00"/>
                            </p:stCondLst>
                            <p:childTnLst>
                              <p:par>
                                <p:cTn id="1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000"/>
                            </p:stCondLst>
                            <p:childTnLst>
                              <p:par>
                                <p:cTn id="1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8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268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9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979" tmFilter="0, 0; 0.125,0.2665; 0.25,0.4; 0.375,0.465; 0.5,0.5;  0.625,0.535; 0.75,0.6; 0.875,0.7335; 1,1">
                                          <p:stCondLst>
                                            <p:cond delay="97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" tmFilter="0, 0; 0.125,0.2665; 0.25,0.4; 0.375,0.465; 0.5,0.5;  0.625,0.535; 0.75,0.6; 0.875,0.7335; 1,1">
                                          <p:stCondLst>
                                            <p:cond delay="195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" tmFilter="0, 0; 0.125,0.2665; 0.25,0.4; 0.375,0.465; 0.5,0.5;  0.625,0.535; 0.75,0.6; 0.875,0.7335; 1,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1">
                                          <p:stCondLst>
                                            <p:cond delay="9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" decel="50000">
                                          <p:stCondLst>
                                            <p:cond delay="99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1">
                                          <p:stCondLst>
                                            <p:cond delay="19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" decel="50000">
                                          <p:stCondLst>
                                            <p:cond delay="197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" decel="50000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" decel="50000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000"/>
                            </p:stCondLst>
                            <p:childTnLst>
                              <p:par>
                                <p:cTn id="204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000"/>
                            </p:stCondLst>
                            <p:childTnLst>
                              <p:par>
                                <p:cTn id="219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1" dur="3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3000"/>
                            </p:stCondLst>
                            <p:childTnLst>
                              <p:par>
                                <p:cTn id="234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8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268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9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979" tmFilter="0, 0; 0.125,0.2665; 0.25,0.4; 0.375,0.465; 0.5,0.5;  0.625,0.535; 0.75,0.6; 0.875,0.7335; 1,1">
                                          <p:stCondLst>
                                            <p:cond delay="97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" tmFilter="0, 0; 0.125,0.2665; 0.25,0.4; 0.375,0.465; 0.5,0.5;  0.625,0.535; 0.75,0.6; 0.875,0.7335; 1,1">
                                          <p:stCondLst>
                                            <p:cond delay="195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" tmFilter="0, 0; 0.125,0.2665; 0.25,0.4; 0.375,0.465; 0.5,0.5;  0.625,0.535; 0.75,0.6; 0.875,0.7335; 1,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1" dur="1">
                                          <p:stCondLst>
                                            <p:cond delay="9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2" dur="1" decel="50000">
                                          <p:stCondLst>
                                            <p:cond delay="99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1">
                                          <p:stCondLst>
                                            <p:cond delay="19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4" dur="1" decel="50000">
                                          <p:stCondLst>
                                            <p:cond delay="197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6" dur="1" decel="50000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8" dur="1" decel="50000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000"/>
                            </p:stCondLst>
                            <p:childTnLst>
                              <p:par>
                                <p:cTn id="275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16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9" grpId="0"/>
      <p:bldP spid="50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30341" y="462607"/>
            <a:ext cx="8883317" cy="327375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de-DE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Benenne die Landeshauptstädte der Bundesländer!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100000" l="539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51" y="4191000"/>
            <a:ext cx="60007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lussdiagramm: Verbindungsstelle 2"/>
          <p:cNvSpPr/>
          <p:nvPr/>
        </p:nvSpPr>
        <p:spPr>
          <a:xfrm>
            <a:off x="4983866" y="4691929"/>
            <a:ext cx="114300" cy="11430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82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age 16">
            <a:hlinkClick r:id="" action="ppaction://noaction"/>
            <a:extLst>
              <a:ext uri="{FF2B5EF4-FFF2-40B4-BE49-F238E27FC236}">
                <a16:creationId xmlns:a16="http://schemas.microsoft.com/office/drawing/2014/main" id="{2690EFF9-EC37-0CBB-5A2D-C16A2948676E}"/>
              </a:ext>
            </a:extLst>
          </p:cNvPr>
          <p:cNvSpPr/>
          <p:nvPr/>
        </p:nvSpPr>
        <p:spPr>
          <a:xfrm>
            <a:off x="7196036" y="5985289"/>
            <a:ext cx="1410555" cy="674063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385623"/>
                </a:solidFill>
              </a:rPr>
              <a:t>Zum Puzzle!</a:t>
            </a:r>
          </a:p>
        </p:txBody>
      </p:sp>
      <p:sp>
        <p:nvSpPr>
          <p:cNvPr id="50" name="Frage 16">
            <a:extLst>
              <a:ext uri="{FF2B5EF4-FFF2-40B4-BE49-F238E27FC236}">
                <a16:creationId xmlns:a16="http://schemas.microsoft.com/office/drawing/2014/main" id="{9B8BAFEF-372C-FEFB-6858-71EB43517E06}"/>
              </a:ext>
            </a:extLst>
          </p:cNvPr>
          <p:cNvSpPr/>
          <p:nvPr/>
        </p:nvSpPr>
        <p:spPr>
          <a:xfrm>
            <a:off x="7196036" y="5985289"/>
            <a:ext cx="1410555" cy="674063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85623"/>
                </a:solidFill>
              </a:rPr>
              <a:t>Frage 16</a:t>
            </a:r>
          </a:p>
        </p:txBody>
      </p:sp>
      <p:sp>
        <p:nvSpPr>
          <p:cNvPr id="49" name="Frage 15">
            <a:extLst>
              <a:ext uri="{FF2B5EF4-FFF2-40B4-BE49-F238E27FC236}">
                <a16:creationId xmlns:a16="http://schemas.microsoft.com/office/drawing/2014/main" id="{F9F7773F-6A65-DD5F-68CA-4181BED410A1}"/>
              </a:ext>
            </a:extLst>
          </p:cNvPr>
          <p:cNvSpPr/>
          <p:nvPr/>
        </p:nvSpPr>
        <p:spPr>
          <a:xfrm>
            <a:off x="7196036" y="5985289"/>
            <a:ext cx="1410555" cy="674063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85623"/>
                </a:solidFill>
              </a:rPr>
              <a:t>Frage 15</a:t>
            </a:r>
          </a:p>
        </p:txBody>
      </p:sp>
      <p:sp>
        <p:nvSpPr>
          <p:cNvPr id="48" name="Frage 14">
            <a:extLst>
              <a:ext uri="{FF2B5EF4-FFF2-40B4-BE49-F238E27FC236}">
                <a16:creationId xmlns:a16="http://schemas.microsoft.com/office/drawing/2014/main" id="{FBB37096-EF17-9A98-4ED9-125744B55C01}"/>
              </a:ext>
            </a:extLst>
          </p:cNvPr>
          <p:cNvSpPr/>
          <p:nvPr/>
        </p:nvSpPr>
        <p:spPr>
          <a:xfrm>
            <a:off x="7196036" y="5985289"/>
            <a:ext cx="1410555" cy="674063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85623"/>
                </a:solidFill>
              </a:rPr>
              <a:t>Frage 14</a:t>
            </a:r>
          </a:p>
        </p:txBody>
      </p:sp>
      <p:sp>
        <p:nvSpPr>
          <p:cNvPr id="47" name="Frage 13">
            <a:extLst>
              <a:ext uri="{FF2B5EF4-FFF2-40B4-BE49-F238E27FC236}">
                <a16:creationId xmlns:a16="http://schemas.microsoft.com/office/drawing/2014/main" id="{55F96585-59A3-948C-ED39-9332A33258EF}"/>
              </a:ext>
            </a:extLst>
          </p:cNvPr>
          <p:cNvSpPr/>
          <p:nvPr/>
        </p:nvSpPr>
        <p:spPr>
          <a:xfrm>
            <a:off x="7196036" y="5985289"/>
            <a:ext cx="1410555" cy="674063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85623"/>
                </a:solidFill>
              </a:rPr>
              <a:t>Frage 13</a:t>
            </a:r>
          </a:p>
        </p:txBody>
      </p:sp>
      <p:sp>
        <p:nvSpPr>
          <p:cNvPr id="46" name="Frage 12">
            <a:extLst>
              <a:ext uri="{FF2B5EF4-FFF2-40B4-BE49-F238E27FC236}">
                <a16:creationId xmlns:a16="http://schemas.microsoft.com/office/drawing/2014/main" id="{79796858-1941-0309-5D2F-01F762FF7048}"/>
              </a:ext>
            </a:extLst>
          </p:cNvPr>
          <p:cNvSpPr/>
          <p:nvPr/>
        </p:nvSpPr>
        <p:spPr>
          <a:xfrm>
            <a:off x="7196036" y="5985289"/>
            <a:ext cx="1410555" cy="674063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85623"/>
                </a:solidFill>
              </a:rPr>
              <a:t>Frage 12</a:t>
            </a:r>
          </a:p>
        </p:txBody>
      </p:sp>
      <p:sp>
        <p:nvSpPr>
          <p:cNvPr id="45" name="Frage 11">
            <a:extLst>
              <a:ext uri="{FF2B5EF4-FFF2-40B4-BE49-F238E27FC236}">
                <a16:creationId xmlns:a16="http://schemas.microsoft.com/office/drawing/2014/main" id="{894D9922-7415-4AC4-4EA7-C3A3CBCD49A1}"/>
              </a:ext>
            </a:extLst>
          </p:cNvPr>
          <p:cNvSpPr/>
          <p:nvPr/>
        </p:nvSpPr>
        <p:spPr>
          <a:xfrm>
            <a:off x="7196036" y="5985289"/>
            <a:ext cx="1410555" cy="674063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85623"/>
                </a:solidFill>
              </a:rPr>
              <a:t>Frage 11</a:t>
            </a:r>
          </a:p>
        </p:txBody>
      </p:sp>
      <p:sp>
        <p:nvSpPr>
          <p:cNvPr id="44" name="Frage 10">
            <a:extLst>
              <a:ext uri="{FF2B5EF4-FFF2-40B4-BE49-F238E27FC236}">
                <a16:creationId xmlns:a16="http://schemas.microsoft.com/office/drawing/2014/main" id="{5E691BCF-2A57-2CB7-498C-2D298701942C}"/>
              </a:ext>
            </a:extLst>
          </p:cNvPr>
          <p:cNvSpPr/>
          <p:nvPr/>
        </p:nvSpPr>
        <p:spPr>
          <a:xfrm>
            <a:off x="7196036" y="5985289"/>
            <a:ext cx="1410555" cy="674063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85623"/>
                </a:solidFill>
              </a:rPr>
              <a:t>Frage 10</a:t>
            </a:r>
          </a:p>
        </p:txBody>
      </p:sp>
      <p:sp>
        <p:nvSpPr>
          <p:cNvPr id="43" name="Frage 9">
            <a:extLst>
              <a:ext uri="{FF2B5EF4-FFF2-40B4-BE49-F238E27FC236}">
                <a16:creationId xmlns:a16="http://schemas.microsoft.com/office/drawing/2014/main" id="{B00922E6-A6D6-8103-88C4-A532AA65EDB5}"/>
              </a:ext>
            </a:extLst>
          </p:cNvPr>
          <p:cNvSpPr/>
          <p:nvPr/>
        </p:nvSpPr>
        <p:spPr>
          <a:xfrm>
            <a:off x="7196036" y="5985289"/>
            <a:ext cx="1410555" cy="674063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85623"/>
                </a:solidFill>
              </a:rPr>
              <a:t>Frage 9</a:t>
            </a:r>
          </a:p>
        </p:txBody>
      </p:sp>
      <p:sp>
        <p:nvSpPr>
          <p:cNvPr id="42" name="Frage 8">
            <a:extLst>
              <a:ext uri="{FF2B5EF4-FFF2-40B4-BE49-F238E27FC236}">
                <a16:creationId xmlns:a16="http://schemas.microsoft.com/office/drawing/2014/main" id="{DC480AF8-C0C9-6FFD-B803-F416B08C9ACB}"/>
              </a:ext>
            </a:extLst>
          </p:cNvPr>
          <p:cNvSpPr/>
          <p:nvPr/>
        </p:nvSpPr>
        <p:spPr>
          <a:xfrm>
            <a:off x="7196036" y="5985289"/>
            <a:ext cx="1410555" cy="674063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85623"/>
                </a:solidFill>
              </a:rPr>
              <a:t>Frage 8</a:t>
            </a:r>
          </a:p>
        </p:txBody>
      </p:sp>
      <p:sp>
        <p:nvSpPr>
          <p:cNvPr id="41" name="Frage 7">
            <a:extLst>
              <a:ext uri="{FF2B5EF4-FFF2-40B4-BE49-F238E27FC236}">
                <a16:creationId xmlns:a16="http://schemas.microsoft.com/office/drawing/2014/main" id="{BD5852B3-2F81-C139-9EF9-2C91F83F0B08}"/>
              </a:ext>
            </a:extLst>
          </p:cNvPr>
          <p:cNvSpPr/>
          <p:nvPr/>
        </p:nvSpPr>
        <p:spPr>
          <a:xfrm>
            <a:off x="7196036" y="5985289"/>
            <a:ext cx="1410555" cy="674063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85623"/>
                </a:solidFill>
              </a:rPr>
              <a:t>Frage 7</a:t>
            </a:r>
          </a:p>
        </p:txBody>
      </p:sp>
      <p:sp>
        <p:nvSpPr>
          <p:cNvPr id="40" name="Frage 6">
            <a:extLst>
              <a:ext uri="{FF2B5EF4-FFF2-40B4-BE49-F238E27FC236}">
                <a16:creationId xmlns:a16="http://schemas.microsoft.com/office/drawing/2014/main" id="{69F51886-7D9A-DC3E-41F5-932CB9B02649}"/>
              </a:ext>
            </a:extLst>
          </p:cNvPr>
          <p:cNvSpPr/>
          <p:nvPr/>
        </p:nvSpPr>
        <p:spPr>
          <a:xfrm>
            <a:off x="7196036" y="5985289"/>
            <a:ext cx="1410555" cy="674063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85623"/>
                </a:solidFill>
              </a:rPr>
              <a:t>Frage 6</a:t>
            </a:r>
          </a:p>
        </p:txBody>
      </p:sp>
      <p:sp>
        <p:nvSpPr>
          <p:cNvPr id="39" name="Frage 5">
            <a:extLst>
              <a:ext uri="{FF2B5EF4-FFF2-40B4-BE49-F238E27FC236}">
                <a16:creationId xmlns:a16="http://schemas.microsoft.com/office/drawing/2014/main" id="{B6E01D43-1053-C2A0-4FE2-597BCC1B17C1}"/>
              </a:ext>
            </a:extLst>
          </p:cNvPr>
          <p:cNvSpPr/>
          <p:nvPr/>
        </p:nvSpPr>
        <p:spPr>
          <a:xfrm>
            <a:off x="7196036" y="5985289"/>
            <a:ext cx="1410555" cy="674063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85623"/>
                </a:solidFill>
              </a:rPr>
              <a:t>Frage 5</a:t>
            </a:r>
          </a:p>
        </p:txBody>
      </p:sp>
      <p:sp>
        <p:nvSpPr>
          <p:cNvPr id="38" name="Frage 4">
            <a:extLst>
              <a:ext uri="{FF2B5EF4-FFF2-40B4-BE49-F238E27FC236}">
                <a16:creationId xmlns:a16="http://schemas.microsoft.com/office/drawing/2014/main" id="{08EAAAB0-55DF-A687-B79B-401187CC7E7C}"/>
              </a:ext>
            </a:extLst>
          </p:cNvPr>
          <p:cNvSpPr/>
          <p:nvPr/>
        </p:nvSpPr>
        <p:spPr>
          <a:xfrm>
            <a:off x="7196036" y="5985289"/>
            <a:ext cx="1410555" cy="674063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85623"/>
                </a:solidFill>
              </a:rPr>
              <a:t>Frage 4</a:t>
            </a:r>
          </a:p>
        </p:txBody>
      </p:sp>
      <p:sp>
        <p:nvSpPr>
          <p:cNvPr id="37" name="Frage 3">
            <a:extLst>
              <a:ext uri="{FF2B5EF4-FFF2-40B4-BE49-F238E27FC236}">
                <a16:creationId xmlns:a16="http://schemas.microsoft.com/office/drawing/2014/main" id="{45DFBA1B-4D8B-9AB9-D1CF-79B61DE12E35}"/>
              </a:ext>
            </a:extLst>
          </p:cNvPr>
          <p:cNvSpPr/>
          <p:nvPr/>
        </p:nvSpPr>
        <p:spPr>
          <a:xfrm>
            <a:off x="7196036" y="5985289"/>
            <a:ext cx="1410555" cy="674063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85623"/>
                </a:solidFill>
              </a:rPr>
              <a:t>Frage 3</a:t>
            </a:r>
          </a:p>
        </p:txBody>
      </p:sp>
      <p:sp>
        <p:nvSpPr>
          <p:cNvPr id="36" name="Frage 2">
            <a:extLst>
              <a:ext uri="{FF2B5EF4-FFF2-40B4-BE49-F238E27FC236}">
                <a16:creationId xmlns:a16="http://schemas.microsoft.com/office/drawing/2014/main" id="{7930130E-8C49-DA59-186C-B214567C0C4A}"/>
              </a:ext>
            </a:extLst>
          </p:cNvPr>
          <p:cNvSpPr/>
          <p:nvPr/>
        </p:nvSpPr>
        <p:spPr>
          <a:xfrm>
            <a:off x="7196036" y="5985289"/>
            <a:ext cx="1410555" cy="674063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85623"/>
                </a:solidFill>
              </a:rPr>
              <a:t>Frage 2</a:t>
            </a:r>
          </a:p>
        </p:txBody>
      </p:sp>
      <p:sp>
        <p:nvSpPr>
          <p:cNvPr id="35" name="Frage1">
            <a:extLst>
              <a:ext uri="{FF2B5EF4-FFF2-40B4-BE49-F238E27FC236}">
                <a16:creationId xmlns:a16="http://schemas.microsoft.com/office/drawing/2014/main" id="{A118D607-E0BA-FA53-83E9-CFA298FD0644}"/>
              </a:ext>
            </a:extLst>
          </p:cNvPr>
          <p:cNvSpPr/>
          <p:nvPr/>
        </p:nvSpPr>
        <p:spPr>
          <a:xfrm>
            <a:off x="7196036" y="5985289"/>
            <a:ext cx="1410555" cy="674063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85623"/>
                </a:solidFill>
              </a:rPr>
              <a:t>Frage 1</a:t>
            </a:r>
          </a:p>
        </p:txBody>
      </p:sp>
      <p:pic>
        <p:nvPicPr>
          <p:cNvPr id="52" name="Grafik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8019" b="74829"/>
          <a:stretch/>
        </p:blipFill>
        <p:spPr>
          <a:xfrm>
            <a:off x="4572000" y="256374"/>
            <a:ext cx="2127903" cy="1469876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t="14206" r="37186" b="51028"/>
          <a:stretch/>
        </p:blipFill>
        <p:spPr>
          <a:xfrm>
            <a:off x="2546646" y="974221"/>
            <a:ext cx="2674833" cy="2384276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5" r="40980" b="77368"/>
          <a:stretch/>
        </p:blipFill>
        <p:spPr>
          <a:xfrm>
            <a:off x="3384134" y="0"/>
            <a:ext cx="1645065" cy="1552104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9" t="17974" r="2960" b="52274"/>
          <a:stretch/>
        </p:blipFill>
        <p:spPr>
          <a:xfrm>
            <a:off x="4948014" y="1232680"/>
            <a:ext cx="2008263" cy="2040359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7" t="43116" b="36947"/>
          <a:stretch/>
        </p:blipFill>
        <p:spPr>
          <a:xfrm>
            <a:off x="5353938" y="2956844"/>
            <a:ext cx="1752429" cy="1367327"/>
          </a:xfrm>
          <a:prstGeom prst="rect">
            <a:avLst/>
          </a:prstGeom>
        </p:spPr>
      </p:pic>
      <p:pic>
        <p:nvPicPr>
          <p:cNvPr id="57" name="Grafik 5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" t="51713" r="70569" b="21402"/>
          <a:stretch/>
        </p:blipFill>
        <p:spPr>
          <a:xfrm>
            <a:off x="2110811" y="3546504"/>
            <a:ext cx="1418602" cy="1843755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4" t="29657" r="14426" b="65234"/>
          <a:stretch/>
        </p:blipFill>
        <p:spPr>
          <a:xfrm>
            <a:off x="5947872" y="2033899"/>
            <a:ext cx="427291" cy="350378"/>
          </a:xfrm>
          <a:prstGeom prst="rect">
            <a:avLst/>
          </a:prstGeom>
        </p:spPr>
      </p:pic>
      <p:pic>
        <p:nvPicPr>
          <p:cNvPr id="59" name="Grafik 5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" t="68535" r="83382" b="23365"/>
          <a:stretch/>
        </p:blipFill>
        <p:spPr>
          <a:xfrm>
            <a:off x="2213361" y="4700186"/>
            <a:ext cx="666572" cy="555477"/>
          </a:xfrm>
          <a:prstGeom prst="rect">
            <a:avLst/>
          </a:prstGeom>
        </p:spPr>
      </p:pic>
      <p:pic>
        <p:nvPicPr>
          <p:cNvPr id="60" name="Grafik 5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9" t="25171" r="20328" b="46916"/>
          <a:stretch/>
        </p:blipFill>
        <p:spPr>
          <a:xfrm>
            <a:off x="4631820" y="1726250"/>
            <a:ext cx="1444239" cy="1914257"/>
          </a:xfrm>
          <a:prstGeom prst="rect">
            <a:avLst/>
          </a:prstGeom>
        </p:spPr>
      </p:pic>
      <p:pic>
        <p:nvPicPr>
          <p:cNvPr id="61" name="Grafik 6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0" t="16573" r="51518" b="77368"/>
          <a:stretch/>
        </p:blipFill>
        <p:spPr>
          <a:xfrm>
            <a:off x="4144710" y="1136590"/>
            <a:ext cx="350377" cy="415513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2" r="60284" b="39439"/>
          <a:stretch/>
        </p:blipFill>
        <p:spPr>
          <a:xfrm>
            <a:off x="2037632" y="2170632"/>
            <a:ext cx="2013075" cy="1982624"/>
          </a:xfrm>
          <a:prstGeom prst="rect">
            <a:avLst/>
          </a:prstGeom>
        </p:spPr>
      </p:pic>
      <p:pic>
        <p:nvPicPr>
          <p:cNvPr id="63" name="Grafik 6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43115" r="51518" b="26854"/>
          <a:stretch/>
        </p:blipFill>
        <p:spPr>
          <a:xfrm>
            <a:off x="3033756" y="2956844"/>
            <a:ext cx="1461331" cy="2059537"/>
          </a:xfrm>
          <a:prstGeom prst="rect">
            <a:avLst/>
          </a:prstGeom>
        </p:spPr>
      </p:pic>
      <p:pic>
        <p:nvPicPr>
          <p:cNvPr id="64" name="Grafik 6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3" t="17975" r="64331" b="72710"/>
          <a:stretch/>
        </p:blipFill>
        <p:spPr>
          <a:xfrm>
            <a:off x="3452501" y="1232680"/>
            <a:ext cx="393106" cy="638849"/>
          </a:xfrm>
          <a:prstGeom prst="rect">
            <a:avLst/>
          </a:prstGeom>
        </p:spPr>
      </p:pic>
      <p:pic>
        <p:nvPicPr>
          <p:cNvPr id="65" name="Grafik 6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9" t="43116" r="24879" b="36947"/>
          <a:stretch/>
        </p:blipFill>
        <p:spPr>
          <a:xfrm>
            <a:off x="4213077" y="2956844"/>
            <a:ext cx="1632246" cy="1367327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5" t="57196" r="10716"/>
          <a:stretch/>
        </p:blipFill>
        <p:spPr>
          <a:xfrm>
            <a:off x="3721692" y="3922520"/>
            <a:ext cx="2841477" cy="293548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t="67041" r="48820" b="3301"/>
          <a:stretch/>
        </p:blipFill>
        <p:spPr>
          <a:xfrm>
            <a:off x="2811566" y="4597636"/>
            <a:ext cx="1820254" cy="2033899"/>
          </a:xfrm>
          <a:prstGeom prst="rect">
            <a:avLst/>
          </a:prstGeom>
        </p:spPr>
      </p:pic>
      <p:pic>
        <p:nvPicPr>
          <p:cNvPr id="68" name="Grafik 6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8019" b="74829"/>
          <a:stretch/>
        </p:blipFill>
        <p:spPr>
          <a:xfrm>
            <a:off x="4572001" y="256374"/>
            <a:ext cx="2127903" cy="1469876"/>
          </a:xfrm>
          <a:prstGeom prst="rect">
            <a:avLst/>
          </a:prstGeom>
        </p:spPr>
      </p:pic>
      <p:pic>
        <p:nvPicPr>
          <p:cNvPr id="69" name="Grafik 6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t="14206" r="37186" b="51028"/>
          <a:stretch/>
        </p:blipFill>
        <p:spPr>
          <a:xfrm>
            <a:off x="2546647" y="974221"/>
            <a:ext cx="2674833" cy="2384276"/>
          </a:xfrm>
          <a:prstGeom prst="rect">
            <a:avLst/>
          </a:prstGeom>
        </p:spPr>
      </p:pic>
      <p:pic>
        <p:nvPicPr>
          <p:cNvPr id="70" name="Grafik 6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5" r="40980" b="77368"/>
          <a:stretch/>
        </p:blipFill>
        <p:spPr>
          <a:xfrm>
            <a:off x="3384135" y="0"/>
            <a:ext cx="1645065" cy="1552104"/>
          </a:xfrm>
          <a:prstGeom prst="rect">
            <a:avLst/>
          </a:prstGeom>
        </p:spPr>
      </p:pic>
      <p:pic>
        <p:nvPicPr>
          <p:cNvPr id="71" name="Grafik 7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9" t="17974" r="2960" b="52274"/>
          <a:stretch/>
        </p:blipFill>
        <p:spPr>
          <a:xfrm>
            <a:off x="4948015" y="1232680"/>
            <a:ext cx="2008263" cy="2040359"/>
          </a:xfrm>
          <a:prstGeom prst="rect">
            <a:avLst/>
          </a:prstGeom>
        </p:spPr>
      </p:pic>
      <p:pic>
        <p:nvPicPr>
          <p:cNvPr id="72" name="Grafik 7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7" t="43116" b="36947"/>
          <a:stretch/>
        </p:blipFill>
        <p:spPr>
          <a:xfrm>
            <a:off x="5353939" y="2956844"/>
            <a:ext cx="1752429" cy="1367327"/>
          </a:xfrm>
          <a:prstGeom prst="rect">
            <a:avLst/>
          </a:prstGeom>
        </p:spPr>
      </p:pic>
      <p:pic>
        <p:nvPicPr>
          <p:cNvPr id="73" name="Grafik 7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" t="51713" r="70569" b="21402"/>
          <a:stretch/>
        </p:blipFill>
        <p:spPr>
          <a:xfrm>
            <a:off x="2110812" y="3546504"/>
            <a:ext cx="1418602" cy="1843755"/>
          </a:xfrm>
          <a:prstGeom prst="rect">
            <a:avLst/>
          </a:prstGeom>
        </p:spPr>
      </p:pic>
      <p:pic>
        <p:nvPicPr>
          <p:cNvPr id="74" name="Grafik 7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4" t="29657" r="14426" b="65234"/>
          <a:stretch/>
        </p:blipFill>
        <p:spPr>
          <a:xfrm>
            <a:off x="5947873" y="2033899"/>
            <a:ext cx="427291" cy="350378"/>
          </a:xfrm>
          <a:prstGeom prst="rect">
            <a:avLst/>
          </a:prstGeom>
        </p:spPr>
      </p:pic>
      <p:pic>
        <p:nvPicPr>
          <p:cNvPr id="75" name="Grafik 7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" t="68535" r="83382" b="23365"/>
          <a:stretch/>
        </p:blipFill>
        <p:spPr>
          <a:xfrm>
            <a:off x="2213362" y="4700186"/>
            <a:ext cx="666572" cy="555477"/>
          </a:xfrm>
          <a:prstGeom prst="rect">
            <a:avLst/>
          </a:prstGeom>
        </p:spPr>
      </p:pic>
      <p:pic>
        <p:nvPicPr>
          <p:cNvPr id="76" name="Grafik 7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9" t="25171" r="20328" b="46916"/>
          <a:stretch/>
        </p:blipFill>
        <p:spPr>
          <a:xfrm>
            <a:off x="4631821" y="1726250"/>
            <a:ext cx="1444239" cy="1914257"/>
          </a:xfrm>
          <a:prstGeom prst="rect">
            <a:avLst/>
          </a:prstGeom>
        </p:spPr>
      </p:pic>
      <p:pic>
        <p:nvPicPr>
          <p:cNvPr id="77" name="Grafik 7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0" t="16573" r="51518" b="77368"/>
          <a:stretch/>
        </p:blipFill>
        <p:spPr>
          <a:xfrm>
            <a:off x="4144711" y="1136590"/>
            <a:ext cx="350377" cy="415513"/>
          </a:xfrm>
          <a:prstGeom prst="rect">
            <a:avLst/>
          </a:prstGeom>
        </p:spPr>
      </p:pic>
      <p:pic>
        <p:nvPicPr>
          <p:cNvPr id="78" name="Grafik 7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2" r="60284" b="39439"/>
          <a:stretch/>
        </p:blipFill>
        <p:spPr>
          <a:xfrm>
            <a:off x="2037633" y="2170632"/>
            <a:ext cx="2013075" cy="1982624"/>
          </a:xfrm>
          <a:prstGeom prst="rect">
            <a:avLst/>
          </a:prstGeom>
        </p:spPr>
      </p:pic>
      <p:pic>
        <p:nvPicPr>
          <p:cNvPr id="79" name="Grafik 7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43115" r="51518" b="26854"/>
          <a:stretch/>
        </p:blipFill>
        <p:spPr>
          <a:xfrm>
            <a:off x="3033757" y="2956844"/>
            <a:ext cx="1461331" cy="2059537"/>
          </a:xfrm>
          <a:prstGeom prst="rect">
            <a:avLst/>
          </a:prstGeom>
        </p:spPr>
      </p:pic>
      <p:pic>
        <p:nvPicPr>
          <p:cNvPr id="80" name="Grafik 7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3" t="17975" r="64331" b="72710"/>
          <a:stretch/>
        </p:blipFill>
        <p:spPr>
          <a:xfrm>
            <a:off x="3452502" y="1232680"/>
            <a:ext cx="393106" cy="638849"/>
          </a:xfrm>
          <a:prstGeom prst="rect">
            <a:avLst/>
          </a:prstGeom>
        </p:spPr>
      </p:pic>
      <p:pic>
        <p:nvPicPr>
          <p:cNvPr id="81" name="Grafik 8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9" t="43116" r="24879" b="36947"/>
          <a:stretch/>
        </p:blipFill>
        <p:spPr>
          <a:xfrm>
            <a:off x="4213078" y="2956844"/>
            <a:ext cx="1632246" cy="1367327"/>
          </a:xfrm>
          <a:prstGeom prst="rect">
            <a:avLst/>
          </a:prstGeom>
        </p:spPr>
      </p:pic>
      <p:sp>
        <p:nvSpPr>
          <p:cNvPr id="4" name="Flussdiagramm: Verbindungsstelle 3"/>
          <p:cNvSpPr/>
          <p:nvPr/>
        </p:nvSpPr>
        <p:spPr>
          <a:xfrm>
            <a:off x="6260864" y="3409192"/>
            <a:ext cx="114300" cy="114300"/>
          </a:xfrm>
          <a:prstGeom prst="flowChartConnector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Flussdiagramm: Verbindungsstelle 6"/>
          <p:cNvSpPr/>
          <p:nvPr/>
        </p:nvSpPr>
        <p:spPr>
          <a:xfrm>
            <a:off x="3617202" y="1672297"/>
            <a:ext cx="114300" cy="114300"/>
          </a:xfrm>
          <a:prstGeom prst="flowChartConnector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Flussdiagramm: Verbindungsstelle 7"/>
          <p:cNvSpPr/>
          <p:nvPr/>
        </p:nvSpPr>
        <p:spPr>
          <a:xfrm>
            <a:off x="4262749" y="1287196"/>
            <a:ext cx="114300" cy="114300"/>
          </a:xfrm>
          <a:prstGeom prst="flowChartConnector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Flussdiagramm: Verbindungsstelle 8"/>
          <p:cNvSpPr/>
          <p:nvPr/>
        </p:nvSpPr>
        <p:spPr>
          <a:xfrm>
            <a:off x="5239640" y="5949280"/>
            <a:ext cx="114300" cy="114300"/>
          </a:xfrm>
          <a:prstGeom prst="flowChartConnector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Flussdiagramm: Verbindungsstelle 9"/>
          <p:cNvSpPr/>
          <p:nvPr/>
        </p:nvSpPr>
        <p:spPr>
          <a:xfrm>
            <a:off x="6104368" y="2145432"/>
            <a:ext cx="114300" cy="114300"/>
          </a:xfrm>
          <a:prstGeom prst="flowChartConnector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Flussdiagramm: Verbindungsstelle 10"/>
          <p:cNvSpPr/>
          <p:nvPr/>
        </p:nvSpPr>
        <p:spPr>
          <a:xfrm>
            <a:off x="3269834" y="4322812"/>
            <a:ext cx="114300" cy="114300"/>
          </a:xfrm>
          <a:prstGeom prst="flowChartConnector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Flussdiagramm: Verbindungsstelle 11"/>
          <p:cNvSpPr/>
          <p:nvPr/>
        </p:nvSpPr>
        <p:spPr>
          <a:xfrm>
            <a:off x="3233564" y="4437112"/>
            <a:ext cx="114300" cy="114300"/>
          </a:xfrm>
          <a:prstGeom prst="flowChartConnector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Flussdiagramm: Verbindungsstelle 12"/>
          <p:cNvSpPr/>
          <p:nvPr/>
        </p:nvSpPr>
        <p:spPr>
          <a:xfrm>
            <a:off x="2555776" y="4973383"/>
            <a:ext cx="114300" cy="114300"/>
          </a:xfrm>
          <a:prstGeom prst="flowChartConnector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lussdiagramm: Verbindungsstelle 13"/>
          <p:cNvSpPr/>
          <p:nvPr/>
        </p:nvSpPr>
        <p:spPr>
          <a:xfrm>
            <a:off x="2455897" y="3273039"/>
            <a:ext cx="114300" cy="114300"/>
          </a:xfrm>
          <a:prstGeom prst="flowChartConnector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Flussdiagramm: Verbindungsstelle 14"/>
          <p:cNvSpPr/>
          <p:nvPr/>
        </p:nvSpPr>
        <p:spPr>
          <a:xfrm>
            <a:off x="5076056" y="2348880"/>
            <a:ext cx="114300" cy="114300"/>
          </a:xfrm>
          <a:prstGeom prst="flowChartConnector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Flussdiagramm: Verbindungsstelle 15"/>
          <p:cNvSpPr/>
          <p:nvPr/>
        </p:nvSpPr>
        <p:spPr>
          <a:xfrm>
            <a:off x="5085280" y="1105612"/>
            <a:ext cx="114300" cy="114300"/>
          </a:xfrm>
          <a:prstGeom prst="flowChartConnector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Flussdiagramm: Verbindungsstelle 16"/>
          <p:cNvSpPr/>
          <p:nvPr/>
        </p:nvSpPr>
        <p:spPr>
          <a:xfrm>
            <a:off x="4826383" y="3528832"/>
            <a:ext cx="114300" cy="114300"/>
          </a:xfrm>
          <a:prstGeom prst="flowChartConnector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Flussdiagramm: Verbindungsstelle 17"/>
          <p:cNvSpPr/>
          <p:nvPr/>
        </p:nvSpPr>
        <p:spPr>
          <a:xfrm>
            <a:off x="3707271" y="5394086"/>
            <a:ext cx="114300" cy="114300"/>
          </a:xfrm>
          <a:prstGeom prst="flowChartConnector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Flussdiagramm: Verbindungsstelle 18"/>
          <p:cNvSpPr/>
          <p:nvPr/>
        </p:nvSpPr>
        <p:spPr>
          <a:xfrm>
            <a:off x="4144710" y="2344996"/>
            <a:ext cx="114300" cy="114300"/>
          </a:xfrm>
          <a:prstGeom prst="flowChartConnector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Flussdiagramm: Verbindungsstelle 19"/>
          <p:cNvSpPr/>
          <p:nvPr/>
        </p:nvSpPr>
        <p:spPr>
          <a:xfrm>
            <a:off x="5868291" y="2290517"/>
            <a:ext cx="114300" cy="114300"/>
          </a:xfrm>
          <a:prstGeom prst="flowChartConnector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Flussdiagramm: Verbindungsstelle 20"/>
          <p:cNvSpPr/>
          <p:nvPr/>
        </p:nvSpPr>
        <p:spPr>
          <a:xfrm>
            <a:off x="4319898" y="610784"/>
            <a:ext cx="114300" cy="114300"/>
          </a:xfrm>
          <a:prstGeom prst="flowChartConnector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89" y="57395"/>
            <a:ext cx="872060" cy="94473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72910" y="487454"/>
            <a:ext cx="130664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Potsdam</a:t>
            </a:r>
          </a:p>
        </p:txBody>
      </p:sp>
      <p:pic>
        <p:nvPicPr>
          <p:cNvPr id="1029" name="? Potsdam" descr="C:\Users\Siegfried\AppData\Local\Microsoft\Windows\Temporary Internet Files\Content.IE5\KGITGMCI\MC900434859[1]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046" y="1890414"/>
            <a:ext cx="488284" cy="48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? München" descr="C:\Users\Siegfried\AppData\Local\Microsoft\Windows\Temporary Internet Files\Content.IE5\KGITGMCI\MC900434859[1]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51" y="5460996"/>
            <a:ext cx="488284" cy="48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feld 82"/>
          <p:cNvSpPr txBox="1"/>
          <p:nvPr/>
        </p:nvSpPr>
        <p:spPr>
          <a:xfrm>
            <a:off x="272910" y="846012"/>
            <a:ext cx="139814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München</a:t>
            </a:r>
            <a:endParaRPr lang="de-DE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679" y="48878"/>
            <a:ext cx="870646" cy="943200"/>
          </a:xfrm>
          <a:prstGeom prst="rect">
            <a:avLst/>
          </a:prstGeom>
        </p:spPr>
      </p:pic>
      <p:pic>
        <p:nvPicPr>
          <p:cNvPr id="84" name="? Düsserldforf" descr="C:\Users\Siegfried\AppData\Local\Microsoft\Windows\Temporary Internet Files\Content.IE5\KGITGMCI\MC900434859[1]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123" y="2784081"/>
            <a:ext cx="488284" cy="48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feld 84"/>
          <p:cNvSpPr txBox="1"/>
          <p:nvPr/>
        </p:nvSpPr>
        <p:spPr>
          <a:xfrm>
            <a:off x="272910" y="1204570"/>
            <a:ext cx="155844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Düsseldorf</a:t>
            </a:r>
            <a:endParaRPr lang="de-DE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679" y="761080"/>
            <a:ext cx="870647" cy="943200"/>
          </a:xfrm>
          <a:prstGeom prst="rect">
            <a:avLst/>
          </a:prstGeom>
        </p:spPr>
      </p:pic>
      <p:pic>
        <p:nvPicPr>
          <p:cNvPr id="86" name="? Kiel" descr="C:\Users\Siegfried\AppData\Local\Microsoft\Windows\Temporary Internet Files\Content.IE5\KGITGMCI\MC900434859[1]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056" y="148885"/>
            <a:ext cx="488284" cy="48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feld 86"/>
          <p:cNvSpPr txBox="1"/>
          <p:nvPr/>
        </p:nvSpPr>
        <p:spPr>
          <a:xfrm>
            <a:off x="272910" y="1563128"/>
            <a:ext cx="65915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Kiel</a:t>
            </a:r>
            <a:endParaRPr lang="de-DE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89" y="725084"/>
            <a:ext cx="870643" cy="943200"/>
          </a:xfrm>
          <a:prstGeom prst="rect">
            <a:avLst/>
          </a:prstGeom>
        </p:spPr>
      </p:pic>
      <p:pic>
        <p:nvPicPr>
          <p:cNvPr id="88" name="? Saarbrücken" descr="C:\Users\Siegfried\AppData\Local\Microsoft\Windows\Temporary Internet Files\Content.IE5\KGITGMCI\MC900434859[1]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10" y="4524892"/>
            <a:ext cx="488284" cy="48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feld 91"/>
          <p:cNvSpPr txBox="1"/>
          <p:nvPr/>
        </p:nvSpPr>
        <p:spPr>
          <a:xfrm>
            <a:off x="272910" y="1921686"/>
            <a:ext cx="1771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Saarbrücken</a:t>
            </a:r>
            <a:endParaRPr lang="de-DE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262" y="1452586"/>
            <a:ext cx="863997" cy="936000"/>
          </a:xfrm>
          <a:prstGeom prst="rect">
            <a:avLst/>
          </a:prstGeom>
        </p:spPr>
      </p:pic>
      <p:pic>
        <p:nvPicPr>
          <p:cNvPr id="93" name="? Schwerin" descr="C:\Users\Siegfried\AppData\Local\Microsoft\Windows\Temporary Internet Files\Content.IE5\KGITGMCI\MC900434859[1]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683" y="625891"/>
            <a:ext cx="488284" cy="48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feld 93"/>
          <p:cNvSpPr txBox="1"/>
          <p:nvPr/>
        </p:nvSpPr>
        <p:spPr>
          <a:xfrm>
            <a:off x="272910" y="2280244"/>
            <a:ext cx="135319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Schwerin</a:t>
            </a:r>
            <a:endParaRPr lang="de-DE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95" y="1466146"/>
            <a:ext cx="863997" cy="936000"/>
          </a:xfrm>
          <a:prstGeom prst="rect">
            <a:avLst/>
          </a:prstGeom>
        </p:spPr>
      </p:pic>
      <p:pic>
        <p:nvPicPr>
          <p:cNvPr id="95" name="? Erfurt" descr="C:\Users\Siegfried\AppData\Local\Microsoft\Windows\Temporary Internet Files\Content.IE5\KGITGMCI\MC900434859[1]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367" y="3037914"/>
            <a:ext cx="488284" cy="48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feld 95"/>
          <p:cNvSpPr txBox="1"/>
          <p:nvPr/>
        </p:nvSpPr>
        <p:spPr>
          <a:xfrm>
            <a:off x="272910" y="2638802"/>
            <a:ext cx="92365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Erfurt</a:t>
            </a:r>
            <a:endParaRPr lang="de-DE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222" y="2154365"/>
            <a:ext cx="936000" cy="936000"/>
          </a:xfrm>
          <a:prstGeom prst="rect">
            <a:avLst/>
          </a:prstGeom>
        </p:spPr>
      </p:pic>
      <p:pic>
        <p:nvPicPr>
          <p:cNvPr id="97" name="? Bremen" descr="C:\Users\Siegfried\AppData\Local\Microsoft\Windows\Temporary Internet Files\Content.IE5\KGITGMCI\MC900434859[1]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475" y="1209858"/>
            <a:ext cx="488284" cy="48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feld 97"/>
          <p:cNvSpPr txBox="1"/>
          <p:nvPr/>
        </p:nvSpPr>
        <p:spPr>
          <a:xfrm>
            <a:off x="272910" y="2997360"/>
            <a:ext cx="118949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Bremen</a:t>
            </a:r>
            <a:endParaRPr lang="de-DE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89" y="2156369"/>
            <a:ext cx="821849" cy="936000"/>
          </a:xfrm>
          <a:prstGeom prst="rect">
            <a:avLst/>
          </a:prstGeom>
        </p:spPr>
      </p:pic>
      <p:pic>
        <p:nvPicPr>
          <p:cNvPr id="89" name="? Wiesbaden" descr="C:\Users\Siegfried\AppData\Local\Microsoft\Windows\Temporary Internet Files\Content.IE5\KGITGMCI\MC900434859[1]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23" y="3921932"/>
            <a:ext cx="488284" cy="48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feld 89"/>
          <p:cNvSpPr txBox="1"/>
          <p:nvPr/>
        </p:nvSpPr>
        <p:spPr>
          <a:xfrm>
            <a:off x="272910" y="3355918"/>
            <a:ext cx="162095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Wiesbaden</a:t>
            </a:r>
            <a:endParaRPr lang="de-DE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679" y="2890497"/>
            <a:ext cx="863997" cy="936000"/>
          </a:xfrm>
          <a:prstGeom prst="rect">
            <a:avLst/>
          </a:prstGeom>
        </p:spPr>
      </p:pic>
      <p:pic>
        <p:nvPicPr>
          <p:cNvPr id="91" name="? Hannovert" descr="C:\Users\Siegfried\AppData\Local\Microsoft\Windows\Temporary Internet Files\Content.IE5\KGITGMCI\MC900434859[1]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607" y="1871529"/>
            <a:ext cx="488284" cy="48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Textfeld 98"/>
          <p:cNvSpPr txBox="1"/>
          <p:nvPr/>
        </p:nvSpPr>
        <p:spPr>
          <a:xfrm>
            <a:off x="272910" y="3714476"/>
            <a:ext cx="143282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Hannover</a:t>
            </a:r>
            <a:endParaRPr lang="de-DE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89" y="2919339"/>
            <a:ext cx="821850" cy="936000"/>
          </a:xfrm>
          <a:prstGeom prst="rect">
            <a:avLst/>
          </a:prstGeom>
        </p:spPr>
      </p:pic>
      <p:pic>
        <p:nvPicPr>
          <p:cNvPr id="100" name="? Dresden" descr="C:\Users\Siegfried\AppData\Local\Microsoft\Windows\Temporary Internet Files\Content.IE5\KGITGMCI\MC900434859[1]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209" y="2940716"/>
            <a:ext cx="488284" cy="48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feld 100"/>
          <p:cNvSpPr txBox="1"/>
          <p:nvPr/>
        </p:nvSpPr>
        <p:spPr>
          <a:xfrm>
            <a:off x="272910" y="4073034"/>
            <a:ext cx="124880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Dresden</a:t>
            </a:r>
            <a:endParaRPr lang="de-DE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679" y="3592921"/>
            <a:ext cx="863996" cy="936000"/>
          </a:xfrm>
          <a:prstGeom prst="rect">
            <a:avLst/>
          </a:prstGeom>
        </p:spPr>
      </p:pic>
      <p:pic>
        <p:nvPicPr>
          <p:cNvPr id="102" name="? Stuttgart" descr="C:\Users\Siegfried\AppData\Local\Microsoft\Windows\Temporary Internet Files\Content.IE5\KGITGMCI\MC900434859[1]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478" y="4905802"/>
            <a:ext cx="488284" cy="48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feld 102"/>
          <p:cNvSpPr txBox="1"/>
          <p:nvPr/>
        </p:nvSpPr>
        <p:spPr>
          <a:xfrm>
            <a:off x="272910" y="4431592"/>
            <a:ext cx="132356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Stuttgart</a:t>
            </a:r>
            <a:endParaRPr lang="de-DE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89" y="3585982"/>
            <a:ext cx="863997" cy="936000"/>
          </a:xfrm>
          <a:prstGeom prst="rect">
            <a:avLst/>
          </a:prstGeom>
        </p:spPr>
      </p:pic>
      <p:pic>
        <p:nvPicPr>
          <p:cNvPr id="104" name="? Magdeburg" descr="C:\Users\Siegfried\AppData\Local\Microsoft\Windows\Temporary Internet Files\Content.IE5\KGITGMCI\MC900434859[1]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509" y="1871529"/>
            <a:ext cx="488284" cy="48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feld 104"/>
          <p:cNvSpPr txBox="1"/>
          <p:nvPr/>
        </p:nvSpPr>
        <p:spPr>
          <a:xfrm>
            <a:off x="272910" y="4790150"/>
            <a:ext cx="165077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Magdeburg</a:t>
            </a:r>
            <a:endParaRPr lang="de-DE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679" y="4232186"/>
            <a:ext cx="863997" cy="936000"/>
          </a:xfrm>
          <a:prstGeom prst="rect">
            <a:avLst/>
          </a:prstGeom>
        </p:spPr>
      </p:pic>
      <p:pic>
        <p:nvPicPr>
          <p:cNvPr id="106" name="? Mainz" descr="C:\Users\Siegfried\AppData\Local\Microsoft\Windows\Temporary Internet Files\Content.IE5\KGITGMCI\MC900434859[1]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023" y="4192970"/>
            <a:ext cx="488284" cy="48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feld 106"/>
          <p:cNvSpPr txBox="1"/>
          <p:nvPr/>
        </p:nvSpPr>
        <p:spPr>
          <a:xfrm>
            <a:off x="272910" y="5148708"/>
            <a:ext cx="96853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Mainz</a:t>
            </a:r>
            <a:endParaRPr lang="de-DE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89" y="4232186"/>
            <a:ext cx="821850" cy="936000"/>
          </a:xfrm>
          <a:prstGeom prst="rect">
            <a:avLst/>
          </a:prstGeom>
        </p:spPr>
      </p:pic>
      <p:pic>
        <p:nvPicPr>
          <p:cNvPr id="108" name="? Hamburg" descr="C:\Users\Siegfried\AppData\Local\Microsoft\Windows\Temporary Internet Files\Content.IE5\KGITGMCI\MC900434859[1]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468" y="780476"/>
            <a:ext cx="488284" cy="48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Textfeld 108"/>
          <p:cNvSpPr txBox="1"/>
          <p:nvPr/>
        </p:nvSpPr>
        <p:spPr>
          <a:xfrm>
            <a:off x="272910" y="5507266"/>
            <a:ext cx="136248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Hamburg</a:t>
            </a:r>
            <a:endParaRPr lang="de-DE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679" y="4872346"/>
            <a:ext cx="821850" cy="936000"/>
          </a:xfrm>
          <a:prstGeom prst="rect">
            <a:avLst/>
          </a:prstGeom>
        </p:spPr>
      </p:pic>
      <p:pic>
        <p:nvPicPr>
          <p:cNvPr id="110" name="? Berlin" descr="C:\Users\Siegfried\AppData\Local\Microsoft\Windows\Temporary Internet Files\Content.IE5\KGITGMCI\MC900434859[1]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011" y="1685680"/>
            <a:ext cx="488284" cy="48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feld 110"/>
          <p:cNvSpPr txBox="1"/>
          <p:nvPr/>
        </p:nvSpPr>
        <p:spPr>
          <a:xfrm>
            <a:off x="272910" y="5865826"/>
            <a:ext cx="93807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Berlin</a:t>
            </a:r>
            <a:endParaRPr lang="de-DE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89" y="4879905"/>
            <a:ext cx="86399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5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8" dur="1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1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48" grpId="0" animBg="1"/>
      <p:bldP spid="47" grpId="0" animBg="1"/>
      <p:bldP spid="46" grpId="0" animBg="1"/>
      <p:bldP spid="45" grpId="0" animBg="1"/>
      <p:bldP spid="44" grpId="0" animBg="1"/>
      <p:bldP spid="43" grpId="0" animBg="1"/>
      <p:bldP spid="42" grpId="0" animBg="1"/>
      <p:bldP spid="41" grpId="0" animBg="1"/>
      <p:bldP spid="40" grpId="0" animBg="1"/>
      <p:bldP spid="39" grpId="0" animBg="1"/>
      <p:bldP spid="38" grpId="0" animBg="1"/>
      <p:bldP spid="37" grpId="0" animBg="1"/>
      <p:bldP spid="36" grpId="0" animBg="1"/>
      <p:bldP spid="35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" grpId="0"/>
      <p:bldP spid="83" grpId="0"/>
      <p:bldP spid="85" grpId="0"/>
      <p:bldP spid="87" grpId="0"/>
      <p:bldP spid="92" grpId="0"/>
      <p:bldP spid="94" grpId="0"/>
      <p:bldP spid="96" grpId="0"/>
      <p:bldP spid="98" grpId="0"/>
      <p:bldP spid="90" grpId="0"/>
      <p:bldP spid="99" grpId="0"/>
      <p:bldP spid="101" grpId="0"/>
      <p:bldP spid="103" grpId="0"/>
      <p:bldP spid="105" grpId="0"/>
      <p:bldP spid="107" grpId="0"/>
      <p:bldP spid="109" grpId="0"/>
      <p:bldP spid="111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98</Words>
  <Application>Microsoft Office PowerPoint</Application>
  <PresentationFormat>Bildschirmpräsentation (4:3)</PresentationFormat>
  <Paragraphs>57</Paragraphs>
  <Slides>5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</vt:lpstr>
      <vt:lpstr>Visio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Siegfried Schmidt</dc:creator>
  <cp:lastModifiedBy>Siegfried Schmidt</cp:lastModifiedBy>
  <cp:revision>9</cp:revision>
  <dcterms:created xsi:type="dcterms:W3CDTF">2024-03-29T11:16:13Z</dcterms:created>
  <dcterms:modified xsi:type="dcterms:W3CDTF">2025-02-19T20:01:16Z</dcterms:modified>
</cp:coreProperties>
</file>