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"/>
  </p:notesMasterIdLst>
  <p:sldIdLst>
    <p:sldId id="259" r:id="rId2"/>
    <p:sldId id="258" r:id="rId3"/>
    <p:sldId id="260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135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B7E49-04D2-4B9C-87D1-ED032C8484B9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34910-762F-4D5B-B4C0-64F476CAC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13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1C6DC-68C3-4738-9BFA-0A9E51884C3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8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80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15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56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08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47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217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66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17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91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74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494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33E56-42B9-4987-A74A-52D3B83C35DE}" type="datetimeFigureOut">
              <a:rPr lang="de-DE" smtClean="0"/>
              <a:t>28.02.2025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D0522-6866-4383-B56F-3B44D8F503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44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7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17/06/relationships/model3d" Target="../media/model3d1.glb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gif"/><Relationship Id="rId18" Type="http://schemas.openxmlformats.org/officeDocument/2006/relationships/image" Target="../media/image18.gif"/><Relationship Id="rId3" Type="http://schemas.openxmlformats.org/officeDocument/2006/relationships/image" Target="../media/image4.gif"/><Relationship Id="rId21" Type="http://schemas.openxmlformats.org/officeDocument/2006/relationships/slide" Target="slide3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17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gif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11.gif"/><Relationship Id="rId5" Type="http://schemas.openxmlformats.org/officeDocument/2006/relationships/image" Target="../media/image6.gif"/><Relationship Id="rId15" Type="http://schemas.openxmlformats.org/officeDocument/2006/relationships/image" Target="../media/image15.gif"/><Relationship Id="rId10" Type="http://schemas.microsoft.com/office/2007/relationships/hdphoto" Target="../media/hdphoto1.wdp"/><Relationship Id="rId19" Type="http://schemas.openxmlformats.org/officeDocument/2006/relationships/image" Target="../media/image19.gif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3500">
              <a:srgbClr val="B9CBE9"/>
            </a:gs>
            <a:gs pos="67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7C0D62B-17BE-694F-85C4-EE54DE3EAC63}"/>
              </a:ext>
            </a:extLst>
          </p:cNvPr>
          <p:cNvSpPr txBox="1"/>
          <p:nvPr/>
        </p:nvSpPr>
        <p:spPr>
          <a:xfrm>
            <a:off x="0" y="1684958"/>
            <a:ext cx="9117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normalizeH="0" baseline="0" noProof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Anleitung!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normalizeH="0" baseline="0" noProof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Klicke auf einen beliebigen Fragezeichenbutton. Danach wird ein Bundesland animiert.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normalizeH="0" baseline="0" noProof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Benenne jetzt das Bundesland.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normalizeH="0" baseline="0" noProof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Um deine richtige oder falsche Antwort zu überprüfen klicke  auf das Bundesland.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normalizeH="0" baseline="0" noProof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Die Antwort erscheint im danebenstehenden Textfeld des Fragezeichenbuttons.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normalizeH="0" baseline="0" noProof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Wenn deine Antwort richtig ist, klicke einmal auf den Punktebutton. Maximal können 16 Punkte erreicht werden.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normalizeH="0" baseline="0" noProof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Die Anzahl der Punkte entscheidet darüber, welche Schulnote du bekommst.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FE7864-4D50-7123-E746-38CBEE28FD8B}"/>
              </a:ext>
            </a:extLst>
          </p:cNvPr>
          <p:cNvSpPr txBox="1"/>
          <p:nvPr/>
        </p:nvSpPr>
        <p:spPr>
          <a:xfrm rot="21117109">
            <a:off x="49613" y="513627"/>
            <a:ext cx="7812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normalizeH="0" baseline="0" noProof="0" dirty="0">
                <a:ln w="9525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Kenne ich alle Bundesländer in Deutschland?</a:t>
            </a:r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8188D51E-52C2-9C63-4626-59C0F2D69B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32" y="529077"/>
            <a:ext cx="1722897" cy="16748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Schriftträger">
            <a:extLst>
              <a:ext uri="{FF2B5EF4-FFF2-40B4-BE49-F238E27FC236}">
                <a16:creationId xmlns:a16="http://schemas.microsoft.com/office/drawing/2014/main" id="{504BF361-C644-413F-4674-50AF369E44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878473"/>
              </p:ext>
            </p:extLst>
          </p:nvPr>
        </p:nvGraphicFramePr>
        <p:xfrm>
          <a:off x="7155942" y="767461"/>
          <a:ext cx="1234633" cy="123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826295" imgH="6826159" progId="Visio.Drawing.15">
                  <p:embed/>
                </p:oleObj>
              </mc:Choice>
              <mc:Fallback>
                <p:oleObj name="Visio" r:id="rId3" imgW="6826295" imgH="6826159" progId="Visio.Drawing.15">
                  <p:embed/>
                  <p:pic>
                    <p:nvPicPr>
                      <p:cNvPr id="4" name="Schriftträger">
                        <a:extLst>
                          <a:ext uri="{FF2B5EF4-FFF2-40B4-BE49-F238E27FC236}">
                            <a16:creationId xmlns:a16="http://schemas.microsoft.com/office/drawing/2014/main" id="{EA773973-235B-8D79-E22A-A7534FE4EE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5942" y="767461"/>
                        <a:ext cx="1234633" cy="12314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-Modell Erde" descr="Die Erde">
                <a:extLst>
                  <a:ext uri="{FF2B5EF4-FFF2-40B4-BE49-F238E27FC236}">
                    <a16:creationId xmlns:a16="http://schemas.microsoft.com/office/drawing/2014/main" id="{C8F7F656-DE50-CA29-6EC0-1D8C6BCF1A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6707361"/>
                  </p:ext>
                </p:extLst>
              </p:nvPr>
            </p:nvGraphicFramePr>
            <p:xfrm>
              <a:off x="7419030" y="1032079"/>
              <a:ext cx="700029" cy="70002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00029" cy="700028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652906" ay="2854494" az="48459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1064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-Modell Erde" descr="Die Erde">
                <a:extLst>
                  <a:ext uri="{FF2B5EF4-FFF2-40B4-BE49-F238E27FC236}">
                    <a16:creationId xmlns:a16="http://schemas.microsoft.com/office/drawing/2014/main" id="{C8F7F656-DE50-CA29-6EC0-1D8C6BCF1A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19030" y="1032079"/>
                <a:ext cx="700029" cy="700028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7" name="Beschriftung Logo">
            <a:extLst>
              <a:ext uri="{FF2B5EF4-FFF2-40B4-BE49-F238E27FC236}">
                <a16:creationId xmlns:a16="http://schemas.microsoft.com/office/drawing/2014/main" id="{F0657147-1AC4-009B-EEAE-7747314DA99E}"/>
              </a:ext>
            </a:extLst>
          </p:cNvPr>
          <p:cNvSpPr/>
          <p:nvPr/>
        </p:nvSpPr>
        <p:spPr>
          <a:xfrm rot="21399056">
            <a:off x="7316443" y="925990"/>
            <a:ext cx="913632" cy="91363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endParaRPr kumimoji="0" lang="de-DE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feil: nach rechts 7">
            <a:hlinkClick r:id="rId7" action="ppaction://hlinksldjump"/>
            <a:extLst>
              <a:ext uri="{FF2B5EF4-FFF2-40B4-BE49-F238E27FC236}">
                <a16:creationId xmlns:a16="http://schemas.microsoft.com/office/drawing/2014/main" id="{FD3DD7E3-1CD2-82B6-8ACB-476037E7C9CC}"/>
              </a:ext>
            </a:extLst>
          </p:cNvPr>
          <p:cNvSpPr/>
          <p:nvPr/>
        </p:nvSpPr>
        <p:spPr>
          <a:xfrm>
            <a:off x="8026508" y="6328923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7F450F7C-4FBE-46A8-C575-4A6706F3C398}"/>
              </a:ext>
            </a:extLst>
          </p:cNvPr>
          <p:cNvSpPr/>
          <p:nvPr/>
        </p:nvSpPr>
        <p:spPr>
          <a:xfrm>
            <a:off x="6655941" y="508538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hteck P">
            <a:extLst>
              <a:ext uri="{FF2B5EF4-FFF2-40B4-BE49-F238E27FC236}">
                <a16:creationId xmlns:a16="http://schemas.microsoft.com/office/drawing/2014/main" id="{9A9579F5-4D75-3001-116B-24A6906619C9}"/>
              </a:ext>
            </a:extLst>
          </p:cNvPr>
          <p:cNvSpPr/>
          <p:nvPr/>
        </p:nvSpPr>
        <p:spPr>
          <a:xfrm>
            <a:off x="6655941" y="6447387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hteck O">
            <a:extLst>
              <a:ext uri="{FF2B5EF4-FFF2-40B4-BE49-F238E27FC236}">
                <a16:creationId xmlns:a16="http://schemas.microsoft.com/office/drawing/2014/main" id="{AF20DFF6-F4F4-84B9-6EE8-B7B4960BCB65}"/>
              </a:ext>
            </a:extLst>
          </p:cNvPr>
          <p:cNvSpPr/>
          <p:nvPr/>
        </p:nvSpPr>
        <p:spPr>
          <a:xfrm>
            <a:off x="6655941" y="6002824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hteck N">
            <a:extLst>
              <a:ext uri="{FF2B5EF4-FFF2-40B4-BE49-F238E27FC236}">
                <a16:creationId xmlns:a16="http://schemas.microsoft.com/office/drawing/2014/main" id="{B895C61D-A6FB-1E8D-E37A-19F35C8E4C6E}"/>
              </a:ext>
            </a:extLst>
          </p:cNvPr>
          <p:cNvSpPr/>
          <p:nvPr/>
        </p:nvSpPr>
        <p:spPr>
          <a:xfrm>
            <a:off x="6655941" y="5573484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hteck M">
            <a:extLst>
              <a:ext uri="{FF2B5EF4-FFF2-40B4-BE49-F238E27FC236}">
                <a16:creationId xmlns:a16="http://schemas.microsoft.com/office/drawing/2014/main" id="{4FF5EC55-5B84-176E-639E-78B80DCF8AD7}"/>
              </a:ext>
            </a:extLst>
          </p:cNvPr>
          <p:cNvSpPr/>
          <p:nvPr/>
        </p:nvSpPr>
        <p:spPr>
          <a:xfrm>
            <a:off x="6655941" y="5146175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hteck L">
            <a:extLst>
              <a:ext uri="{FF2B5EF4-FFF2-40B4-BE49-F238E27FC236}">
                <a16:creationId xmlns:a16="http://schemas.microsoft.com/office/drawing/2014/main" id="{FFCA8C0C-EA23-390A-0DBD-4653D8EDE197}"/>
              </a:ext>
            </a:extLst>
          </p:cNvPr>
          <p:cNvSpPr/>
          <p:nvPr/>
        </p:nvSpPr>
        <p:spPr>
          <a:xfrm>
            <a:off x="6655941" y="4717440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hteck K">
            <a:extLst>
              <a:ext uri="{FF2B5EF4-FFF2-40B4-BE49-F238E27FC236}">
                <a16:creationId xmlns:a16="http://schemas.microsoft.com/office/drawing/2014/main" id="{42687137-CD3E-81CB-942A-BF113641E13D}"/>
              </a:ext>
            </a:extLst>
          </p:cNvPr>
          <p:cNvSpPr/>
          <p:nvPr/>
        </p:nvSpPr>
        <p:spPr>
          <a:xfrm>
            <a:off x="6655941" y="4319331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hteck J">
            <a:extLst>
              <a:ext uri="{FF2B5EF4-FFF2-40B4-BE49-F238E27FC236}">
                <a16:creationId xmlns:a16="http://schemas.microsoft.com/office/drawing/2014/main" id="{B3AE461B-09EB-C7A4-C3DB-228A1434B783}"/>
              </a:ext>
            </a:extLst>
          </p:cNvPr>
          <p:cNvSpPr/>
          <p:nvPr/>
        </p:nvSpPr>
        <p:spPr>
          <a:xfrm>
            <a:off x="6655941" y="3901673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hteck I">
            <a:extLst>
              <a:ext uri="{FF2B5EF4-FFF2-40B4-BE49-F238E27FC236}">
                <a16:creationId xmlns:a16="http://schemas.microsoft.com/office/drawing/2014/main" id="{34D564F5-50AA-9060-1831-652DA3BD8BBD}"/>
              </a:ext>
            </a:extLst>
          </p:cNvPr>
          <p:cNvSpPr/>
          <p:nvPr/>
        </p:nvSpPr>
        <p:spPr>
          <a:xfrm>
            <a:off x="6655941" y="3464886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hteck H">
            <a:extLst>
              <a:ext uri="{FF2B5EF4-FFF2-40B4-BE49-F238E27FC236}">
                <a16:creationId xmlns:a16="http://schemas.microsoft.com/office/drawing/2014/main" id="{73AEAC13-B1CA-D70A-0E24-4D9BAC055040}"/>
              </a:ext>
            </a:extLst>
          </p:cNvPr>
          <p:cNvSpPr/>
          <p:nvPr/>
        </p:nvSpPr>
        <p:spPr>
          <a:xfrm>
            <a:off x="6655941" y="3026924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hteck G">
            <a:extLst>
              <a:ext uri="{FF2B5EF4-FFF2-40B4-BE49-F238E27FC236}">
                <a16:creationId xmlns:a16="http://schemas.microsoft.com/office/drawing/2014/main" id="{BFB34E6A-03B7-40E3-CA29-62B9AA1FF110}"/>
              </a:ext>
            </a:extLst>
          </p:cNvPr>
          <p:cNvSpPr/>
          <p:nvPr/>
        </p:nvSpPr>
        <p:spPr>
          <a:xfrm>
            <a:off x="6655941" y="2626300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hteck F">
            <a:extLst>
              <a:ext uri="{FF2B5EF4-FFF2-40B4-BE49-F238E27FC236}">
                <a16:creationId xmlns:a16="http://schemas.microsoft.com/office/drawing/2014/main" id="{D9A9B025-7C67-842C-C80F-790A5FAF4097}"/>
              </a:ext>
            </a:extLst>
          </p:cNvPr>
          <p:cNvSpPr/>
          <p:nvPr/>
        </p:nvSpPr>
        <p:spPr>
          <a:xfrm>
            <a:off x="6655941" y="2226016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 E">
            <a:extLst>
              <a:ext uri="{FF2B5EF4-FFF2-40B4-BE49-F238E27FC236}">
                <a16:creationId xmlns:a16="http://schemas.microsoft.com/office/drawing/2014/main" id="{49FBE6ED-6EB5-94DD-581C-E54764C332DE}"/>
              </a:ext>
            </a:extLst>
          </p:cNvPr>
          <p:cNvSpPr/>
          <p:nvPr/>
        </p:nvSpPr>
        <p:spPr>
          <a:xfrm>
            <a:off x="6655941" y="1795008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 D">
            <a:extLst>
              <a:ext uri="{FF2B5EF4-FFF2-40B4-BE49-F238E27FC236}">
                <a16:creationId xmlns:a16="http://schemas.microsoft.com/office/drawing/2014/main" id="{EE778E0F-150E-2982-A622-B01791FFA798}"/>
              </a:ext>
            </a:extLst>
          </p:cNvPr>
          <p:cNvSpPr/>
          <p:nvPr/>
        </p:nvSpPr>
        <p:spPr>
          <a:xfrm>
            <a:off x="6655941" y="1389349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C">
            <a:extLst>
              <a:ext uri="{FF2B5EF4-FFF2-40B4-BE49-F238E27FC236}">
                <a16:creationId xmlns:a16="http://schemas.microsoft.com/office/drawing/2014/main" id="{418D498B-BBD5-9608-F4F1-9823D7A66B3F}"/>
              </a:ext>
            </a:extLst>
          </p:cNvPr>
          <p:cNvSpPr/>
          <p:nvPr/>
        </p:nvSpPr>
        <p:spPr>
          <a:xfrm>
            <a:off x="6655941" y="952562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hteck A">
            <a:extLst>
              <a:ext uri="{FF2B5EF4-FFF2-40B4-BE49-F238E27FC236}">
                <a16:creationId xmlns:a16="http://schemas.microsoft.com/office/drawing/2014/main" id="{947A7001-B8B1-3340-B659-8DF8BC3E9C6E}"/>
              </a:ext>
            </a:extLst>
          </p:cNvPr>
          <p:cNvSpPr/>
          <p:nvPr/>
        </p:nvSpPr>
        <p:spPr>
          <a:xfrm>
            <a:off x="6655941" y="50386"/>
            <a:ext cx="2435590" cy="359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Stern: 1B">
            <a:extLst>
              <a:ext uri="{FF2B5EF4-FFF2-40B4-BE49-F238E27FC236}">
                <a16:creationId xmlns:a16="http://schemas.microsoft.com/office/drawing/2014/main" id="{78435716-84DB-24FA-C375-EAE1DA2B55E9}"/>
              </a:ext>
            </a:extLst>
          </p:cNvPr>
          <p:cNvSpPr/>
          <p:nvPr/>
        </p:nvSpPr>
        <p:spPr>
          <a:xfrm>
            <a:off x="6655941" y="508537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Berlin</a:t>
            </a:r>
          </a:p>
        </p:txBody>
      </p:sp>
      <p:pic>
        <p:nvPicPr>
          <p:cNvPr id="2" name="Deutschland">
            <a:extLst>
              <a:ext uri="{FF2B5EF4-FFF2-40B4-BE49-F238E27FC236}">
                <a16:creationId xmlns:a16="http://schemas.microsoft.com/office/drawing/2014/main" id="{D3C41983-7756-F2E2-4E69-41084C472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18" y="-22674"/>
            <a:ext cx="5068736" cy="6858000"/>
          </a:xfrm>
          <a:prstGeom prst="rect">
            <a:avLst/>
          </a:prstGeom>
        </p:spPr>
      </p:pic>
      <p:sp>
        <p:nvSpPr>
          <p:cNvPr id="36" name="Stern: ?A">
            <a:extLst>
              <a:ext uri="{FF2B5EF4-FFF2-40B4-BE49-F238E27FC236}">
                <a16:creationId xmlns:a16="http://schemas.microsoft.com/office/drawing/2014/main" id="{21448C97-7350-A96F-0C16-D65FC40477D1}"/>
              </a:ext>
            </a:extLst>
          </p:cNvPr>
          <p:cNvSpPr/>
          <p:nvPr/>
        </p:nvSpPr>
        <p:spPr>
          <a:xfrm>
            <a:off x="6148959" y="11317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Stern: ?B">
            <a:extLst>
              <a:ext uri="{FF2B5EF4-FFF2-40B4-BE49-F238E27FC236}">
                <a16:creationId xmlns:a16="http://schemas.microsoft.com/office/drawing/2014/main" id="{4A9B30D5-759C-CEDF-35A7-675DEBBC977D}"/>
              </a:ext>
            </a:extLst>
          </p:cNvPr>
          <p:cNvSpPr/>
          <p:nvPr/>
        </p:nvSpPr>
        <p:spPr>
          <a:xfrm>
            <a:off x="6148959" y="438208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7" name="Stern ?C">
            <a:extLst>
              <a:ext uri="{FF2B5EF4-FFF2-40B4-BE49-F238E27FC236}">
                <a16:creationId xmlns:a16="http://schemas.microsoft.com/office/drawing/2014/main" id="{D803F690-8900-DCF1-6615-E99F1B2A5EFF}"/>
              </a:ext>
            </a:extLst>
          </p:cNvPr>
          <p:cNvSpPr/>
          <p:nvPr/>
        </p:nvSpPr>
        <p:spPr>
          <a:xfrm>
            <a:off x="6148959" y="865099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Stern: ?D">
            <a:extLst>
              <a:ext uri="{FF2B5EF4-FFF2-40B4-BE49-F238E27FC236}">
                <a16:creationId xmlns:a16="http://schemas.microsoft.com/office/drawing/2014/main" id="{5E25E69D-5980-AEBA-CA3D-D9F9A2868279}"/>
              </a:ext>
            </a:extLst>
          </p:cNvPr>
          <p:cNvSpPr/>
          <p:nvPr/>
        </p:nvSpPr>
        <p:spPr>
          <a:xfrm>
            <a:off x="6148959" y="1291990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9" name="Stern: ?E">
            <a:extLst>
              <a:ext uri="{FF2B5EF4-FFF2-40B4-BE49-F238E27FC236}">
                <a16:creationId xmlns:a16="http://schemas.microsoft.com/office/drawing/2014/main" id="{1FD70204-7916-9702-B51E-7400C4A3F49E}"/>
              </a:ext>
            </a:extLst>
          </p:cNvPr>
          <p:cNvSpPr/>
          <p:nvPr/>
        </p:nvSpPr>
        <p:spPr>
          <a:xfrm>
            <a:off x="6148959" y="1718881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1" name="Stern: ?F">
            <a:extLst>
              <a:ext uri="{FF2B5EF4-FFF2-40B4-BE49-F238E27FC236}">
                <a16:creationId xmlns:a16="http://schemas.microsoft.com/office/drawing/2014/main" id="{D105B58D-5A64-48A5-8662-A11BFC149D01}"/>
              </a:ext>
            </a:extLst>
          </p:cNvPr>
          <p:cNvSpPr/>
          <p:nvPr/>
        </p:nvSpPr>
        <p:spPr>
          <a:xfrm>
            <a:off x="6148959" y="2145772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0" name="Stern: ?G">
            <a:extLst>
              <a:ext uri="{FF2B5EF4-FFF2-40B4-BE49-F238E27FC236}">
                <a16:creationId xmlns:a16="http://schemas.microsoft.com/office/drawing/2014/main" id="{A5F72FE7-437E-8A1E-FCA9-640943953873}"/>
              </a:ext>
            </a:extLst>
          </p:cNvPr>
          <p:cNvSpPr/>
          <p:nvPr/>
        </p:nvSpPr>
        <p:spPr>
          <a:xfrm>
            <a:off x="6148959" y="2572663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1" name="Stern: ?H">
            <a:extLst>
              <a:ext uri="{FF2B5EF4-FFF2-40B4-BE49-F238E27FC236}">
                <a16:creationId xmlns:a16="http://schemas.microsoft.com/office/drawing/2014/main" id="{36003877-1C4A-C2B8-8ED8-448E1B1CA926}"/>
              </a:ext>
            </a:extLst>
          </p:cNvPr>
          <p:cNvSpPr/>
          <p:nvPr/>
        </p:nvSpPr>
        <p:spPr>
          <a:xfrm>
            <a:off x="6148959" y="2999554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2" name="Stern: ?I">
            <a:extLst>
              <a:ext uri="{FF2B5EF4-FFF2-40B4-BE49-F238E27FC236}">
                <a16:creationId xmlns:a16="http://schemas.microsoft.com/office/drawing/2014/main" id="{17E76C77-449D-A2F3-0895-1220948F0A00}"/>
              </a:ext>
            </a:extLst>
          </p:cNvPr>
          <p:cNvSpPr/>
          <p:nvPr/>
        </p:nvSpPr>
        <p:spPr>
          <a:xfrm>
            <a:off x="6148959" y="3426445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3" name="Stern: ?J">
            <a:extLst>
              <a:ext uri="{FF2B5EF4-FFF2-40B4-BE49-F238E27FC236}">
                <a16:creationId xmlns:a16="http://schemas.microsoft.com/office/drawing/2014/main" id="{A3AF5094-4747-5799-C2BD-B9CC39F6E3CE}"/>
              </a:ext>
            </a:extLst>
          </p:cNvPr>
          <p:cNvSpPr/>
          <p:nvPr/>
        </p:nvSpPr>
        <p:spPr>
          <a:xfrm>
            <a:off x="6148959" y="3853336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4" name="Stern: ?K">
            <a:extLst>
              <a:ext uri="{FF2B5EF4-FFF2-40B4-BE49-F238E27FC236}">
                <a16:creationId xmlns:a16="http://schemas.microsoft.com/office/drawing/2014/main" id="{19DEC134-CBC9-CEF8-D53D-EBE9533A1406}"/>
              </a:ext>
            </a:extLst>
          </p:cNvPr>
          <p:cNvSpPr/>
          <p:nvPr/>
        </p:nvSpPr>
        <p:spPr>
          <a:xfrm>
            <a:off x="6148959" y="4280227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8" name="Stern: ?L">
            <a:extLst>
              <a:ext uri="{FF2B5EF4-FFF2-40B4-BE49-F238E27FC236}">
                <a16:creationId xmlns:a16="http://schemas.microsoft.com/office/drawing/2014/main" id="{C09F7EF5-086F-C4EC-62E3-4D36AEB9EBF4}"/>
              </a:ext>
            </a:extLst>
          </p:cNvPr>
          <p:cNvSpPr/>
          <p:nvPr/>
        </p:nvSpPr>
        <p:spPr>
          <a:xfrm>
            <a:off x="6148959" y="4707118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5" name="Stern: ?M">
            <a:extLst>
              <a:ext uri="{FF2B5EF4-FFF2-40B4-BE49-F238E27FC236}">
                <a16:creationId xmlns:a16="http://schemas.microsoft.com/office/drawing/2014/main" id="{1B982FC9-4EDB-FAA4-A092-EB7B08BAE9D3}"/>
              </a:ext>
            </a:extLst>
          </p:cNvPr>
          <p:cNvSpPr/>
          <p:nvPr/>
        </p:nvSpPr>
        <p:spPr>
          <a:xfrm>
            <a:off x="6148959" y="5134009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6" name="Stern: ?N">
            <a:extLst>
              <a:ext uri="{FF2B5EF4-FFF2-40B4-BE49-F238E27FC236}">
                <a16:creationId xmlns:a16="http://schemas.microsoft.com/office/drawing/2014/main" id="{E50AD65B-EBFF-81C3-565E-176D0D398A98}"/>
              </a:ext>
            </a:extLst>
          </p:cNvPr>
          <p:cNvSpPr/>
          <p:nvPr/>
        </p:nvSpPr>
        <p:spPr>
          <a:xfrm>
            <a:off x="6148959" y="5560900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9" name="Stern: ?O">
            <a:extLst>
              <a:ext uri="{FF2B5EF4-FFF2-40B4-BE49-F238E27FC236}">
                <a16:creationId xmlns:a16="http://schemas.microsoft.com/office/drawing/2014/main" id="{04690B1A-3F7B-D8FB-03E6-43D9D556DE63}"/>
              </a:ext>
            </a:extLst>
          </p:cNvPr>
          <p:cNvSpPr/>
          <p:nvPr/>
        </p:nvSpPr>
        <p:spPr>
          <a:xfrm>
            <a:off x="6148959" y="5987791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7" name="Stern: ?P">
            <a:extLst>
              <a:ext uri="{FF2B5EF4-FFF2-40B4-BE49-F238E27FC236}">
                <a16:creationId xmlns:a16="http://schemas.microsoft.com/office/drawing/2014/main" id="{B799A8D0-72DA-0A88-5C1C-0E4DE442167D}"/>
              </a:ext>
            </a:extLst>
          </p:cNvPr>
          <p:cNvSpPr/>
          <p:nvPr/>
        </p:nvSpPr>
        <p:spPr>
          <a:xfrm>
            <a:off x="6148959" y="6414683"/>
            <a:ext cx="396000" cy="396000"/>
          </a:xfrm>
          <a:prstGeom prst="flowChartConnector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567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8" name="Stern: 1A">
            <a:extLst>
              <a:ext uri="{FF2B5EF4-FFF2-40B4-BE49-F238E27FC236}">
                <a16:creationId xmlns:a16="http://schemas.microsoft.com/office/drawing/2014/main" id="{E0574FBF-3AAB-A2F6-E847-BD2E32A95455}"/>
              </a:ext>
            </a:extLst>
          </p:cNvPr>
          <p:cNvSpPr/>
          <p:nvPr/>
        </p:nvSpPr>
        <p:spPr>
          <a:xfrm>
            <a:off x="6655941" y="50614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Brandenburg</a:t>
            </a:r>
          </a:p>
        </p:txBody>
      </p:sp>
      <p:sp>
        <p:nvSpPr>
          <p:cNvPr id="70" name="Stern 1C">
            <a:extLst>
              <a:ext uri="{FF2B5EF4-FFF2-40B4-BE49-F238E27FC236}">
                <a16:creationId xmlns:a16="http://schemas.microsoft.com/office/drawing/2014/main" id="{3B36309F-B5E0-E722-D8B3-77C78D6D32B9}"/>
              </a:ext>
            </a:extLst>
          </p:cNvPr>
          <p:cNvSpPr/>
          <p:nvPr/>
        </p:nvSpPr>
        <p:spPr>
          <a:xfrm>
            <a:off x="6655941" y="943518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Sachsen</a:t>
            </a:r>
          </a:p>
        </p:txBody>
      </p:sp>
      <p:sp>
        <p:nvSpPr>
          <p:cNvPr id="71" name="Stern: 1D">
            <a:extLst>
              <a:ext uri="{FF2B5EF4-FFF2-40B4-BE49-F238E27FC236}">
                <a16:creationId xmlns:a16="http://schemas.microsoft.com/office/drawing/2014/main" id="{D1FADF02-F64E-614E-5E5D-91D129350892}"/>
              </a:ext>
            </a:extLst>
          </p:cNvPr>
          <p:cNvSpPr/>
          <p:nvPr/>
        </p:nvSpPr>
        <p:spPr>
          <a:xfrm>
            <a:off x="6655941" y="1382709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Hessen</a:t>
            </a:r>
          </a:p>
        </p:txBody>
      </p:sp>
      <p:sp>
        <p:nvSpPr>
          <p:cNvPr id="72" name="Stern: 1E">
            <a:extLst>
              <a:ext uri="{FF2B5EF4-FFF2-40B4-BE49-F238E27FC236}">
                <a16:creationId xmlns:a16="http://schemas.microsoft.com/office/drawing/2014/main" id="{F8511482-5AD5-8564-8A14-18C48EFE467F}"/>
              </a:ext>
            </a:extLst>
          </p:cNvPr>
          <p:cNvSpPr/>
          <p:nvPr/>
        </p:nvSpPr>
        <p:spPr>
          <a:xfrm>
            <a:off x="6655941" y="1788188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Thüringen</a:t>
            </a:r>
          </a:p>
        </p:txBody>
      </p:sp>
      <p:sp>
        <p:nvSpPr>
          <p:cNvPr id="73" name="Stern: 1F">
            <a:extLst>
              <a:ext uri="{FF2B5EF4-FFF2-40B4-BE49-F238E27FC236}">
                <a16:creationId xmlns:a16="http://schemas.microsoft.com/office/drawing/2014/main" id="{73A54D2D-37A1-B26A-080D-36DE0113AE91}"/>
              </a:ext>
            </a:extLst>
          </p:cNvPr>
          <p:cNvSpPr/>
          <p:nvPr/>
        </p:nvSpPr>
        <p:spPr>
          <a:xfrm>
            <a:off x="6655941" y="2214737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Saarland</a:t>
            </a:r>
          </a:p>
        </p:txBody>
      </p:sp>
      <p:sp>
        <p:nvSpPr>
          <p:cNvPr id="74" name="Stern: 1G">
            <a:extLst>
              <a:ext uri="{FF2B5EF4-FFF2-40B4-BE49-F238E27FC236}">
                <a16:creationId xmlns:a16="http://schemas.microsoft.com/office/drawing/2014/main" id="{E1C60242-EBD3-2FF1-B6C3-C927BEB660FC}"/>
              </a:ext>
            </a:extLst>
          </p:cNvPr>
          <p:cNvSpPr/>
          <p:nvPr/>
        </p:nvSpPr>
        <p:spPr>
          <a:xfrm>
            <a:off x="6655941" y="2620216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Bremen</a:t>
            </a:r>
          </a:p>
        </p:txBody>
      </p:sp>
      <p:sp>
        <p:nvSpPr>
          <p:cNvPr id="75" name="Stern: 1H">
            <a:extLst>
              <a:ext uri="{FF2B5EF4-FFF2-40B4-BE49-F238E27FC236}">
                <a16:creationId xmlns:a16="http://schemas.microsoft.com/office/drawing/2014/main" id="{23F0FC4B-0091-E2AB-888F-430DE1ED72AA}"/>
              </a:ext>
            </a:extLst>
          </p:cNvPr>
          <p:cNvSpPr/>
          <p:nvPr/>
        </p:nvSpPr>
        <p:spPr>
          <a:xfrm>
            <a:off x="6655941" y="3042551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Sachsen-Anhalt</a:t>
            </a:r>
          </a:p>
        </p:txBody>
      </p:sp>
      <p:sp>
        <p:nvSpPr>
          <p:cNvPr id="76" name="Stern: 1I">
            <a:extLst>
              <a:ext uri="{FF2B5EF4-FFF2-40B4-BE49-F238E27FC236}">
                <a16:creationId xmlns:a16="http://schemas.microsoft.com/office/drawing/2014/main" id="{11448B12-B07D-903C-DCEF-4212B901CD18}"/>
              </a:ext>
            </a:extLst>
          </p:cNvPr>
          <p:cNvSpPr/>
          <p:nvPr/>
        </p:nvSpPr>
        <p:spPr>
          <a:xfrm>
            <a:off x="6655941" y="3464886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Schleswig-Holstein</a:t>
            </a:r>
          </a:p>
        </p:txBody>
      </p:sp>
      <p:sp>
        <p:nvSpPr>
          <p:cNvPr id="77" name="Stern: 1J">
            <a:extLst>
              <a:ext uri="{FF2B5EF4-FFF2-40B4-BE49-F238E27FC236}">
                <a16:creationId xmlns:a16="http://schemas.microsoft.com/office/drawing/2014/main" id="{1E8B072B-A00F-8E69-BD60-A1C29B17F2CD}"/>
              </a:ext>
            </a:extLst>
          </p:cNvPr>
          <p:cNvSpPr/>
          <p:nvPr/>
        </p:nvSpPr>
        <p:spPr>
          <a:xfrm>
            <a:off x="6655941" y="3895649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Baden-Württemberg</a:t>
            </a:r>
          </a:p>
        </p:txBody>
      </p:sp>
      <p:sp>
        <p:nvSpPr>
          <p:cNvPr id="78" name="Stern: 1K">
            <a:extLst>
              <a:ext uri="{FF2B5EF4-FFF2-40B4-BE49-F238E27FC236}">
                <a16:creationId xmlns:a16="http://schemas.microsoft.com/office/drawing/2014/main" id="{B9E65453-C27F-FE08-010F-8776A380AA08}"/>
              </a:ext>
            </a:extLst>
          </p:cNvPr>
          <p:cNvSpPr/>
          <p:nvPr/>
        </p:nvSpPr>
        <p:spPr>
          <a:xfrm>
            <a:off x="6655941" y="4313770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</a:p>
        </p:txBody>
      </p:sp>
      <p:sp>
        <p:nvSpPr>
          <p:cNvPr id="79" name="Stern: 1L">
            <a:extLst>
              <a:ext uri="{FF2B5EF4-FFF2-40B4-BE49-F238E27FC236}">
                <a16:creationId xmlns:a16="http://schemas.microsoft.com/office/drawing/2014/main" id="{2DCA0D9F-6B6B-8C44-11A4-7E1D6F1935B3}"/>
              </a:ext>
            </a:extLst>
          </p:cNvPr>
          <p:cNvSpPr/>
          <p:nvPr/>
        </p:nvSpPr>
        <p:spPr>
          <a:xfrm>
            <a:off x="6655941" y="4736105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Niedersachsen</a:t>
            </a:r>
          </a:p>
        </p:txBody>
      </p:sp>
      <p:sp>
        <p:nvSpPr>
          <p:cNvPr id="80" name="Stern: 1M">
            <a:extLst>
              <a:ext uri="{FF2B5EF4-FFF2-40B4-BE49-F238E27FC236}">
                <a16:creationId xmlns:a16="http://schemas.microsoft.com/office/drawing/2014/main" id="{2BDBEBBF-B94B-F168-6CA9-F0383ECA0E42}"/>
              </a:ext>
            </a:extLst>
          </p:cNvPr>
          <p:cNvSpPr/>
          <p:nvPr/>
        </p:nvSpPr>
        <p:spPr>
          <a:xfrm>
            <a:off x="6655941" y="5150012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Rheinland-Pfalz</a:t>
            </a:r>
          </a:p>
        </p:txBody>
      </p:sp>
      <p:sp>
        <p:nvSpPr>
          <p:cNvPr id="81" name="Stern: 1N">
            <a:extLst>
              <a:ext uri="{FF2B5EF4-FFF2-40B4-BE49-F238E27FC236}">
                <a16:creationId xmlns:a16="http://schemas.microsoft.com/office/drawing/2014/main" id="{BE5F2801-8D8E-0616-71D2-2A79840F5276}"/>
              </a:ext>
            </a:extLst>
          </p:cNvPr>
          <p:cNvSpPr/>
          <p:nvPr/>
        </p:nvSpPr>
        <p:spPr>
          <a:xfrm>
            <a:off x="6655941" y="5576561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Nordrhein-Westfalen</a:t>
            </a:r>
          </a:p>
        </p:txBody>
      </p:sp>
      <p:sp>
        <p:nvSpPr>
          <p:cNvPr id="82" name="Stern: 1O">
            <a:extLst>
              <a:ext uri="{FF2B5EF4-FFF2-40B4-BE49-F238E27FC236}">
                <a16:creationId xmlns:a16="http://schemas.microsoft.com/office/drawing/2014/main" id="{3D529368-CCBE-1960-C28E-264B359AB7CF}"/>
              </a:ext>
            </a:extLst>
          </p:cNvPr>
          <p:cNvSpPr/>
          <p:nvPr/>
        </p:nvSpPr>
        <p:spPr>
          <a:xfrm>
            <a:off x="6655941" y="5999250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Mecklenburg-Vorpommern</a:t>
            </a:r>
          </a:p>
        </p:txBody>
      </p:sp>
      <p:sp>
        <p:nvSpPr>
          <p:cNvPr id="83" name="Stern: 1P">
            <a:extLst>
              <a:ext uri="{FF2B5EF4-FFF2-40B4-BE49-F238E27FC236}">
                <a16:creationId xmlns:a16="http://schemas.microsoft.com/office/drawing/2014/main" id="{5C5A4177-9781-0DF7-346C-760B0D34B10F}"/>
              </a:ext>
            </a:extLst>
          </p:cNvPr>
          <p:cNvSpPr/>
          <p:nvPr/>
        </p:nvSpPr>
        <p:spPr>
          <a:xfrm>
            <a:off x="6655941" y="6437203"/>
            <a:ext cx="2435590" cy="360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Bayern</a:t>
            </a:r>
          </a:p>
        </p:txBody>
      </p:sp>
      <p:pic>
        <p:nvPicPr>
          <p:cNvPr id="20" name="Mecklenburg-Vorpommern">
            <a:extLst>
              <a:ext uri="{FF2B5EF4-FFF2-40B4-BE49-F238E27FC236}">
                <a16:creationId xmlns:a16="http://schemas.microsoft.com/office/drawing/2014/main" id="{089609F9-21CF-4CE5-7E41-0923F9304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8019" b="74829"/>
          <a:stretch/>
        </p:blipFill>
        <p:spPr>
          <a:xfrm>
            <a:off x="3426946" y="228639"/>
            <a:ext cx="2127903" cy="1469876"/>
          </a:xfrm>
          <a:prstGeom prst="rect">
            <a:avLst/>
          </a:prstGeom>
        </p:spPr>
      </p:pic>
      <p:pic>
        <p:nvPicPr>
          <p:cNvPr id="21" name="Niedersachsen">
            <a:extLst>
              <a:ext uri="{FF2B5EF4-FFF2-40B4-BE49-F238E27FC236}">
                <a16:creationId xmlns:a16="http://schemas.microsoft.com/office/drawing/2014/main" id="{FA23E354-DCC9-A65A-E906-992079AB54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14206" r="37186" b="51028"/>
          <a:stretch/>
        </p:blipFill>
        <p:spPr>
          <a:xfrm>
            <a:off x="1414530" y="937940"/>
            <a:ext cx="2674833" cy="2384276"/>
          </a:xfrm>
          <a:prstGeom prst="rect">
            <a:avLst/>
          </a:prstGeom>
        </p:spPr>
      </p:pic>
      <p:pic>
        <p:nvPicPr>
          <p:cNvPr id="22" name="Schleswig-Holstein">
            <a:extLst>
              <a:ext uri="{FF2B5EF4-FFF2-40B4-BE49-F238E27FC236}">
                <a16:creationId xmlns:a16="http://schemas.microsoft.com/office/drawing/2014/main" id="{CE7579EE-D025-258A-062D-2BDADAA5D1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r="40980" b="77368"/>
          <a:stretch/>
        </p:blipFill>
        <p:spPr>
          <a:xfrm>
            <a:off x="2247804" y="-27853"/>
            <a:ext cx="1645065" cy="1552104"/>
          </a:xfrm>
          <a:prstGeom prst="rect">
            <a:avLst/>
          </a:prstGeom>
        </p:spPr>
      </p:pic>
      <p:pic>
        <p:nvPicPr>
          <p:cNvPr id="23" name="Bunt Land Brandenburg">
            <a:extLst>
              <a:ext uri="{FF2B5EF4-FFF2-40B4-BE49-F238E27FC236}">
                <a16:creationId xmlns:a16="http://schemas.microsoft.com/office/drawing/2014/main" id="{C91BA3CD-5E85-5B2D-AA79-6E9E8BB6D7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9" t="17974" r="2960" b="52274"/>
          <a:stretch/>
        </p:blipFill>
        <p:spPr>
          <a:xfrm>
            <a:off x="3817975" y="1194569"/>
            <a:ext cx="2008263" cy="2040359"/>
          </a:xfrm>
          <a:prstGeom prst="rect">
            <a:avLst/>
          </a:prstGeom>
        </p:spPr>
      </p:pic>
      <p:pic>
        <p:nvPicPr>
          <p:cNvPr id="24" name="Sachsen">
            <a:extLst>
              <a:ext uri="{FF2B5EF4-FFF2-40B4-BE49-F238E27FC236}">
                <a16:creationId xmlns:a16="http://schemas.microsoft.com/office/drawing/2014/main" id="{AF7BE031-EAA8-1EDC-3B25-F798A66980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7" t="43116" b="36947"/>
          <a:stretch/>
        </p:blipFill>
        <p:spPr>
          <a:xfrm>
            <a:off x="4230250" y="2920563"/>
            <a:ext cx="1752429" cy="1367327"/>
          </a:xfrm>
          <a:prstGeom prst="rect">
            <a:avLst/>
          </a:prstGeom>
        </p:spPr>
      </p:pic>
      <p:pic>
        <p:nvPicPr>
          <p:cNvPr id="25" name="Rheinland-Pfalz">
            <a:extLst>
              <a:ext uri="{FF2B5EF4-FFF2-40B4-BE49-F238E27FC236}">
                <a16:creationId xmlns:a16="http://schemas.microsoft.com/office/drawing/2014/main" id="{AB154DB8-CAE2-E297-8BCE-716F5511ED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" t="51713" r="70569" b="21402"/>
          <a:stretch/>
        </p:blipFill>
        <p:spPr>
          <a:xfrm>
            <a:off x="987123" y="3510223"/>
            <a:ext cx="1418602" cy="1843755"/>
          </a:xfrm>
          <a:prstGeom prst="rect">
            <a:avLst/>
          </a:prstGeom>
        </p:spPr>
      </p:pic>
      <p:pic>
        <p:nvPicPr>
          <p:cNvPr id="26" name="Berlin">
            <a:extLst>
              <a:ext uri="{FF2B5EF4-FFF2-40B4-BE49-F238E27FC236}">
                <a16:creationId xmlns:a16="http://schemas.microsoft.com/office/drawing/2014/main" id="{4C6CD8E6-5455-E2D3-1D7D-0EE0C4F4AF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4" t="29657" r="14426" b="65234"/>
          <a:stretch/>
        </p:blipFill>
        <p:spPr>
          <a:xfrm>
            <a:off x="4819970" y="1997618"/>
            <a:ext cx="427291" cy="350378"/>
          </a:xfrm>
          <a:prstGeom prst="rect">
            <a:avLst/>
          </a:prstGeom>
        </p:spPr>
      </p:pic>
      <p:pic>
        <p:nvPicPr>
          <p:cNvPr id="27" name="Saarland">
            <a:extLst>
              <a:ext uri="{FF2B5EF4-FFF2-40B4-BE49-F238E27FC236}">
                <a16:creationId xmlns:a16="http://schemas.microsoft.com/office/drawing/2014/main" id="{3A46BA18-4AD2-0440-94F3-7270CF0D63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68535" r="83382" b="23365"/>
          <a:stretch/>
        </p:blipFill>
        <p:spPr>
          <a:xfrm>
            <a:off x="1061557" y="4665342"/>
            <a:ext cx="720548" cy="600456"/>
          </a:xfrm>
          <a:prstGeom prst="rect">
            <a:avLst/>
          </a:prstGeom>
        </p:spPr>
      </p:pic>
      <p:pic>
        <p:nvPicPr>
          <p:cNvPr id="28" name="Sachsen-Anhalt">
            <a:extLst>
              <a:ext uri="{FF2B5EF4-FFF2-40B4-BE49-F238E27FC236}">
                <a16:creationId xmlns:a16="http://schemas.microsoft.com/office/drawing/2014/main" id="{85A4BC4A-1247-EED9-0189-9737419792F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9" t="25171" r="20328" b="46916"/>
          <a:stretch/>
        </p:blipFill>
        <p:spPr>
          <a:xfrm>
            <a:off x="3516560" y="1689969"/>
            <a:ext cx="1444239" cy="1914257"/>
          </a:xfrm>
          <a:prstGeom prst="rect">
            <a:avLst/>
          </a:prstGeom>
        </p:spPr>
      </p:pic>
      <p:pic>
        <p:nvPicPr>
          <p:cNvPr id="29" name="Hamburg">
            <a:extLst>
              <a:ext uri="{FF2B5EF4-FFF2-40B4-BE49-F238E27FC236}">
                <a16:creationId xmlns:a16="http://schemas.microsoft.com/office/drawing/2014/main" id="{96649113-B81E-2D67-756F-059FD4E0405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0" t="16573" r="51518" b="77368"/>
          <a:stretch/>
        </p:blipFill>
        <p:spPr>
          <a:xfrm>
            <a:off x="3021022" y="1100309"/>
            <a:ext cx="350377" cy="415513"/>
          </a:xfrm>
          <a:prstGeom prst="rect">
            <a:avLst/>
          </a:prstGeom>
        </p:spPr>
      </p:pic>
      <p:pic>
        <p:nvPicPr>
          <p:cNvPr id="30" name="Nordrhein-Westpfalen">
            <a:extLst>
              <a:ext uri="{FF2B5EF4-FFF2-40B4-BE49-F238E27FC236}">
                <a16:creationId xmlns:a16="http://schemas.microsoft.com/office/drawing/2014/main" id="{3B7DCAA7-D774-C48D-D36D-4D1D49D2583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2" r="60284" b="39439"/>
          <a:stretch/>
        </p:blipFill>
        <p:spPr>
          <a:xfrm>
            <a:off x="901518" y="2144714"/>
            <a:ext cx="2013075" cy="1982624"/>
          </a:xfrm>
          <a:prstGeom prst="rect">
            <a:avLst/>
          </a:prstGeom>
        </p:spPr>
      </p:pic>
      <p:pic>
        <p:nvPicPr>
          <p:cNvPr id="31" name="Hessen">
            <a:extLst>
              <a:ext uri="{FF2B5EF4-FFF2-40B4-BE49-F238E27FC236}">
                <a16:creationId xmlns:a16="http://schemas.microsoft.com/office/drawing/2014/main" id="{E0318F61-E090-2EAA-8580-46C5FF4B484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43115" r="51518" b="26854"/>
          <a:stretch/>
        </p:blipFill>
        <p:spPr>
          <a:xfrm>
            <a:off x="1910068" y="2920563"/>
            <a:ext cx="1461331" cy="2059537"/>
          </a:xfrm>
          <a:prstGeom prst="rect">
            <a:avLst/>
          </a:prstGeom>
        </p:spPr>
      </p:pic>
      <p:pic>
        <p:nvPicPr>
          <p:cNvPr id="32" name="Bremen">
            <a:extLst>
              <a:ext uri="{FF2B5EF4-FFF2-40B4-BE49-F238E27FC236}">
                <a16:creationId xmlns:a16="http://schemas.microsoft.com/office/drawing/2014/main" id="{2E429BB6-C87F-77A4-06A5-235B540935C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3" t="17975" r="64331" b="72710"/>
          <a:stretch/>
        </p:blipFill>
        <p:spPr>
          <a:xfrm>
            <a:off x="2328813" y="1196399"/>
            <a:ext cx="393106" cy="638849"/>
          </a:xfrm>
          <a:prstGeom prst="rect">
            <a:avLst/>
          </a:prstGeom>
        </p:spPr>
      </p:pic>
      <p:pic>
        <p:nvPicPr>
          <p:cNvPr id="33" name="Thüringen">
            <a:extLst>
              <a:ext uri="{FF2B5EF4-FFF2-40B4-BE49-F238E27FC236}">
                <a16:creationId xmlns:a16="http://schemas.microsoft.com/office/drawing/2014/main" id="{9148E495-3189-F280-EE9D-51B216FC804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9" t="43116" r="24879" b="36947"/>
          <a:stretch/>
        </p:blipFill>
        <p:spPr>
          <a:xfrm>
            <a:off x="3089108" y="2927452"/>
            <a:ext cx="1632246" cy="1367327"/>
          </a:xfrm>
          <a:prstGeom prst="rect">
            <a:avLst/>
          </a:prstGeom>
        </p:spPr>
      </p:pic>
      <p:pic>
        <p:nvPicPr>
          <p:cNvPr id="34" name="Bayern">
            <a:extLst>
              <a:ext uri="{FF2B5EF4-FFF2-40B4-BE49-F238E27FC236}">
                <a16:creationId xmlns:a16="http://schemas.microsoft.com/office/drawing/2014/main" id="{F849020E-37E0-8747-2729-3E5CC71A22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57196" r="9536"/>
          <a:stretch/>
        </p:blipFill>
        <p:spPr>
          <a:xfrm>
            <a:off x="2525366" y="3886239"/>
            <a:ext cx="2973937" cy="2935480"/>
          </a:xfrm>
          <a:prstGeom prst="rect">
            <a:avLst/>
          </a:prstGeom>
        </p:spPr>
      </p:pic>
      <p:pic>
        <p:nvPicPr>
          <p:cNvPr id="35" name="Badenwürttemberg">
            <a:extLst>
              <a:ext uri="{FF2B5EF4-FFF2-40B4-BE49-F238E27FC236}">
                <a16:creationId xmlns:a16="http://schemas.microsoft.com/office/drawing/2014/main" id="{E9194C95-6E1A-EE10-AC5F-BDD51DD48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33" y="4558179"/>
            <a:ext cx="1822450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Stern: 0">
            <a:extLst>
              <a:ext uri="{FF2B5EF4-FFF2-40B4-BE49-F238E27FC236}">
                <a16:creationId xmlns:a16="http://schemas.microsoft.com/office/drawing/2014/main" id="{3F91C889-03B3-FC24-F938-4CA3AD3EEBD9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20" name="Stern: 1">
            <a:extLst>
              <a:ext uri="{FF2B5EF4-FFF2-40B4-BE49-F238E27FC236}">
                <a16:creationId xmlns:a16="http://schemas.microsoft.com/office/drawing/2014/main" id="{5C97FA7F-15A8-9ADB-D250-BFA3D1FB75F2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" name="Stern: 2">
            <a:extLst>
              <a:ext uri="{FF2B5EF4-FFF2-40B4-BE49-F238E27FC236}">
                <a16:creationId xmlns:a16="http://schemas.microsoft.com/office/drawing/2014/main" id="{7D449750-6B91-9A5F-2BBD-0C3871437357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Stern: 3">
            <a:extLst>
              <a:ext uri="{FF2B5EF4-FFF2-40B4-BE49-F238E27FC236}">
                <a16:creationId xmlns:a16="http://schemas.microsoft.com/office/drawing/2014/main" id="{7E513ED9-382F-E789-D80C-06BEAAE8742F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Stern: 4">
            <a:extLst>
              <a:ext uri="{FF2B5EF4-FFF2-40B4-BE49-F238E27FC236}">
                <a16:creationId xmlns:a16="http://schemas.microsoft.com/office/drawing/2014/main" id="{6DB0CBC5-D747-94A5-4E4B-34DE431C0620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5" name="Stern: 5">
            <a:extLst>
              <a:ext uri="{FF2B5EF4-FFF2-40B4-BE49-F238E27FC236}">
                <a16:creationId xmlns:a16="http://schemas.microsoft.com/office/drawing/2014/main" id="{6A4C8E49-6326-AFB1-53A9-E437BDD71250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Stern: 6">
            <a:extLst>
              <a:ext uri="{FF2B5EF4-FFF2-40B4-BE49-F238E27FC236}">
                <a16:creationId xmlns:a16="http://schemas.microsoft.com/office/drawing/2014/main" id="{13524EF8-B303-29D8-C05E-C5A5F9AB428C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7" name="Stern: 7">
            <a:extLst>
              <a:ext uri="{FF2B5EF4-FFF2-40B4-BE49-F238E27FC236}">
                <a16:creationId xmlns:a16="http://schemas.microsoft.com/office/drawing/2014/main" id="{0316B537-D1A5-8F0F-67AD-46BBC6D44ED4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" name="Stern: 8">
            <a:extLst>
              <a:ext uri="{FF2B5EF4-FFF2-40B4-BE49-F238E27FC236}">
                <a16:creationId xmlns:a16="http://schemas.microsoft.com/office/drawing/2014/main" id="{E14C98D7-0DC8-9D03-A62A-99235BA81BB5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" name="Stern: 9">
            <a:extLst>
              <a:ext uri="{FF2B5EF4-FFF2-40B4-BE49-F238E27FC236}">
                <a16:creationId xmlns:a16="http://schemas.microsoft.com/office/drawing/2014/main" id="{9F567F5A-E0CB-0C8C-6CF9-A6463CF0B6E1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53" name="Stern: 10">
            <a:extLst>
              <a:ext uri="{FF2B5EF4-FFF2-40B4-BE49-F238E27FC236}">
                <a16:creationId xmlns:a16="http://schemas.microsoft.com/office/drawing/2014/main" id="{58102314-9953-A006-7957-241C29DFF0F4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4" name="Stern: 11">
            <a:extLst>
              <a:ext uri="{FF2B5EF4-FFF2-40B4-BE49-F238E27FC236}">
                <a16:creationId xmlns:a16="http://schemas.microsoft.com/office/drawing/2014/main" id="{72F79B70-03EA-12E0-2116-BCD8DE7BB089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55" name="Stern: 12">
            <a:extLst>
              <a:ext uri="{FF2B5EF4-FFF2-40B4-BE49-F238E27FC236}">
                <a16:creationId xmlns:a16="http://schemas.microsoft.com/office/drawing/2014/main" id="{E2D7C100-4813-E9AE-ED8C-879E63CE3234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6" name="Stern: 13">
            <a:extLst>
              <a:ext uri="{FF2B5EF4-FFF2-40B4-BE49-F238E27FC236}">
                <a16:creationId xmlns:a16="http://schemas.microsoft.com/office/drawing/2014/main" id="{1742A754-A42C-0027-22B3-521A3D1743E7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57" name="Stern: 14">
            <a:extLst>
              <a:ext uri="{FF2B5EF4-FFF2-40B4-BE49-F238E27FC236}">
                <a16:creationId xmlns:a16="http://schemas.microsoft.com/office/drawing/2014/main" id="{6FB1BE9D-A047-DAF0-4B01-F68A70611B6A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8" name="Stern: 15">
            <a:extLst>
              <a:ext uri="{FF2B5EF4-FFF2-40B4-BE49-F238E27FC236}">
                <a16:creationId xmlns:a16="http://schemas.microsoft.com/office/drawing/2014/main" id="{359BBDF1-9AFE-1CA6-C0EF-11B79F29F396}"/>
              </a:ext>
            </a:extLst>
          </p:cNvPr>
          <p:cNvSpPr/>
          <p:nvPr/>
        </p:nvSpPr>
        <p:spPr>
          <a:xfrm>
            <a:off x="67872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59" name="Stern: 16">
            <a:extLst>
              <a:ext uri="{FF2B5EF4-FFF2-40B4-BE49-F238E27FC236}">
                <a16:creationId xmlns:a16="http://schemas.microsoft.com/office/drawing/2014/main" id="{6BD9F847-2098-2D11-CDDB-49E8BCBF25D9}"/>
              </a:ext>
            </a:extLst>
          </p:cNvPr>
          <p:cNvSpPr/>
          <p:nvPr/>
        </p:nvSpPr>
        <p:spPr>
          <a:xfrm>
            <a:off x="72083" y="609680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92" name="Stern: 16">
            <a:hlinkClick r:id="rId21" action="ppaction://hlinksldjump"/>
            <a:extLst>
              <a:ext uri="{FF2B5EF4-FFF2-40B4-BE49-F238E27FC236}">
                <a16:creationId xmlns:a16="http://schemas.microsoft.com/office/drawing/2014/main" id="{5CBE976E-0843-441A-0013-19CAA20081AA}"/>
              </a:ext>
            </a:extLst>
          </p:cNvPr>
          <p:cNvSpPr/>
          <p:nvPr/>
        </p:nvSpPr>
        <p:spPr>
          <a:xfrm>
            <a:off x="88665" y="5192118"/>
            <a:ext cx="1080000" cy="1080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26B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52668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Note?</a:t>
            </a:r>
          </a:p>
        </p:txBody>
      </p:sp>
    </p:spTree>
    <p:extLst>
      <p:ext uri="{BB962C8B-B14F-4D97-AF65-F5344CB8AC3E}">
        <p14:creationId xmlns:p14="http://schemas.microsoft.com/office/powerpoint/2010/main" val="22143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60" grpId="0" animBg="1"/>
      <p:bldP spid="12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013D4666-4638-A37F-8C0D-B9E0A666F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591431"/>
              </p:ext>
            </p:extLst>
          </p:nvPr>
        </p:nvGraphicFramePr>
        <p:xfrm>
          <a:off x="1524000" y="1397000"/>
          <a:ext cx="6096000" cy="3627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550145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103277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29025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Punkte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Prozent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Schulnote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908727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16 - 15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100% - 96%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1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58154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14 - 13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  95% - 80%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2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21859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12 - 10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  79% - 60%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3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10183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09 - 07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  59% - 45%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4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557308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06 - 03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  44% - 16%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5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473063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02 - 00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/>
                        <a:t>  15</a:t>
                      </a:r>
                      <a:r>
                        <a:rPr lang="de-DE" sz="2800" dirty="0"/>
                        <a:t>% - 00%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6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01836130"/>
                  </a:ext>
                </a:extLst>
              </a:tr>
            </a:tbl>
          </a:graphicData>
        </a:graphic>
      </p:graphicFrame>
      <p:sp>
        <p:nvSpPr>
          <p:cNvPr id="3" name="Pfeil: nach rechts 2">
            <a:hlinkClick r:id="rId2" action="ppaction://hlinksldjump"/>
            <a:extLst>
              <a:ext uri="{FF2B5EF4-FFF2-40B4-BE49-F238E27FC236}">
                <a16:creationId xmlns:a16="http://schemas.microsoft.com/office/drawing/2014/main" id="{E48D014D-E77E-A569-F573-2D6098F75025}"/>
              </a:ext>
            </a:extLst>
          </p:cNvPr>
          <p:cNvSpPr/>
          <p:nvPr/>
        </p:nvSpPr>
        <p:spPr>
          <a:xfrm>
            <a:off x="8026508" y="6328923"/>
            <a:ext cx="978408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zurück</a:t>
            </a:r>
          </a:p>
        </p:txBody>
      </p:sp>
    </p:spTree>
    <p:extLst>
      <p:ext uri="{BB962C8B-B14F-4D97-AF65-F5344CB8AC3E}">
        <p14:creationId xmlns:p14="http://schemas.microsoft.com/office/powerpoint/2010/main" val="26351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207</Words>
  <Application>Microsoft Office PowerPoint</Application>
  <PresentationFormat>Bildschirmpräsentation (4:3)</PresentationFormat>
  <Paragraphs>82</Paragraphs>
  <Slides>3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1_Office</vt:lpstr>
      <vt:lpstr>Visio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Siegfried Schmidt</dc:creator>
  <cp:lastModifiedBy>Siegfried Schmidt</cp:lastModifiedBy>
  <cp:revision>6</cp:revision>
  <dcterms:created xsi:type="dcterms:W3CDTF">2024-08-09T16:12:12Z</dcterms:created>
  <dcterms:modified xsi:type="dcterms:W3CDTF">2025-02-28T17:06:52Z</dcterms:modified>
</cp:coreProperties>
</file>