
<file path=[Content_Types].xml><?xml version="1.0" encoding="utf-8"?>
<Types xmlns="http://schemas.openxmlformats.org/package/2006/content-types">
  <Default Extension="bin" ContentType="application/vnd.ms-office.vbaPro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8" r:id="rId4"/>
    <p:sldId id="262" r:id="rId5"/>
    <p:sldId id="282" r:id="rId6"/>
    <p:sldId id="267" r:id="rId7"/>
    <p:sldId id="265" r:id="rId8"/>
    <p:sldId id="283" r:id="rId9"/>
    <p:sldId id="285" r:id="rId10"/>
    <p:sldId id="260" r:id="rId11"/>
    <p:sldId id="268" r:id="rId12"/>
    <p:sldId id="263" r:id="rId13"/>
    <p:sldId id="264" r:id="rId14"/>
    <p:sldId id="271" r:id="rId15"/>
    <p:sldId id="269" r:id="rId16"/>
    <p:sldId id="261" r:id="rId17"/>
    <p:sldId id="266" r:id="rId18"/>
    <p:sldId id="270" r:id="rId19"/>
    <p:sldId id="279" r:id="rId20"/>
    <p:sldId id="281" r:id="rId21"/>
    <p:sldId id="280" r:id="rId22"/>
    <p:sldId id="284" r:id="rId23"/>
    <p:sldId id="277" r:id="rId24"/>
    <p:sldId id="278" r:id="rId2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1E31"/>
    <a:srgbClr val="4E95D9"/>
    <a:srgbClr val="1B69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94660"/>
  </p:normalViewPr>
  <p:slideViewPr>
    <p:cSldViewPr snapToGrid="0">
      <p:cViewPr varScale="1">
        <p:scale>
          <a:sx n="149" d="100"/>
          <a:sy n="149" d="100"/>
        </p:scale>
        <p:origin x="64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Relationship Id="rId30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D26F58-2A54-27C4-A907-948C484A3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F325318-4CA3-ECC1-EA6B-A082AC55E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D510F22-07D9-B595-B467-E42515803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CC73980-4D10-691A-B884-1EE7C245B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ED07539-99B6-9B39-A7D9-BF2DB1D68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000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5DAC2E-CD47-7BBD-9EF1-2DCC9A1D9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B2D6AAF-7377-9270-69A1-551087025D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D4E422B-0B59-2594-4B75-802194AA1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E30727D-996F-77BA-B816-08A60139A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E530B6D-AFA7-AFC6-5BEC-6303E273F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5302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1461AB-08C1-13D3-357B-07C7A95BD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A5F2F14-AD57-F31B-37EA-5E4F28689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7B20BC2-3868-080F-C829-3BC1BEABF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523FA5-B87F-1D0A-7A3D-D4547660F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AB95745-3146-C16B-7E8B-EDF2B1573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7668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ED175B-CD3F-D724-FC70-DC39FB488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66F3B7-E54B-6F7A-1CAB-D0BF6BF25C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C7FB9E5-8577-5CA3-9C1B-351BAA816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D0C4AB0-0C00-CD0E-7850-9599D3C86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F7DE6A2-9006-3E5C-2E2C-F78F0CB2E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D35CFC2-8545-BB27-6A16-C68AD70EE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0084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5D8F51-F4C0-EDC8-4631-86DD32B61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FC8AE00-75C5-EC94-733D-63910F3B8C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FF7150A-AD08-037B-D660-CD5819E37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2E65926-2A5D-3F9C-730F-853CDC97DF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EEA298E-AD8C-F0B0-14CF-1D69D67A58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C700836-E26F-487B-8912-C80789416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99529CB-9ACA-0A48-1D06-65B90AF86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B9C5D38E-0A5B-1B59-A578-32BBFAE8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6995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31681B-C09F-C48D-6B7B-6DE342CCC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6D62058-A6B8-6050-8686-ECC142C4D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4C118FA-99FA-366C-DBC7-5D3EF9223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1F4E491-6F21-F8AD-9F2D-B237787D1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676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90314CD2-58F8-11D4-5A3B-BE85CA497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D939D74-0AA7-DF16-0591-6E73FA1C3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CE25FE9-8EAA-D5B9-B2D6-D5B8505C3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10493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DC68CF-20FC-5EA8-C5FD-026ED1641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C3B9FD2-300C-2B18-9FE0-10173D581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6BC0771-ABF8-BBD1-288A-83AF4DB5B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9EB8894-AF00-6365-970D-68AE8183A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3E561DD-0D7B-387D-C6E4-2DA0318A6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8A3398B-7B43-44D1-37A5-CBC31CA1A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774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D6C145-545A-473F-C775-2D1F10E80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4554DB4-B770-2CF9-0AA1-24A82C251A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F22BFBE-9895-C462-D0D0-EA78BA390E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51879EE-3B2D-FE57-0DFB-C05F23453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FE3168F-BCEE-3DE2-0674-80F8C5845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B18045D-1D5A-CB6C-028F-35F76711F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6524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181EEC-6C44-2714-77F6-A0804A122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6B21DDA-D3DD-BBC1-0D90-01B36E9E1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3550E3-BB3F-71B5-7083-4BF1EE539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5884D5C-671B-1BBB-35B8-BB114F0DB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A8ACDC-2C53-3779-C3EF-1EB094498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5719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508C04EE-60E3-77E6-AB73-F9B16130A0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BB0F74D-B0A3-5DC3-20C8-9C9EA818A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F5AC88C-E22C-D8B3-54D5-CF1A314DE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93876E-630B-60EE-282A-B485A48BF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8A6E387-AECD-90B7-E62B-28BF39A2D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2448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6004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165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6731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031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727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6270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3184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399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4973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7940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4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CD63F92-7A80-0D9B-DCAB-F81F7A3BB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7A42610-524F-16F8-3294-042D3DECD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74A138-7267-1230-034D-D7652FDDC4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A8FCCE-87B7-46A1-ACD0-4A4101F993A2}" type="datetimeFigureOut">
              <a:rPr lang="de-DE" smtClean="0"/>
              <a:t>06.06.2025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F7658E3-3755-352F-DE39-CE1D730C48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B37BB2B-AC77-337E-6FE3-88112D89F6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EDE6F5-718F-4DF0-B1CC-0627129B5BA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5446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501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18" Type="http://schemas.openxmlformats.org/officeDocument/2006/relationships/image" Target="../media/image21.gif"/><Relationship Id="rId26" Type="http://schemas.openxmlformats.org/officeDocument/2006/relationships/image" Target="../media/image29.gif"/><Relationship Id="rId3" Type="http://schemas.openxmlformats.org/officeDocument/2006/relationships/image" Target="../media/image6.gif"/><Relationship Id="rId21" Type="http://schemas.openxmlformats.org/officeDocument/2006/relationships/image" Target="../media/image24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5" Type="http://schemas.openxmlformats.org/officeDocument/2006/relationships/image" Target="../media/image28.gif"/><Relationship Id="rId2" Type="http://schemas.openxmlformats.org/officeDocument/2006/relationships/image" Target="../media/image2.jpg"/><Relationship Id="rId16" Type="http://schemas.openxmlformats.org/officeDocument/2006/relationships/image" Target="../media/image19.gif"/><Relationship Id="rId20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24" Type="http://schemas.openxmlformats.org/officeDocument/2006/relationships/image" Target="../media/image27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23" Type="http://schemas.openxmlformats.org/officeDocument/2006/relationships/image" Target="../media/image26.gif"/><Relationship Id="rId10" Type="http://schemas.openxmlformats.org/officeDocument/2006/relationships/image" Target="../media/image13.gif"/><Relationship Id="rId19" Type="http://schemas.openxmlformats.org/officeDocument/2006/relationships/image" Target="../media/image22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Relationship Id="rId22" Type="http://schemas.openxmlformats.org/officeDocument/2006/relationships/image" Target="../media/image25.gif"/><Relationship Id="rId27" Type="http://schemas.openxmlformats.org/officeDocument/2006/relationships/image" Target="../media/image3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1.png"/><Relationship Id="rId7" Type="http://schemas.openxmlformats.org/officeDocument/2006/relationships/image" Target="../media/image5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7" Type="http://schemas.openxmlformats.org/officeDocument/2006/relationships/image" Target="../media/image6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g"/><Relationship Id="rId5" Type="http://schemas.openxmlformats.org/officeDocument/2006/relationships/image" Target="../media/image63.jpg"/><Relationship Id="rId4" Type="http://schemas.openxmlformats.org/officeDocument/2006/relationships/image" Target="../media/image6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7" Type="http://schemas.openxmlformats.org/officeDocument/2006/relationships/image" Target="../media/image8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G"/><Relationship Id="rId5" Type="http://schemas.openxmlformats.org/officeDocument/2006/relationships/image" Target="../media/image84.jpg"/><Relationship Id="rId4" Type="http://schemas.openxmlformats.org/officeDocument/2006/relationships/image" Target="../media/image83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47D1B97D-B4E5-9FB9-B2B5-00B8D13B9FAC}"/>
              </a:ext>
            </a:extLst>
          </p:cNvPr>
          <p:cNvSpPr txBox="1"/>
          <p:nvPr/>
        </p:nvSpPr>
        <p:spPr>
          <a:xfrm>
            <a:off x="-39756" y="6654104"/>
            <a:ext cx="442622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https://pixabay.com/de/photos/buch-seiten-lesen-bildung-roman-5178205/</a:t>
            </a:r>
          </a:p>
        </p:txBody>
      </p:sp>
      <p:sp>
        <p:nvSpPr>
          <p:cNvPr id="4" name="btnStart">
            <a:hlinkClick r:id="" action="ppaction://macro?name=StarteQuiz"/>
            <a:extLst>
              <a:ext uri="{FF2B5EF4-FFF2-40B4-BE49-F238E27FC236}">
                <a16:creationId xmlns:a16="http://schemas.microsoft.com/office/drawing/2014/main" id="{5DFC68DD-FACC-4EF1-8AC9-0FA243843808}"/>
              </a:ext>
            </a:extLst>
          </p:cNvPr>
          <p:cNvSpPr/>
          <p:nvPr/>
        </p:nvSpPr>
        <p:spPr>
          <a:xfrm>
            <a:off x="9462051" y="5212521"/>
            <a:ext cx="2641600" cy="1120522"/>
          </a:xfrm>
          <a:prstGeom prst="roundRect">
            <a:avLst/>
          </a:prstGeom>
          <a:solidFill>
            <a:schemeClr val="tx2">
              <a:lumMod val="75000"/>
              <a:alpha val="14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b="1" noProof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lumOff val="50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Quiz starten!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198EEDDD-9C73-3EA8-E327-92D0F8258DF4}"/>
              </a:ext>
            </a:extLst>
          </p:cNvPr>
          <p:cNvSpPr txBox="1"/>
          <p:nvPr/>
        </p:nvSpPr>
        <p:spPr>
          <a:xfrm>
            <a:off x="1084275" y="172278"/>
            <a:ext cx="10580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dirty="0">
                <a:ln w="19050">
                  <a:solidFill>
                    <a:srgbClr val="0B1E31"/>
                  </a:solidFill>
                  <a:prstDash val="solid"/>
                </a:ln>
                <a:solidFill>
                  <a:srgbClr val="4E95D9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Teste dein geografisches Wissen!</a:t>
            </a:r>
          </a:p>
        </p:txBody>
      </p:sp>
    </p:spTree>
    <p:extLst>
      <p:ext uri="{BB962C8B-B14F-4D97-AF65-F5344CB8AC3E}">
        <p14:creationId xmlns:p14="http://schemas.microsoft.com/office/powerpoint/2010/main" val="930088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4AA45F-6A7A-FE24-4703-7A93A8F79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F65A1FAC-590F-6847-5506-8800118B4868}"/>
              </a:ext>
            </a:extLst>
          </p:cNvPr>
          <p:cNvSpPr/>
          <p:nvPr/>
        </p:nvSpPr>
        <p:spPr>
          <a:xfrm>
            <a:off x="685199" y="1594153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Hannover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92BBDCDF-50EE-7998-96BD-DF6FE4754FEF}"/>
              </a:ext>
            </a:extLst>
          </p:cNvPr>
          <p:cNvSpPr/>
          <p:nvPr/>
        </p:nvSpPr>
        <p:spPr>
          <a:xfrm>
            <a:off x="685199" y="32468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Rostock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F909F1B7-AC14-FFCE-440E-2A57F118231B}"/>
              </a:ext>
            </a:extLst>
          </p:cNvPr>
          <p:cNvSpPr/>
          <p:nvPr/>
        </p:nvSpPr>
        <p:spPr>
          <a:xfrm>
            <a:off x="685199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Hannover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60FB9532-C9A7-0B37-DE6B-52CA48EB5234}"/>
              </a:ext>
            </a:extLst>
          </p:cNvPr>
          <p:cNvSpPr/>
          <p:nvPr/>
        </p:nvSpPr>
        <p:spPr>
          <a:xfrm>
            <a:off x="3170566" y="1594153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Rostock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18F67E8B-D1A8-68EA-03BF-076092E8D802}"/>
              </a:ext>
            </a:extLst>
          </p:cNvPr>
          <p:cNvSpPr/>
          <p:nvPr/>
        </p:nvSpPr>
        <p:spPr>
          <a:xfrm>
            <a:off x="3170566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Hamburg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D45E758-CD16-A705-384D-2EC9402F268A}"/>
              </a:ext>
            </a:extLst>
          </p:cNvPr>
          <p:cNvSpPr/>
          <p:nvPr/>
        </p:nvSpPr>
        <p:spPr>
          <a:xfrm>
            <a:off x="3170566" y="32468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Hannover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773E53D-5700-D7BD-73B4-F3C6085DBB6E}"/>
              </a:ext>
            </a:extLst>
          </p:cNvPr>
          <p:cNvSpPr/>
          <p:nvPr/>
        </p:nvSpPr>
        <p:spPr>
          <a:xfrm>
            <a:off x="5655933" y="1594153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Hamburg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62FDFFA-0F58-9BB0-2CC1-3A6D433ADCC9}"/>
              </a:ext>
            </a:extLst>
          </p:cNvPr>
          <p:cNvSpPr/>
          <p:nvPr/>
        </p:nvSpPr>
        <p:spPr>
          <a:xfrm>
            <a:off x="5655933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Rostock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3AA0BEFC-9931-C38F-D68F-C76FAD68E871}"/>
              </a:ext>
            </a:extLst>
          </p:cNvPr>
          <p:cNvSpPr/>
          <p:nvPr/>
        </p:nvSpPr>
        <p:spPr>
          <a:xfrm>
            <a:off x="5655933" y="32468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Hamburg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2D4D1A9D-DCB6-DA04-2F24-FA446B528859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Welche Reihenfolge der Städte ist richtig, wenn man deren geografischen Breitenlage in Deutschland, von Süden nach Norden, betrachtet?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0FE2A31E-DA65-97CF-8450-09E8FF9CDBFE}"/>
              </a:ext>
            </a:extLst>
          </p:cNvPr>
          <p:cNvSpPr/>
          <p:nvPr/>
        </p:nvSpPr>
        <p:spPr>
          <a:xfrm rot="5400000">
            <a:off x="4008250" y="3050318"/>
            <a:ext cx="484632" cy="7130734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CEB358AC-CBE7-AB58-8826-2472F32DDC91}"/>
              </a:ext>
            </a:extLst>
          </p:cNvPr>
          <p:cNvSpPr txBox="1"/>
          <p:nvPr/>
        </p:nvSpPr>
        <p:spPr>
          <a:xfrm>
            <a:off x="7815933" y="6414311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N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00A122E-D93B-EA78-C53D-E2C7D0CC2BF6}"/>
              </a:ext>
            </a:extLst>
          </p:cNvPr>
          <p:cNvSpPr txBox="1"/>
          <p:nvPr/>
        </p:nvSpPr>
        <p:spPr>
          <a:xfrm>
            <a:off x="295799" y="6414311"/>
            <a:ext cx="3305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S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955938-8510-A5FB-2BFB-A190937CA117}"/>
              </a:ext>
            </a:extLst>
          </p:cNvPr>
          <p:cNvSpPr/>
          <p:nvPr/>
        </p:nvSpPr>
        <p:spPr>
          <a:xfrm>
            <a:off x="8181739" y="198593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E7172D-BFEB-A100-EFF8-24B48B7D60A4}"/>
              </a:ext>
            </a:extLst>
          </p:cNvPr>
          <p:cNvSpPr/>
          <p:nvPr/>
        </p:nvSpPr>
        <p:spPr>
          <a:xfrm>
            <a:off x="8181739" y="3606867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9273388-773F-DD43-CA7A-37170858A1E6}"/>
              </a:ext>
            </a:extLst>
          </p:cNvPr>
          <p:cNvSpPr/>
          <p:nvPr/>
        </p:nvSpPr>
        <p:spPr>
          <a:xfrm>
            <a:off x="8240599" y="523829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txtPunkte">
            <a:extLst>
              <a:ext uri="{FF2B5EF4-FFF2-40B4-BE49-F238E27FC236}">
                <a16:creationId xmlns:a16="http://schemas.microsoft.com/office/drawing/2014/main" id="{167D781A-AABA-7265-BC47-9C525F7D8745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B8E1AD6A-6813-1E70-105B-4B2510165727}"/>
              </a:ext>
            </a:extLst>
          </p:cNvPr>
          <p:cNvSpPr txBox="1"/>
          <p:nvPr/>
        </p:nvSpPr>
        <p:spPr>
          <a:xfrm>
            <a:off x="7874793" y="6623504"/>
            <a:ext cx="455483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000" dirty="0"/>
              <a:t>https://pixabay.com/de/photos/wolken-himmel-atmosph%C3%A4re-49520/</a:t>
            </a:r>
          </a:p>
        </p:txBody>
      </p:sp>
    </p:spTree>
    <p:extLst>
      <p:ext uri="{BB962C8B-B14F-4D97-AF65-F5344CB8AC3E}">
        <p14:creationId xmlns:p14="http://schemas.microsoft.com/office/powerpoint/2010/main" val="3592394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311041-D422-8AF5-B272-B4F92C58D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E34E2E62-8340-4F89-9C0A-8EC923C874E3}"/>
              </a:ext>
            </a:extLst>
          </p:cNvPr>
          <p:cNvSpPr/>
          <p:nvPr/>
        </p:nvSpPr>
        <p:spPr>
          <a:xfrm>
            <a:off x="685199" y="1399791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87091E2C-AEA5-EDF3-BC79-BBF9CF82C2E8}"/>
              </a:ext>
            </a:extLst>
          </p:cNvPr>
          <p:cNvSpPr/>
          <p:nvPr/>
        </p:nvSpPr>
        <p:spPr>
          <a:xfrm>
            <a:off x="685199" y="3118760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AC6FAB2-8DC7-E7DB-D630-C9D468C41A34}"/>
              </a:ext>
            </a:extLst>
          </p:cNvPr>
          <p:cNvSpPr/>
          <p:nvPr/>
        </p:nvSpPr>
        <p:spPr>
          <a:xfrm>
            <a:off x="685199" y="48355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68F2AEAA-4D11-95D4-EC08-4EE7CD3C5520}"/>
              </a:ext>
            </a:extLst>
          </p:cNvPr>
          <p:cNvSpPr/>
          <p:nvPr/>
        </p:nvSpPr>
        <p:spPr>
          <a:xfrm>
            <a:off x="3170566" y="1399791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C03C36D6-89DB-E2C6-8758-3DE046499904}"/>
              </a:ext>
            </a:extLst>
          </p:cNvPr>
          <p:cNvSpPr/>
          <p:nvPr/>
        </p:nvSpPr>
        <p:spPr>
          <a:xfrm>
            <a:off x="3170566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90AFB804-90EA-65F6-D720-3FADB49C4048}"/>
              </a:ext>
            </a:extLst>
          </p:cNvPr>
          <p:cNvSpPr/>
          <p:nvPr/>
        </p:nvSpPr>
        <p:spPr>
          <a:xfrm>
            <a:off x="3170566" y="3118760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D504276E-D5ED-8317-83F7-2B31A9C187FE}"/>
              </a:ext>
            </a:extLst>
          </p:cNvPr>
          <p:cNvSpPr/>
          <p:nvPr/>
        </p:nvSpPr>
        <p:spPr>
          <a:xfrm>
            <a:off x="5655933" y="1399791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D55E9544-C732-EAC6-864A-6102CBC13016}"/>
              </a:ext>
            </a:extLst>
          </p:cNvPr>
          <p:cNvSpPr/>
          <p:nvPr/>
        </p:nvSpPr>
        <p:spPr>
          <a:xfrm>
            <a:off x="5655933" y="48355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993090D-40FF-83E9-7F5A-2240D6C82DB0}"/>
              </a:ext>
            </a:extLst>
          </p:cNvPr>
          <p:cNvSpPr/>
          <p:nvPr/>
        </p:nvSpPr>
        <p:spPr>
          <a:xfrm>
            <a:off x="5655933" y="3118760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0519F9FF-B949-F1B9-336A-9E75100160EB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Reihenfolge der Bundesländer, geordnet nach ihrer Größe!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10DCBEEF-F199-F6E3-9E87-57267CE5452F}"/>
              </a:ext>
            </a:extLst>
          </p:cNvPr>
          <p:cNvSpPr/>
          <p:nvPr/>
        </p:nvSpPr>
        <p:spPr>
          <a:xfrm rot="5400000">
            <a:off x="3993553" y="3690177"/>
            <a:ext cx="484632" cy="5851015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5BED5D3-8CEC-9DB6-2C7B-38903043DF3D}"/>
              </a:ext>
            </a:extLst>
          </p:cNvPr>
          <p:cNvSpPr txBox="1"/>
          <p:nvPr/>
        </p:nvSpPr>
        <p:spPr>
          <a:xfrm>
            <a:off x="7168110" y="6414311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2724EFB9-4B21-7EB1-A616-00058839374A}"/>
              </a:ext>
            </a:extLst>
          </p:cNvPr>
          <p:cNvSpPr txBox="1"/>
          <p:nvPr/>
        </p:nvSpPr>
        <p:spPr>
          <a:xfrm>
            <a:off x="575865" y="6414311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4CEC46-C924-7477-1F5E-914163697410}"/>
              </a:ext>
            </a:extLst>
          </p:cNvPr>
          <p:cNvSpPr/>
          <p:nvPr/>
        </p:nvSpPr>
        <p:spPr>
          <a:xfrm>
            <a:off x="8240599" y="1742121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4067DC-489E-7F4C-C065-56FF088A984B}"/>
              </a:ext>
            </a:extLst>
          </p:cNvPr>
          <p:cNvSpPr/>
          <p:nvPr/>
        </p:nvSpPr>
        <p:spPr>
          <a:xfrm>
            <a:off x="8240599" y="347876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A329AD3-8282-5488-F58D-E47221F13ABD}"/>
              </a:ext>
            </a:extLst>
          </p:cNvPr>
          <p:cNvSpPr/>
          <p:nvPr/>
        </p:nvSpPr>
        <p:spPr>
          <a:xfrm>
            <a:off x="8240599" y="5195567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pic>
        <p:nvPicPr>
          <p:cNvPr id="19" name="Grafik 18" descr="Ein Bild, das Karte, Text, Atlas enthält.&#10;&#10;KI-generierte Inhalte können fehlerhaft sein.">
            <a:extLst>
              <a:ext uri="{FF2B5EF4-FFF2-40B4-BE49-F238E27FC236}">
                <a16:creationId xmlns:a16="http://schemas.microsoft.com/office/drawing/2014/main" id="{3825292C-257B-FA4E-FAD8-4E29DB5FF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557" y="1454922"/>
            <a:ext cx="958196" cy="1296000"/>
          </a:xfrm>
          <a:prstGeom prst="rect">
            <a:avLst/>
          </a:prstGeom>
        </p:spPr>
      </p:pic>
      <p:pic>
        <p:nvPicPr>
          <p:cNvPr id="21" name="Grafik 20" descr="Ein Bild, das Karte, Text, Atlas enthält.&#10;&#10;KI-generierte Inhalte können fehlerhaft sein.">
            <a:extLst>
              <a:ext uri="{FF2B5EF4-FFF2-40B4-BE49-F238E27FC236}">
                <a16:creationId xmlns:a16="http://schemas.microsoft.com/office/drawing/2014/main" id="{F5C578F5-6476-FAAC-7DED-4672C76440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914" y="3190760"/>
            <a:ext cx="958195" cy="1296000"/>
          </a:xfrm>
          <a:prstGeom prst="rect">
            <a:avLst/>
          </a:prstGeom>
        </p:spPr>
      </p:pic>
      <p:pic>
        <p:nvPicPr>
          <p:cNvPr id="23" name="Grafik 22" descr="Ein Bild, das Karte, Atlas, Text enthält.&#10;&#10;KI-generierte Inhalte können fehlerhaft sein.">
            <a:extLst>
              <a:ext uri="{FF2B5EF4-FFF2-40B4-BE49-F238E27FC236}">
                <a16:creationId xmlns:a16="http://schemas.microsoft.com/office/drawing/2014/main" id="{18CB410B-7AA7-3C78-1A7D-E5E1BC7837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915" y="1454922"/>
            <a:ext cx="958195" cy="1296000"/>
          </a:xfrm>
          <a:prstGeom prst="rect">
            <a:avLst/>
          </a:prstGeom>
        </p:spPr>
      </p:pic>
      <p:pic>
        <p:nvPicPr>
          <p:cNvPr id="20" name="Grafik 19" descr="Ein Bild, das Karte, Atlas, Text enthält.&#10;&#10;KI-generierte Inhalte können fehlerhaft sein.">
            <a:extLst>
              <a:ext uri="{FF2B5EF4-FFF2-40B4-BE49-F238E27FC236}">
                <a16:creationId xmlns:a16="http://schemas.microsoft.com/office/drawing/2014/main" id="{D02C5445-7968-5CF4-7B0F-4C2A1D45F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557" y="3168494"/>
            <a:ext cx="958195" cy="1296000"/>
          </a:xfrm>
          <a:prstGeom prst="rect">
            <a:avLst/>
          </a:prstGeom>
        </p:spPr>
      </p:pic>
      <p:pic>
        <p:nvPicPr>
          <p:cNvPr id="22" name="Grafik 21" descr="Ein Bild, das Karte, Atlas, Text enthält.&#10;&#10;KI-generierte Inhalte können fehlerhaft sein.">
            <a:extLst>
              <a:ext uri="{FF2B5EF4-FFF2-40B4-BE49-F238E27FC236}">
                <a16:creationId xmlns:a16="http://schemas.microsoft.com/office/drawing/2014/main" id="{7758205D-19F0-3273-B1AC-355579DB4A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35" y="4907567"/>
            <a:ext cx="958195" cy="1296000"/>
          </a:xfrm>
          <a:prstGeom prst="rect">
            <a:avLst/>
          </a:prstGeom>
        </p:spPr>
      </p:pic>
      <p:pic>
        <p:nvPicPr>
          <p:cNvPr id="24" name="Grafik 23" descr="Ein Bild, das Karte, Text, Atlas enthält.&#10;&#10;KI-generierte Inhalte können fehlerhaft sein.">
            <a:extLst>
              <a:ext uri="{FF2B5EF4-FFF2-40B4-BE49-F238E27FC236}">
                <a16:creationId xmlns:a16="http://schemas.microsoft.com/office/drawing/2014/main" id="{8E6096E9-97D7-F772-4551-B92FCE6B38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272" y="4907567"/>
            <a:ext cx="958196" cy="1296000"/>
          </a:xfrm>
          <a:prstGeom prst="rect">
            <a:avLst/>
          </a:prstGeom>
        </p:spPr>
      </p:pic>
      <p:pic>
        <p:nvPicPr>
          <p:cNvPr id="27" name="Grafik 26" descr="Ein Bild, das Karte, Text, Atlas enthält.&#10;&#10;KI-generierte Inhalte können fehlerhaft sein.">
            <a:extLst>
              <a:ext uri="{FF2B5EF4-FFF2-40B4-BE49-F238E27FC236}">
                <a16:creationId xmlns:a16="http://schemas.microsoft.com/office/drawing/2014/main" id="{48B30A62-C316-7B84-088F-85C5D1AC1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468" y="4979567"/>
            <a:ext cx="958195" cy="1296000"/>
          </a:xfrm>
          <a:prstGeom prst="rect">
            <a:avLst/>
          </a:prstGeom>
        </p:spPr>
      </p:pic>
      <p:pic>
        <p:nvPicPr>
          <p:cNvPr id="30" name="Grafik 29" descr="Ein Bild, das Karte, Text, Atlas enthält.&#10;&#10;KI-generierte Inhalte können fehlerhaft sein.">
            <a:extLst>
              <a:ext uri="{FF2B5EF4-FFF2-40B4-BE49-F238E27FC236}">
                <a16:creationId xmlns:a16="http://schemas.microsoft.com/office/drawing/2014/main" id="{9D75FC0F-192A-0461-C3B2-1840062AD4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272" y="3168494"/>
            <a:ext cx="958196" cy="1296000"/>
          </a:xfrm>
          <a:prstGeom prst="rect">
            <a:avLst/>
          </a:prstGeom>
        </p:spPr>
      </p:pic>
      <p:pic>
        <p:nvPicPr>
          <p:cNvPr id="31" name="Grafik 30" descr="Ein Bild, das Karte, Text, Atlas enthält.&#10;&#10;KI-generierte Inhalte können fehlerhaft sein.">
            <a:extLst>
              <a:ext uri="{FF2B5EF4-FFF2-40B4-BE49-F238E27FC236}">
                <a16:creationId xmlns:a16="http://schemas.microsoft.com/office/drawing/2014/main" id="{9CC528CD-D309-1E78-0CE9-64C89C1FF0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361" y="1454922"/>
            <a:ext cx="958195" cy="1296000"/>
          </a:xfrm>
          <a:prstGeom prst="rect">
            <a:avLst/>
          </a:prstGeom>
        </p:spPr>
      </p:pic>
      <p:sp>
        <p:nvSpPr>
          <p:cNvPr id="26" name="txtPunkte">
            <a:extLst>
              <a:ext uri="{FF2B5EF4-FFF2-40B4-BE49-F238E27FC236}">
                <a16:creationId xmlns:a16="http://schemas.microsoft.com/office/drawing/2014/main" id="{798D3531-7FDC-1170-342E-2041286CDF96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781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4AD6C1-2F05-3FBE-7764-9E5976E23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D21D2803-9EA3-A7B1-C0F2-72910B577D39}"/>
              </a:ext>
            </a:extLst>
          </p:cNvPr>
          <p:cNvSpPr/>
          <p:nvPr/>
        </p:nvSpPr>
        <p:spPr>
          <a:xfrm>
            <a:off x="696443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Frankenwald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48ADAAA2-9713-4E34-CA9C-367F26F2F88B}"/>
              </a:ext>
            </a:extLst>
          </p:cNvPr>
          <p:cNvSpPr/>
          <p:nvPr/>
        </p:nvSpPr>
        <p:spPr>
          <a:xfrm>
            <a:off x="685199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Eifel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1CA581A9-DF4C-BB26-B646-84DF7633A0CC}"/>
              </a:ext>
            </a:extLst>
          </p:cNvPr>
          <p:cNvSpPr/>
          <p:nvPr/>
        </p:nvSpPr>
        <p:spPr>
          <a:xfrm>
            <a:off x="685199" y="48355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Odenwald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BED41AF5-45ED-0A17-055E-6C2DE5AF43AF}"/>
              </a:ext>
            </a:extLst>
          </p:cNvPr>
          <p:cNvSpPr/>
          <p:nvPr/>
        </p:nvSpPr>
        <p:spPr>
          <a:xfrm>
            <a:off x="3181810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Odenwald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00938680-602C-1AF4-4E3B-39979DEA9B33}"/>
              </a:ext>
            </a:extLst>
          </p:cNvPr>
          <p:cNvSpPr/>
          <p:nvPr/>
        </p:nvSpPr>
        <p:spPr>
          <a:xfrm>
            <a:off x="3170566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Pfälzer</a:t>
            </a:r>
          </a:p>
          <a:p>
            <a:pPr algn="ctr"/>
            <a:r>
              <a:rPr lang="de-DE" sz="2800" dirty="0"/>
              <a:t>Wald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283E471-092B-54C5-6D68-4E4039CCC898}"/>
              </a:ext>
            </a:extLst>
          </p:cNvPr>
          <p:cNvSpPr/>
          <p:nvPr/>
        </p:nvSpPr>
        <p:spPr>
          <a:xfrm>
            <a:off x="3170566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Hunsrück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4B256AA7-4F79-39A9-4FDD-50585EFF9833}"/>
              </a:ext>
            </a:extLst>
          </p:cNvPr>
          <p:cNvSpPr/>
          <p:nvPr/>
        </p:nvSpPr>
        <p:spPr>
          <a:xfrm>
            <a:off x="5667177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Spessart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B7FA033-EA1F-7017-7DA3-FE355233B1DD}"/>
              </a:ext>
            </a:extLst>
          </p:cNvPr>
          <p:cNvSpPr/>
          <p:nvPr/>
        </p:nvSpPr>
        <p:spPr>
          <a:xfrm>
            <a:off x="5655933" y="48355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Rhön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0AFCECFD-19F0-AA2F-9762-D0D6E0C1455D}"/>
              </a:ext>
            </a:extLst>
          </p:cNvPr>
          <p:cNvSpPr/>
          <p:nvPr/>
        </p:nvSpPr>
        <p:spPr>
          <a:xfrm>
            <a:off x="5667177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Taunus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FC64513D-A791-A94D-DF89-284EEBD10670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Diese Mittelgebirge gehören alle zum Rheinischen Schiefergebirge. A, B, oder C?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06C2BE88-6C85-9D9B-9CC5-89D7D56CB87F}"/>
              </a:ext>
            </a:extLst>
          </p:cNvPr>
          <p:cNvSpPr/>
          <p:nvPr/>
        </p:nvSpPr>
        <p:spPr>
          <a:xfrm rot="5400000">
            <a:off x="4008250" y="3050318"/>
            <a:ext cx="484632" cy="7130734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213869-9888-2881-57C5-CBFF57B6D6D5}"/>
              </a:ext>
            </a:extLst>
          </p:cNvPr>
          <p:cNvSpPr/>
          <p:nvPr/>
        </p:nvSpPr>
        <p:spPr>
          <a:xfrm>
            <a:off x="8188151" y="1728062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8EFD418-C7AC-27C6-DC29-CC313F329095}"/>
              </a:ext>
            </a:extLst>
          </p:cNvPr>
          <p:cNvSpPr/>
          <p:nvPr/>
        </p:nvSpPr>
        <p:spPr>
          <a:xfrm>
            <a:off x="8240599" y="3483179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6B092F-9F45-DD51-8770-93FA9602CE1A}"/>
              </a:ext>
            </a:extLst>
          </p:cNvPr>
          <p:cNvSpPr/>
          <p:nvPr/>
        </p:nvSpPr>
        <p:spPr>
          <a:xfrm>
            <a:off x="8240599" y="523829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grpSp>
        <p:nvGrpSpPr>
          <p:cNvPr id="55" name="Gruppieren 54">
            <a:extLst>
              <a:ext uri="{FF2B5EF4-FFF2-40B4-BE49-F238E27FC236}">
                <a16:creationId xmlns:a16="http://schemas.microsoft.com/office/drawing/2014/main" id="{B58B9D10-7937-3BB6-6288-ACFF1453113A}"/>
              </a:ext>
            </a:extLst>
          </p:cNvPr>
          <p:cNvGrpSpPr/>
          <p:nvPr/>
        </p:nvGrpSpPr>
        <p:grpSpPr>
          <a:xfrm>
            <a:off x="8960599" y="1782292"/>
            <a:ext cx="3332696" cy="4470401"/>
            <a:chOff x="-17091" y="53411"/>
            <a:chExt cx="5146936" cy="6903981"/>
          </a:xfrm>
        </p:grpSpPr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C4B07E5B-CC99-2DF8-A635-72E955156F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091" y="53411"/>
              <a:ext cx="5146936" cy="6858000"/>
            </a:xfrm>
            <a:prstGeom prst="rect">
              <a:avLst/>
            </a:prstGeom>
          </p:spPr>
        </p:pic>
        <p:pic>
          <p:nvPicPr>
            <p:cNvPr id="28" name="Grafik 27">
              <a:extLst>
                <a:ext uri="{FF2B5EF4-FFF2-40B4-BE49-F238E27FC236}">
                  <a16:creationId xmlns:a16="http://schemas.microsoft.com/office/drawing/2014/main" id="{2D3E6D03-56D0-AE3B-2B74-F25B6EEDD7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728" t="78006" r="46868" b="8162"/>
            <a:stretch/>
          </p:blipFill>
          <p:spPr>
            <a:xfrm>
              <a:off x="1427148" y="5406718"/>
              <a:ext cx="1307506" cy="948583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634BDD47-C4D6-378F-4B64-5B2637769D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528" t="52212" r="58325" b="44798"/>
            <a:stretch/>
          </p:blipFill>
          <p:spPr>
            <a:xfrm>
              <a:off x="1880072" y="3626668"/>
              <a:ext cx="264921" cy="2051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B628F7C-42DA-6BDA-C1E3-D643CE9C36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494" t="52211" r="35080" b="34580"/>
            <a:stretch/>
          </p:blipFill>
          <p:spPr>
            <a:xfrm>
              <a:off x="2341548" y="3626667"/>
              <a:ext cx="999857" cy="905855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5A21E405-730C-801A-F1F3-ADDD47786A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199" t="60436" r="57495" b="30841"/>
            <a:stretch/>
          </p:blipFill>
          <p:spPr>
            <a:xfrm>
              <a:off x="1811707" y="4190691"/>
              <a:ext cx="376016" cy="598206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45EFEC14-EC42-3C78-0117-977551CF1D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211" t="56327" r="59155" b="37321"/>
            <a:stretch/>
          </p:blipFill>
          <p:spPr>
            <a:xfrm>
              <a:off x="1657884" y="3835021"/>
              <a:ext cx="444381" cy="435613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BFABA496-D0A7-CC15-8F83-C74F18C3C4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34" t="54205" r="70861" b="39564"/>
            <a:stretch/>
          </p:blipFill>
          <p:spPr>
            <a:xfrm>
              <a:off x="897308" y="3763401"/>
              <a:ext cx="602476" cy="427289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C21656DB-7E14-F08A-84B4-E4EF815B2C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132" t="50523" r="10949" b="36773"/>
            <a:stretch/>
          </p:blipFill>
          <p:spPr>
            <a:xfrm>
              <a:off x="3341405" y="3546989"/>
              <a:ext cx="1231103" cy="871225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E4D0B299-939C-86A8-52F0-2A1ADD6B4D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34" t="78006" r="67789" b="4081"/>
            <a:stretch/>
          </p:blipFill>
          <p:spPr>
            <a:xfrm>
              <a:off x="897306" y="5395648"/>
              <a:ext cx="760577" cy="1228458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35F75126-E9EE-0168-66DB-1C52ED50CD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14" t="56947" r="82566" b="33582"/>
            <a:stretch/>
          </p:blipFill>
          <p:spPr>
            <a:xfrm>
              <a:off x="251520" y="3951409"/>
              <a:ext cx="623843" cy="64948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CA15A441-B93C-B9C0-404D-28510C0D2F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845" t="47851" r="55668" b="47788"/>
            <a:stretch/>
          </p:blipFill>
          <p:spPr>
            <a:xfrm>
              <a:off x="2102265" y="3391902"/>
              <a:ext cx="179462" cy="299103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DA0D42CF-6479-BD79-DAE6-F8A053B148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920" t="72336" r="13495" b="16387"/>
            <a:stretch/>
          </p:blipFill>
          <p:spPr>
            <a:xfrm rot="384086">
              <a:off x="3316358" y="5000690"/>
              <a:ext cx="1110955" cy="773394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BCA4A055-ECAA-7AEF-38CE-7156189A6A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139" t="65421" r="60649" b="26854"/>
            <a:stretch/>
          </p:blipFill>
          <p:spPr>
            <a:xfrm>
              <a:off x="1474147" y="4544242"/>
              <a:ext cx="525568" cy="529839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2D92A451-11E1-87EC-5DBB-13AC31750B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101" t="60436" r="31261" b="31714"/>
            <a:stretch/>
          </p:blipFill>
          <p:spPr>
            <a:xfrm>
              <a:off x="3131840" y="4220601"/>
              <a:ext cx="393107" cy="538385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41EDF9A7-C838-D9BF-79CB-81691A6326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4" t="61807" r="78000" b="28972"/>
            <a:stretch/>
          </p:blipFill>
          <p:spPr>
            <a:xfrm>
              <a:off x="384951" y="4344516"/>
              <a:ext cx="730665" cy="632389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93BD3A0D-2314-BC39-C3EB-DB188CDFC5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415" t="63925" r="25615" b="25607"/>
            <a:stretch/>
          </p:blipFill>
          <p:spPr>
            <a:xfrm>
              <a:off x="3407539" y="4501130"/>
              <a:ext cx="410198" cy="717846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3B011A84-6584-7A5E-0415-661B97E2F5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34" t="68287" r="73434" b="21993"/>
            <a:stretch/>
          </p:blipFill>
          <p:spPr>
            <a:xfrm>
              <a:off x="880606" y="4769716"/>
              <a:ext cx="470019" cy="666572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97795D14-CC9E-6A64-8E11-DB44AC20D5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505" t="91838" r="20302"/>
            <a:stretch/>
          </p:blipFill>
          <p:spPr>
            <a:xfrm>
              <a:off x="2171224" y="6397642"/>
              <a:ext cx="1914258" cy="55975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31B376C5-5085-864E-F110-8B28191180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332" t="39252" r="40559" b="53645"/>
            <a:stretch/>
          </p:blipFill>
          <p:spPr>
            <a:xfrm>
              <a:off x="2218225" y="2771479"/>
              <a:ext cx="777668" cy="487111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310B8F38-F512-C58E-EA7E-5D171D2FE0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62679" r="33586" b="18006"/>
            <a:stretch/>
          </p:blipFill>
          <p:spPr>
            <a:xfrm>
              <a:off x="2573468" y="4382631"/>
              <a:ext cx="844850" cy="1324598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4C82F183-A79C-7720-E808-A8CA0F9160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921" t="59065" r="67789" b="33707"/>
            <a:stretch/>
          </p:blipFill>
          <p:spPr>
            <a:xfrm>
              <a:off x="1094251" y="4105233"/>
              <a:ext cx="581114" cy="495656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F0EA0BDD-3F11-18D7-2512-C5DD69E35A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80" t="46355" r="64800" b="44798"/>
            <a:stretch/>
          </p:blipFill>
          <p:spPr>
            <a:xfrm>
              <a:off x="1187864" y="3225017"/>
              <a:ext cx="623843" cy="606751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8048D571-E8DA-F85E-ED66-DE3703AEB8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596" t="74740" r="17314" b="2835"/>
            <a:stretch/>
          </p:blipFill>
          <p:spPr>
            <a:xfrm>
              <a:off x="1506194" y="5225046"/>
              <a:ext cx="2732520" cy="1537929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29E1B008-C0C7-F1C9-22B0-EBBD129E5A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070" t="27176" r="14313" b="59381"/>
            <a:stretch/>
          </p:blipFill>
          <p:spPr>
            <a:xfrm>
              <a:off x="3275856" y="2584174"/>
              <a:ext cx="628563" cy="674416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1810E230-3567-E24E-7A41-286421D370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200" t="52100" r="50653" b="35459"/>
            <a:stretch/>
          </p:blipFill>
          <p:spPr>
            <a:xfrm>
              <a:off x="1999715" y="3691005"/>
              <a:ext cx="573753" cy="853237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2FF95ED2-06B7-32ED-C438-AD3E156B09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686" t="46737" r="6010" b="46400"/>
            <a:stretch/>
          </p:blipFill>
          <p:spPr>
            <a:xfrm>
              <a:off x="4238713" y="3258590"/>
              <a:ext cx="581765" cy="470628"/>
            </a:xfrm>
            <a:prstGeom prst="rect">
              <a:avLst/>
            </a:prstGeom>
          </p:spPr>
        </p:pic>
      </p:grpSp>
      <p:sp>
        <p:nvSpPr>
          <p:cNvPr id="18" name="txtPunkte">
            <a:extLst>
              <a:ext uri="{FF2B5EF4-FFF2-40B4-BE49-F238E27FC236}">
                <a16:creationId xmlns:a16="http://schemas.microsoft.com/office/drawing/2014/main" id="{22D3B7E8-4CB0-FFE8-737E-07A178E21DFD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059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C3910E-A5D2-E0AA-0C43-97D0EF8D9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DBD2C17-55F6-C779-2E87-F02306665CD8}"/>
              </a:ext>
            </a:extLst>
          </p:cNvPr>
          <p:cNvSpPr/>
          <p:nvPr/>
        </p:nvSpPr>
        <p:spPr>
          <a:xfrm>
            <a:off x="685199" y="143954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E6AB5E2B-9A8E-6E5C-4E7D-B24E7BB5DBCA}"/>
              </a:ext>
            </a:extLst>
          </p:cNvPr>
          <p:cNvSpPr/>
          <p:nvPr/>
        </p:nvSpPr>
        <p:spPr>
          <a:xfrm>
            <a:off x="685199" y="315851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6867D76C-6980-0A6F-0FB1-59E04D58EFAA}"/>
              </a:ext>
            </a:extLst>
          </p:cNvPr>
          <p:cNvSpPr/>
          <p:nvPr/>
        </p:nvSpPr>
        <p:spPr>
          <a:xfrm>
            <a:off x="685199" y="48355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E7D520A8-BD0C-CFD9-42C5-28AA0657BF07}"/>
              </a:ext>
            </a:extLst>
          </p:cNvPr>
          <p:cNvSpPr/>
          <p:nvPr/>
        </p:nvSpPr>
        <p:spPr>
          <a:xfrm>
            <a:off x="3170566" y="143954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4D9293C6-9CAB-51BD-18D9-A74B4E823DCB}"/>
              </a:ext>
            </a:extLst>
          </p:cNvPr>
          <p:cNvSpPr/>
          <p:nvPr/>
        </p:nvSpPr>
        <p:spPr>
          <a:xfrm>
            <a:off x="3170566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538BA4C-A874-1240-F6E8-3B35F0F07EC6}"/>
              </a:ext>
            </a:extLst>
          </p:cNvPr>
          <p:cNvSpPr/>
          <p:nvPr/>
        </p:nvSpPr>
        <p:spPr>
          <a:xfrm>
            <a:off x="3170566" y="315851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EA5AFC8-4256-3342-31DD-9787B5178AF9}"/>
              </a:ext>
            </a:extLst>
          </p:cNvPr>
          <p:cNvSpPr/>
          <p:nvPr/>
        </p:nvSpPr>
        <p:spPr>
          <a:xfrm>
            <a:off x="5655933" y="143954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D204A3B-ED94-E4BA-CEE1-B670FABC2561}"/>
              </a:ext>
            </a:extLst>
          </p:cNvPr>
          <p:cNvSpPr/>
          <p:nvPr/>
        </p:nvSpPr>
        <p:spPr>
          <a:xfrm>
            <a:off x="5655933" y="483556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68567DF-0037-C958-EE75-D44855C44CF8}"/>
              </a:ext>
            </a:extLst>
          </p:cNvPr>
          <p:cNvSpPr/>
          <p:nvPr/>
        </p:nvSpPr>
        <p:spPr>
          <a:xfrm>
            <a:off x="5655933" y="3158517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C36DC759-99DC-39D0-30B6-35D1D70A01BE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Länder, geordnet nach ihrer Größe!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38403240-4982-A357-7778-A600215F3BF7}"/>
              </a:ext>
            </a:extLst>
          </p:cNvPr>
          <p:cNvSpPr/>
          <p:nvPr/>
        </p:nvSpPr>
        <p:spPr>
          <a:xfrm rot="5400000">
            <a:off x="3938172" y="3734972"/>
            <a:ext cx="484632" cy="5761425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92F4AE5-6D27-348D-C5AB-78B3B8C24610}"/>
              </a:ext>
            </a:extLst>
          </p:cNvPr>
          <p:cNvSpPr txBox="1"/>
          <p:nvPr/>
        </p:nvSpPr>
        <p:spPr>
          <a:xfrm>
            <a:off x="7136683" y="6414311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02F5AA7-E885-EF07-8578-D044731E1D6C}"/>
              </a:ext>
            </a:extLst>
          </p:cNvPr>
          <p:cNvSpPr txBox="1"/>
          <p:nvPr/>
        </p:nvSpPr>
        <p:spPr>
          <a:xfrm>
            <a:off x="565280" y="6433301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87EFD0-7D95-10A1-2807-02C728ABC31F}"/>
              </a:ext>
            </a:extLst>
          </p:cNvPr>
          <p:cNvSpPr/>
          <p:nvPr/>
        </p:nvSpPr>
        <p:spPr>
          <a:xfrm>
            <a:off x="8188151" y="177956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58FA057-2C5D-91C7-D054-7A233386A98A}"/>
              </a:ext>
            </a:extLst>
          </p:cNvPr>
          <p:cNvSpPr/>
          <p:nvPr/>
        </p:nvSpPr>
        <p:spPr>
          <a:xfrm>
            <a:off x="8240599" y="3518517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08F321-4753-62B0-C08F-C4F98F98917F}"/>
              </a:ext>
            </a:extLst>
          </p:cNvPr>
          <p:cNvSpPr/>
          <p:nvPr/>
        </p:nvSpPr>
        <p:spPr>
          <a:xfrm>
            <a:off x="8240599" y="523829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pic>
        <p:nvPicPr>
          <p:cNvPr id="19" name="Grafik 18" descr="Ein Bild, das Karte, Dunkelheit enthält.&#10;&#10;KI-generierte Inhalte können fehlerhaft sein.">
            <a:extLst>
              <a:ext uri="{FF2B5EF4-FFF2-40B4-BE49-F238E27FC236}">
                <a16:creationId xmlns:a16="http://schemas.microsoft.com/office/drawing/2014/main" id="{4041A45E-645F-46ED-5C3B-A586B1C88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3" t="74571" r="62396" b="3291"/>
          <a:stretch/>
        </p:blipFill>
        <p:spPr>
          <a:xfrm>
            <a:off x="5971300" y="3158517"/>
            <a:ext cx="1529265" cy="1330597"/>
          </a:xfrm>
          <a:prstGeom prst="rect">
            <a:avLst/>
          </a:prstGeom>
        </p:spPr>
      </p:pic>
      <p:pic>
        <p:nvPicPr>
          <p:cNvPr id="21" name="Grafik 20" descr="Ein Bild, das Karte, Grafiken, Screenshot enthält.&#10;&#10;KI-generierte Inhalte können fehlerhaft sein.">
            <a:extLst>
              <a:ext uri="{FF2B5EF4-FFF2-40B4-BE49-F238E27FC236}">
                <a16:creationId xmlns:a16="http://schemas.microsoft.com/office/drawing/2014/main" id="{86DC6726-463C-BB65-3205-9D43CAF52B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07" t="71133" r="40585" b="2928"/>
          <a:stretch/>
        </p:blipFill>
        <p:spPr>
          <a:xfrm>
            <a:off x="3638733" y="1490349"/>
            <a:ext cx="1408575" cy="1311886"/>
          </a:xfrm>
          <a:prstGeom prst="rect">
            <a:avLst/>
          </a:prstGeom>
        </p:spPr>
      </p:pic>
      <p:pic>
        <p:nvPicPr>
          <p:cNvPr id="23" name="Grafik 22" descr="Ein Bild, das Dunkelheit enthält.&#10;&#10;KI-generierte Inhalte können fehlerhaft sein.">
            <a:extLst>
              <a:ext uri="{FF2B5EF4-FFF2-40B4-BE49-F238E27FC236}">
                <a16:creationId xmlns:a16="http://schemas.microsoft.com/office/drawing/2014/main" id="{D7FA0C23-184A-CD61-A695-321EB98DAB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6" t="12399" r="41854" b="52462"/>
          <a:stretch/>
        </p:blipFill>
        <p:spPr>
          <a:xfrm rot="1391094">
            <a:off x="6040185" y="1290379"/>
            <a:ext cx="1222589" cy="1698362"/>
          </a:xfrm>
          <a:prstGeom prst="rect">
            <a:avLst/>
          </a:prstGeom>
        </p:spPr>
      </p:pic>
      <p:pic>
        <p:nvPicPr>
          <p:cNvPr id="20" name="Grafik 19" descr="Ein Bild, das Karte, Dunkelheit enthält.&#10;&#10;KI-generierte Inhalte können fehlerhaft sein.">
            <a:extLst>
              <a:ext uri="{FF2B5EF4-FFF2-40B4-BE49-F238E27FC236}">
                <a16:creationId xmlns:a16="http://schemas.microsoft.com/office/drawing/2014/main" id="{CBD4555A-6815-E215-7D57-9580143255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3" t="74571" r="62396" b="3291"/>
          <a:stretch/>
        </p:blipFill>
        <p:spPr>
          <a:xfrm>
            <a:off x="1000566" y="1494248"/>
            <a:ext cx="1529265" cy="1330597"/>
          </a:xfrm>
          <a:prstGeom prst="rect">
            <a:avLst/>
          </a:prstGeom>
        </p:spPr>
      </p:pic>
      <p:pic>
        <p:nvPicPr>
          <p:cNvPr id="22" name="Grafik 21" descr="Ein Bild, das Dunkelheit enthält.&#10;&#10;KI-generierte Inhalte können fehlerhaft sein.">
            <a:extLst>
              <a:ext uri="{FF2B5EF4-FFF2-40B4-BE49-F238E27FC236}">
                <a16:creationId xmlns:a16="http://schemas.microsoft.com/office/drawing/2014/main" id="{239888D3-F706-2CB2-F082-2CF165BF0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6" t="12399" r="41854" b="52462"/>
          <a:stretch/>
        </p:blipFill>
        <p:spPr>
          <a:xfrm rot="1391094">
            <a:off x="3554817" y="3025123"/>
            <a:ext cx="1222589" cy="1698362"/>
          </a:xfrm>
          <a:prstGeom prst="rect">
            <a:avLst/>
          </a:prstGeom>
        </p:spPr>
      </p:pic>
      <p:pic>
        <p:nvPicPr>
          <p:cNvPr id="24" name="Grafik 23" descr="Ein Bild, das Karte, Grafiken, Screenshot enthält.&#10;&#10;KI-generierte Inhalte können fehlerhaft sein.">
            <a:extLst>
              <a:ext uri="{FF2B5EF4-FFF2-40B4-BE49-F238E27FC236}">
                <a16:creationId xmlns:a16="http://schemas.microsoft.com/office/drawing/2014/main" id="{1BA96340-749F-633C-0C45-F50010A564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07" t="71133" r="40585" b="2928"/>
          <a:stretch/>
        </p:blipFill>
        <p:spPr>
          <a:xfrm>
            <a:off x="1048966" y="3218361"/>
            <a:ext cx="1408575" cy="1311886"/>
          </a:xfrm>
          <a:prstGeom prst="rect">
            <a:avLst/>
          </a:prstGeom>
        </p:spPr>
      </p:pic>
      <p:pic>
        <p:nvPicPr>
          <p:cNvPr id="25" name="Grafik 24" descr="Ein Bild, das Karte, Grafiken, Screenshot enthält.&#10;&#10;KI-generierte Inhalte können fehlerhaft sein.">
            <a:extLst>
              <a:ext uri="{FF2B5EF4-FFF2-40B4-BE49-F238E27FC236}">
                <a16:creationId xmlns:a16="http://schemas.microsoft.com/office/drawing/2014/main" id="{3C4656FB-FF43-8952-98F8-581F61D823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07" t="71133" r="40585" b="2928"/>
          <a:stretch/>
        </p:blipFill>
        <p:spPr>
          <a:xfrm>
            <a:off x="6031644" y="4874369"/>
            <a:ext cx="1408575" cy="1311886"/>
          </a:xfrm>
          <a:prstGeom prst="rect">
            <a:avLst/>
          </a:prstGeom>
        </p:spPr>
      </p:pic>
      <p:pic>
        <p:nvPicPr>
          <p:cNvPr id="26" name="Grafik 25" descr="Ein Bild, das Karte, Dunkelheit enthält.&#10;&#10;KI-generierte Inhalte können fehlerhaft sein.">
            <a:extLst>
              <a:ext uri="{FF2B5EF4-FFF2-40B4-BE49-F238E27FC236}">
                <a16:creationId xmlns:a16="http://schemas.microsoft.com/office/drawing/2014/main" id="{11BFE5A6-A5F2-291C-4C28-9C4667B76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3" t="74571" r="62396" b="3291"/>
          <a:stretch/>
        </p:blipFill>
        <p:spPr>
          <a:xfrm>
            <a:off x="3485933" y="4862215"/>
            <a:ext cx="1529265" cy="1330597"/>
          </a:xfrm>
          <a:prstGeom prst="rect">
            <a:avLst/>
          </a:prstGeom>
        </p:spPr>
      </p:pic>
      <p:pic>
        <p:nvPicPr>
          <p:cNvPr id="27" name="Grafik 26" descr="Ein Bild, das Dunkelheit enthält.&#10;&#10;KI-generierte Inhalte können fehlerhaft sein.">
            <a:extLst>
              <a:ext uri="{FF2B5EF4-FFF2-40B4-BE49-F238E27FC236}">
                <a16:creationId xmlns:a16="http://schemas.microsoft.com/office/drawing/2014/main" id="{10C1BB8A-A977-EDC2-A416-C69D414068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6" t="12399" r="41854" b="52462"/>
          <a:stretch/>
        </p:blipFill>
        <p:spPr>
          <a:xfrm rot="1391094">
            <a:off x="1093945" y="4702332"/>
            <a:ext cx="1222589" cy="1698362"/>
          </a:xfrm>
          <a:prstGeom prst="rect">
            <a:avLst/>
          </a:prstGeom>
        </p:spPr>
      </p:pic>
      <p:sp>
        <p:nvSpPr>
          <p:cNvPr id="28" name="txtPunkte">
            <a:extLst>
              <a:ext uri="{FF2B5EF4-FFF2-40B4-BE49-F238E27FC236}">
                <a16:creationId xmlns:a16="http://schemas.microsoft.com/office/drawing/2014/main" id="{39DAA85D-EBB7-2DBD-9136-58FCE9C1FD59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21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CE95AA-64CE-0D9A-1420-A84147A68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D9597889-6806-56C7-7ED6-44FF5C0D1F6C}"/>
              </a:ext>
            </a:extLst>
          </p:cNvPr>
          <p:cNvSpPr/>
          <p:nvPr/>
        </p:nvSpPr>
        <p:spPr>
          <a:xfrm>
            <a:off x="696443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E1F7743A-21AC-39F2-692E-6B8D851C1BC2}"/>
              </a:ext>
            </a:extLst>
          </p:cNvPr>
          <p:cNvSpPr/>
          <p:nvPr/>
        </p:nvSpPr>
        <p:spPr>
          <a:xfrm>
            <a:off x="685199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EC689254-EDCE-6F3E-34F3-1231CC9983A9}"/>
              </a:ext>
            </a:extLst>
          </p:cNvPr>
          <p:cNvSpPr/>
          <p:nvPr/>
        </p:nvSpPr>
        <p:spPr>
          <a:xfrm>
            <a:off x="685199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447B28F9-6DAD-8F52-3BFA-0A025F57B571}"/>
              </a:ext>
            </a:extLst>
          </p:cNvPr>
          <p:cNvSpPr/>
          <p:nvPr/>
        </p:nvSpPr>
        <p:spPr>
          <a:xfrm>
            <a:off x="3181810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4129C374-0CFD-2762-D626-31CA7D0DFFD2}"/>
              </a:ext>
            </a:extLst>
          </p:cNvPr>
          <p:cNvSpPr/>
          <p:nvPr/>
        </p:nvSpPr>
        <p:spPr>
          <a:xfrm>
            <a:off x="3170566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BD235C51-0FB9-5D40-8895-062E00537A61}"/>
              </a:ext>
            </a:extLst>
          </p:cNvPr>
          <p:cNvSpPr/>
          <p:nvPr/>
        </p:nvSpPr>
        <p:spPr>
          <a:xfrm>
            <a:off x="3170566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98D7DBD1-8AC4-F529-60DE-A08A4B109DE4}"/>
              </a:ext>
            </a:extLst>
          </p:cNvPr>
          <p:cNvSpPr/>
          <p:nvPr/>
        </p:nvSpPr>
        <p:spPr>
          <a:xfrm>
            <a:off x="5667177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AF69F0F-4074-7C1C-E1D1-3F9CF771B5EE}"/>
              </a:ext>
            </a:extLst>
          </p:cNvPr>
          <p:cNvSpPr/>
          <p:nvPr/>
        </p:nvSpPr>
        <p:spPr>
          <a:xfrm>
            <a:off x="5655933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FC6FC11-5276-DE7B-74F2-63FFA3FC9FAD}"/>
              </a:ext>
            </a:extLst>
          </p:cNvPr>
          <p:cNvSpPr/>
          <p:nvPr/>
        </p:nvSpPr>
        <p:spPr>
          <a:xfrm>
            <a:off x="5667177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4CF6E300-90F7-6A26-0413-D7C17BB02068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Welche Reihenfolge der Länder ist richtig, wenn man deren geografischen Lage in Europa, von Westen nach Osten, betrachtet?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36534AED-B47F-12CD-03D2-7B5C94EF2348}"/>
              </a:ext>
            </a:extLst>
          </p:cNvPr>
          <p:cNvSpPr/>
          <p:nvPr/>
        </p:nvSpPr>
        <p:spPr>
          <a:xfrm rot="5400000">
            <a:off x="4010067" y="3320035"/>
            <a:ext cx="484632" cy="659130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9E5871E-A882-A2E8-7DDF-AB053A0009CA}"/>
              </a:ext>
            </a:extLst>
          </p:cNvPr>
          <p:cNvSpPr txBox="1"/>
          <p:nvPr/>
        </p:nvSpPr>
        <p:spPr>
          <a:xfrm>
            <a:off x="7532302" y="6414311"/>
            <a:ext cx="3722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O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6993BF81-9CB0-8EC4-D12E-CECDCDCE900D}"/>
              </a:ext>
            </a:extLst>
          </p:cNvPr>
          <p:cNvSpPr txBox="1"/>
          <p:nvPr/>
        </p:nvSpPr>
        <p:spPr>
          <a:xfrm>
            <a:off x="583665" y="6414311"/>
            <a:ext cx="4138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W</a:t>
            </a:r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4F3312E-59CD-B0CE-B4D3-518B8FC39431}"/>
              </a:ext>
            </a:extLst>
          </p:cNvPr>
          <p:cNvSpPr/>
          <p:nvPr/>
        </p:nvSpPr>
        <p:spPr>
          <a:xfrm>
            <a:off x="8188151" y="1728062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2412B6-E1B6-76D1-3F55-880DB16400CC}"/>
              </a:ext>
            </a:extLst>
          </p:cNvPr>
          <p:cNvSpPr/>
          <p:nvPr/>
        </p:nvSpPr>
        <p:spPr>
          <a:xfrm>
            <a:off x="8240599" y="3483179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9D2C35-9BD1-030E-8A7B-FA8FFC0C9A37}"/>
              </a:ext>
            </a:extLst>
          </p:cNvPr>
          <p:cNvSpPr/>
          <p:nvPr/>
        </p:nvSpPr>
        <p:spPr>
          <a:xfrm>
            <a:off x="8240599" y="523829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99761A2D-16C6-C5BA-064F-1D9980695145}"/>
              </a:ext>
            </a:extLst>
          </p:cNvPr>
          <p:cNvGrpSpPr/>
          <p:nvPr/>
        </p:nvGrpSpPr>
        <p:grpSpPr>
          <a:xfrm>
            <a:off x="1217906" y="1767895"/>
            <a:ext cx="1195905" cy="1032074"/>
            <a:chOff x="1217906" y="3511238"/>
            <a:chExt cx="1195905" cy="1032074"/>
          </a:xfrm>
        </p:grpSpPr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A4C4A974-5F02-03E2-A79B-D17B98A59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1630" y="3511238"/>
              <a:ext cx="809625" cy="495300"/>
            </a:xfrm>
            <a:prstGeom prst="rect">
              <a:avLst/>
            </a:prstGeom>
          </p:spPr>
        </p:pic>
        <p:sp>
          <p:nvSpPr>
            <p:cNvPr id="28" name="Textfeld 27">
              <a:extLst>
                <a:ext uri="{FF2B5EF4-FFF2-40B4-BE49-F238E27FC236}">
                  <a16:creationId xmlns:a16="http://schemas.microsoft.com/office/drawing/2014/main" id="{56921C21-3268-0F56-73DE-C7C1239BC064}"/>
                </a:ext>
              </a:extLst>
            </p:cNvPr>
            <p:cNvSpPr txBox="1"/>
            <p:nvPr/>
          </p:nvSpPr>
          <p:spPr>
            <a:xfrm>
              <a:off x="1217906" y="4173980"/>
              <a:ext cx="11959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Tschechin</a:t>
              </a:r>
            </a:p>
          </p:txBody>
        </p:sp>
      </p:grp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EE57506A-06CE-42A9-D998-5DB890328E00}"/>
              </a:ext>
            </a:extLst>
          </p:cNvPr>
          <p:cNvGrpSpPr/>
          <p:nvPr/>
        </p:nvGrpSpPr>
        <p:grpSpPr>
          <a:xfrm>
            <a:off x="3689494" y="1800176"/>
            <a:ext cx="1070614" cy="998737"/>
            <a:chOff x="3700365" y="3544575"/>
            <a:chExt cx="1070614" cy="998737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32C2E331-B901-094E-31A2-D9C955AB9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8910" y="3544575"/>
              <a:ext cx="685800" cy="428625"/>
            </a:xfrm>
            <a:prstGeom prst="rect">
              <a:avLst/>
            </a:prstGeom>
          </p:spPr>
        </p:pic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D96DF5CC-55DA-5EB8-7F33-373EC0C923CB}"/>
                </a:ext>
              </a:extLst>
            </p:cNvPr>
            <p:cNvSpPr txBox="1"/>
            <p:nvPr/>
          </p:nvSpPr>
          <p:spPr>
            <a:xfrm>
              <a:off x="3700365" y="4173980"/>
              <a:ext cx="10706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Slowakei</a:t>
              </a:r>
            </a:p>
          </p:txBody>
        </p:sp>
      </p:grp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94E36D6E-9A7F-95BB-EAB5-DFE1BCFA9CEC}"/>
              </a:ext>
            </a:extLst>
          </p:cNvPr>
          <p:cNvGrpSpPr/>
          <p:nvPr/>
        </p:nvGrpSpPr>
        <p:grpSpPr>
          <a:xfrm>
            <a:off x="6174861" y="1536175"/>
            <a:ext cx="1275064" cy="1264554"/>
            <a:chOff x="6149224" y="3278758"/>
            <a:chExt cx="1275064" cy="1264554"/>
          </a:xfrm>
        </p:grpSpPr>
        <p:pic>
          <p:nvPicPr>
            <p:cNvPr id="34" name="Grafik 33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FFF2926F-0D48-3205-15B8-BFC5D39DC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5088" y="3278758"/>
              <a:ext cx="1219200" cy="885825"/>
            </a:xfrm>
            <a:prstGeom prst="rect">
              <a:avLst/>
            </a:prstGeom>
          </p:spPr>
        </p:pic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05B92D68-C26E-A969-5999-1FFA015CE9F2}"/>
                </a:ext>
              </a:extLst>
            </p:cNvPr>
            <p:cNvSpPr txBox="1"/>
            <p:nvPr/>
          </p:nvSpPr>
          <p:spPr>
            <a:xfrm>
              <a:off x="6149224" y="4173980"/>
              <a:ext cx="12028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Rumänien</a:t>
              </a:r>
            </a:p>
          </p:txBody>
        </p:sp>
      </p:grpSp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5456D788-09FC-A0D5-4297-9FE20D849D76}"/>
              </a:ext>
            </a:extLst>
          </p:cNvPr>
          <p:cNvGrpSpPr/>
          <p:nvPr/>
        </p:nvGrpSpPr>
        <p:grpSpPr>
          <a:xfrm>
            <a:off x="3705014" y="3497198"/>
            <a:ext cx="1195905" cy="1032074"/>
            <a:chOff x="1217906" y="3511238"/>
            <a:chExt cx="1195905" cy="1032074"/>
          </a:xfrm>
        </p:grpSpPr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D596D63B-0D15-1631-D10C-F3FBDF3DB5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1630" y="3511238"/>
              <a:ext cx="809625" cy="495300"/>
            </a:xfrm>
            <a:prstGeom prst="rect">
              <a:avLst/>
            </a:prstGeom>
          </p:spPr>
        </p:pic>
        <p:sp>
          <p:nvSpPr>
            <p:cNvPr id="42" name="Textfeld 41">
              <a:extLst>
                <a:ext uri="{FF2B5EF4-FFF2-40B4-BE49-F238E27FC236}">
                  <a16:creationId xmlns:a16="http://schemas.microsoft.com/office/drawing/2014/main" id="{F5952F57-53F7-8641-8AC5-A49218B3281B}"/>
                </a:ext>
              </a:extLst>
            </p:cNvPr>
            <p:cNvSpPr txBox="1"/>
            <p:nvPr/>
          </p:nvSpPr>
          <p:spPr>
            <a:xfrm>
              <a:off x="1217906" y="4173980"/>
              <a:ext cx="11959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Tschechin</a:t>
              </a:r>
            </a:p>
          </p:txBody>
        </p:sp>
      </p:grpSp>
      <p:grpSp>
        <p:nvGrpSpPr>
          <p:cNvPr id="43" name="Gruppieren 42">
            <a:extLst>
              <a:ext uri="{FF2B5EF4-FFF2-40B4-BE49-F238E27FC236}">
                <a16:creationId xmlns:a16="http://schemas.microsoft.com/office/drawing/2014/main" id="{CC0AAAA1-0C07-9293-CFAC-3213A6DC7151}"/>
              </a:ext>
            </a:extLst>
          </p:cNvPr>
          <p:cNvGrpSpPr/>
          <p:nvPr/>
        </p:nvGrpSpPr>
        <p:grpSpPr>
          <a:xfrm>
            <a:off x="1127667" y="3264718"/>
            <a:ext cx="1275064" cy="1264554"/>
            <a:chOff x="6149224" y="3278758"/>
            <a:chExt cx="1275064" cy="1264554"/>
          </a:xfrm>
        </p:grpSpPr>
        <p:pic>
          <p:nvPicPr>
            <p:cNvPr id="44" name="Grafik 43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884D1A84-FFD2-392C-6A4C-5E0AAB32B7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5088" y="3278758"/>
              <a:ext cx="1219200" cy="885825"/>
            </a:xfrm>
            <a:prstGeom prst="rect">
              <a:avLst/>
            </a:prstGeom>
          </p:spPr>
        </p:pic>
        <p:sp>
          <p:nvSpPr>
            <p:cNvPr id="45" name="Textfeld 44">
              <a:extLst>
                <a:ext uri="{FF2B5EF4-FFF2-40B4-BE49-F238E27FC236}">
                  <a16:creationId xmlns:a16="http://schemas.microsoft.com/office/drawing/2014/main" id="{B9CECB35-8C64-02F8-CB82-99B57D28CA58}"/>
                </a:ext>
              </a:extLst>
            </p:cNvPr>
            <p:cNvSpPr txBox="1"/>
            <p:nvPr/>
          </p:nvSpPr>
          <p:spPr>
            <a:xfrm>
              <a:off x="6149224" y="4173980"/>
              <a:ext cx="12028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Rumänien</a:t>
              </a:r>
            </a:p>
          </p:txBody>
        </p:sp>
      </p:grpSp>
      <p:grpSp>
        <p:nvGrpSpPr>
          <p:cNvPr id="54" name="Gruppieren 53">
            <a:extLst>
              <a:ext uri="{FF2B5EF4-FFF2-40B4-BE49-F238E27FC236}">
                <a16:creationId xmlns:a16="http://schemas.microsoft.com/office/drawing/2014/main" id="{8A494CBF-E99F-59C0-5533-B005584E75CC}"/>
              </a:ext>
            </a:extLst>
          </p:cNvPr>
          <p:cNvGrpSpPr/>
          <p:nvPr/>
        </p:nvGrpSpPr>
        <p:grpSpPr>
          <a:xfrm>
            <a:off x="6200626" y="3530535"/>
            <a:ext cx="1070614" cy="998737"/>
            <a:chOff x="3700365" y="3544575"/>
            <a:chExt cx="1070614" cy="998737"/>
          </a:xfrm>
        </p:grpSpPr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43BFAA9B-4EFB-1394-A1CC-F3F3B3B19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8910" y="3544575"/>
              <a:ext cx="685800" cy="428625"/>
            </a:xfrm>
            <a:prstGeom prst="rect">
              <a:avLst/>
            </a:prstGeom>
          </p:spPr>
        </p:pic>
        <p:sp>
          <p:nvSpPr>
            <p:cNvPr id="56" name="Textfeld 55">
              <a:extLst>
                <a:ext uri="{FF2B5EF4-FFF2-40B4-BE49-F238E27FC236}">
                  <a16:creationId xmlns:a16="http://schemas.microsoft.com/office/drawing/2014/main" id="{3B88DE1C-23D5-973C-69A0-CB3B1C078FD0}"/>
                </a:ext>
              </a:extLst>
            </p:cNvPr>
            <p:cNvSpPr txBox="1"/>
            <p:nvPr/>
          </p:nvSpPr>
          <p:spPr>
            <a:xfrm>
              <a:off x="3700365" y="4173980"/>
              <a:ext cx="10706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Slowakei</a:t>
              </a:r>
            </a:p>
          </p:txBody>
        </p:sp>
      </p:grpSp>
      <p:grpSp>
        <p:nvGrpSpPr>
          <p:cNvPr id="61" name="Gruppieren 60">
            <a:extLst>
              <a:ext uri="{FF2B5EF4-FFF2-40B4-BE49-F238E27FC236}">
                <a16:creationId xmlns:a16="http://schemas.microsoft.com/office/drawing/2014/main" id="{8A5B2C0E-301E-8738-DC3A-E5ADDD588433}"/>
              </a:ext>
            </a:extLst>
          </p:cNvPr>
          <p:cNvGrpSpPr/>
          <p:nvPr/>
        </p:nvGrpSpPr>
        <p:grpSpPr>
          <a:xfrm>
            <a:off x="6230725" y="5209232"/>
            <a:ext cx="1195905" cy="1032074"/>
            <a:chOff x="1217906" y="3511238"/>
            <a:chExt cx="1195905" cy="1032074"/>
          </a:xfrm>
        </p:grpSpPr>
        <p:pic>
          <p:nvPicPr>
            <p:cNvPr id="62" name="Grafik 61">
              <a:extLst>
                <a:ext uri="{FF2B5EF4-FFF2-40B4-BE49-F238E27FC236}">
                  <a16:creationId xmlns:a16="http://schemas.microsoft.com/office/drawing/2014/main" id="{535DEAE5-5900-5C57-9468-21EE1FB25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1630" y="3511238"/>
              <a:ext cx="809625" cy="495300"/>
            </a:xfrm>
            <a:prstGeom prst="rect">
              <a:avLst/>
            </a:prstGeom>
          </p:spPr>
        </p:pic>
        <p:sp>
          <p:nvSpPr>
            <p:cNvPr id="63" name="Textfeld 62">
              <a:extLst>
                <a:ext uri="{FF2B5EF4-FFF2-40B4-BE49-F238E27FC236}">
                  <a16:creationId xmlns:a16="http://schemas.microsoft.com/office/drawing/2014/main" id="{DD145167-63CC-29FC-7AB2-0668F3C88416}"/>
                </a:ext>
              </a:extLst>
            </p:cNvPr>
            <p:cNvSpPr txBox="1"/>
            <p:nvPr/>
          </p:nvSpPr>
          <p:spPr>
            <a:xfrm>
              <a:off x="1217906" y="4173980"/>
              <a:ext cx="11959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Tschechin</a:t>
              </a:r>
            </a:p>
          </p:txBody>
        </p:sp>
      </p:grpSp>
      <p:grpSp>
        <p:nvGrpSpPr>
          <p:cNvPr id="64" name="Gruppieren 63">
            <a:extLst>
              <a:ext uri="{FF2B5EF4-FFF2-40B4-BE49-F238E27FC236}">
                <a16:creationId xmlns:a16="http://schemas.microsoft.com/office/drawing/2014/main" id="{7B49D017-9D04-D2D2-008C-33A6CC3E0540}"/>
              </a:ext>
            </a:extLst>
          </p:cNvPr>
          <p:cNvGrpSpPr/>
          <p:nvPr/>
        </p:nvGrpSpPr>
        <p:grpSpPr>
          <a:xfrm>
            <a:off x="1127667" y="5259661"/>
            <a:ext cx="1070614" cy="998737"/>
            <a:chOff x="3700365" y="3544575"/>
            <a:chExt cx="1070614" cy="998737"/>
          </a:xfrm>
        </p:grpSpPr>
        <p:pic>
          <p:nvPicPr>
            <p:cNvPr id="65" name="Grafik 64">
              <a:extLst>
                <a:ext uri="{FF2B5EF4-FFF2-40B4-BE49-F238E27FC236}">
                  <a16:creationId xmlns:a16="http://schemas.microsoft.com/office/drawing/2014/main" id="{F4F55968-5D75-BC25-CE61-E0353E18FF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8910" y="3544575"/>
              <a:ext cx="685800" cy="428625"/>
            </a:xfrm>
            <a:prstGeom prst="rect">
              <a:avLst/>
            </a:prstGeom>
          </p:spPr>
        </p:pic>
        <p:sp>
          <p:nvSpPr>
            <p:cNvPr id="66" name="Textfeld 65">
              <a:extLst>
                <a:ext uri="{FF2B5EF4-FFF2-40B4-BE49-F238E27FC236}">
                  <a16:creationId xmlns:a16="http://schemas.microsoft.com/office/drawing/2014/main" id="{B78CE200-0D3B-3611-5EF2-05D15ED973A6}"/>
                </a:ext>
              </a:extLst>
            </p:cNvPr>
            <p:cNvSpPr txBox="1"/>
            <p:nvPr/>
          </p:nvSpPr>
          <p:spPr>
            <a:xfrm>
              <a:off x="3700365" y="4173980"/>
              <a:ext cx="10706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Slowakei</a:t>
              </a:r>
            </a:p>
          </p:txBody>
        </p:sp>
      </p:grpSp>
      <p:grpSp>
        <p:nvGrpSpPr>
          <p:cNvPr id="67" name="Gruppieren 66">
            <a:extLst>
              <a:ext uri="{FF2B5EF4-FFF2-40B4-BE49-F238E27FC236}">
                <a16:creationId xmlns:a16="http://schemas.microsoft.com/office/drawing/2014/main" id="{04586DEF-E7D8-C661-74DB-1C8A9145A428}"/>
              </a:ext>
            </a:extLst>
          </p:cNvPr>
          <p:cNvGrpSpPr/>
          <p:nvPr/>
        </p:nvGrpSpPr>
        <p:grpSpPr>
          <a:xfrm>
            <a:off x="3689494" y="4985298"/>
            <a:ext cx="1275064" cy="1264554"/>
            <a:chOff x="6149224" y="3278758"/>
            <a:chExt cx="1275064" cy="1264554"/>
          </a:xfrm>
        </p:grpSpPr>
        <p:pic>
          <p:nvPicPr>
            <p:cNvPr id="68" name="Grafik 67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951B8340-1036-957D-0558-3FCB3D9CA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5088" y="3278758"/>
              <a:ext cx="1219200" cy="885825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82CA417F-9E1A-32CE-29AE-DF2C43250980}"/>
                </a:ext>
              </a:extLst>
            </p:cNvPr>
            <p:cNvSpPr txBox="1"/>
            <p:nvPr/>
          </p:nvSpPr>
          <p:spPr>
            <a:xfrm>
              <a:off x="6149224" y="4173980"/>
              <a:ext cx="12028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Rumänien</a:t>
              </a:r>
            </a:p>
          </p:txBody>
        </p:sp>
      </p:grpSp>
      <p:sp>
        <p:nvSpPr>
          <p:cNvPr id="18" name="txtPunkte">
            <a:extLst>
              <a:ext uri="{FF2B5EF4-FFF2-40B4-BE49-F238E27FC236}">
                <a16:creationId xmlns:a16="http://schemas.microsoft.com/office/drawing/2014/main" id="{E3393B9C-72B8-DB2C-778E-D8F5D7119CDE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55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10D3C6-863A-1D95-6F1B-B30B60541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73B54099-A39A-8CFE-E335-B6DA6DA20715}"/>
              </a:ext>
            </a:extLst>
          </p:cNvPr>
          <p:cNvSpPr/>
          <p:nvPr/>
        </p:nvSpPr>
        <p:spPr>
          <a:xfrm>
            <a:off x="696443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err="1"/>
              <a:t>Vänersee</a:t>
            </a:r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14FCE3D2-D90A-18EB-2503-C3374013BE79}"/>
              </a:ext>
            </a:extLst>
          </p:cNvPr>
          <p:cNvSpPr/>
          <p:nvPr/>
        </p:nvSpPr>
        <p:spPr>
          <a:xfrm>
            <a:off x="685199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Ladogasee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5F3D58C4-4A19-7D23-7A16-76CFFD5B6C82}"/>
              </a:ext>
            </a:extLst>
          </p:cNvPr>
          <p:cNvSpPr/>
          <p:nvPr/>
        </p:nvSpPr>
        <p:spPr>
          <a:xfrm>
            <a:off x="685199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err="1"/>
              <a:t>Onegasee</a:t>
            </a:r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A92DD02F-EFD6-354C-5969-51886496A99D}"/>
              </a:ext>
            </a:extLst>
          </p:cNvPr>
          <p:cNvSpPr/>
          <p:nvPr/>
        </p:nvSpPr>
        <p:spPr>
          <a:xfrm>
            <a:off x="3181810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err="1"/>
              <a:t>Onegasee</a:t>
            </a:r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23F58AF8-0972-E114-AAE3-72F087BE27A4}"/>
              </a:ext>
            </a:extLst>
          </p:cNvPr>
          <p:cNvSpPr/>
          <p:nvPr/>
        </p:nvSpPr>
        <p:spPr>
          <a:xfrm>
            <a:off x="3170566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Ladogasee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9C6BB3B-8B96-F3CD-A38E-5776895B0FAF}"/>
              </a:ext>
            </a:extLst>
          </p:cNvPr>
          <p:cNvSpPr/>
          <p:nvPr/>
        </p:nvSpPr>
        <p:spPr>
          <a:xfrm>
            <a:off x="3170566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err="1"/>
              <a:t>Vänersee</a:t>
            </a:r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38A4667-30E0-E674-5DBA-10CFC2021945}"/>
              </a:ext>
            </a:extLst>
          </p:cNvPr>
          <p:cNvSpPr/>
          <p:nvPr/>
        </p:nvSpPr>
        <p:spPr>
          <a:xfrm>
            <a:off x="5667177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Ladogasee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3B78C55-C636-CBB5-50A7-516E5476DC29}"/>
              </a:ext>
            </a:extLst>
          </p:cNvPr>
          <p:cNvSpPr/>
          <p:nvPr/>
        </p:nvSpPr>
        <p:spPr>
          <a:xfrm>
            <a:off x="5655933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err="1"/>
              <a:t>Vänersee</a:t>
            </a:r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AA9AC792-463C-86BB-7D2C-51781C333FE6}"/>
              </a:ext>
            </a:extLst>
          </p:cNvPr>
          <p:cNvSpPr/>
          <p:nvPr/>
        </p:nvSpPr>
        <p:spPr>
          <a:xfrm>
            <a:off x="5667177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err="1"/>
              <a:t>Onegasee</a:t>
            </a:r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61521DCD-2CBD-8695-D003-BA45082A9490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3 größten Seen in Europas? 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46FBD004-704A-1775-B09D-435E8F1F3713}"/>
              </a:ext>
            </a:extLst>
          </p:cNvPr>
          <p:cNvSpPr/>
          <p:nvPr/>
        </p:nvSpPr>
        <p:spPr>
          <a:xfrm rot="5400000">
            <a:off x="3932304" y="3705841"/>
            <a:ext cx="484632" cy="5819685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3E618F7-4CCF-2E94-274A-C61F95EDB140}"/>
              </a:ext>
            </a:extLst>
          </p:cNvPr>
          <p:cNvSpPr/>
          <p:nvPr/>
        </p:nvSpPr>
        <p:spPr>
          <a:xfrm>
            <a:off x="8188151" y="1728062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1B67E8-FCAB-48C5-2D9A-47E947F6D796}"/>
              </a:ext>
            </a:extLst>
          </p:cNvPr>
          <p:cNvSpPr/>
          <p:nvPr/>
        </p:nvSpPr>
        <p:spPr>
          <a:xfrm>
            <a:off x="8240599" y="3483179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A33CEA-4B8F-95DE-0793-E7D97A7F1201}"/>
              </a:ext>
            </a:extLst>
          </p:cNvPr>
          <p:cNvSpPr/>
          <p:nvPr/>
        </p:nvSpPr>
        <p:spPr>
          <a:xfrm>
            <a:off x="8240599" y="523829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pic>
        <p:nvPicPr>
          <p:cNvPr id="21" name="Grafik 20" descr="Ein Bild, das Karte, Text, Atlas, Welt enthält.&#10;&#10;KI-generierte Inhalte können fehlerhaft sein.">
            <a:extLst>
              <a:ext uri="{FF2B5EF4-FFF2-40B4-BE49-F238E27FC236}">
                <a16:creationId xmlns:a16="http://schemas.microsoft.com/office/drawing/2014/main" id="{123EC509-0F66-32C7-B3A2-00A06E8A38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25374"/>
          <a:stretch>
            <a:fillRect/>
          </a:stretch>
        </p:blipFill>
        <p:spPr>
          <a:xfrm>
            <a:off x="9188175" y="1998296"/>
            <a:ext cx="2906644" cy="3600000"/>
          </a:xfrm>
          <a:prstGeom prst="rect">
            <a:avLst/>
          </a:prstGeom>
        </p:spPr>
      </p:pic>
      <p:sp>
        <p:nvSpPr>
          <p:cNvPr id="13" name="txtPunkte">
            <a:extLst>
              <a:ext uri="{FF2B5EF4-FFF2-40B4-BE49-F238E27FC236}">
                <a16:creationId xmlns:a16="http://schemas.microsoft.com/office/drawing/2014/main" id="{B06BCA85-AF61-A17B-46DD-8BEF037A6D87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8D8CCC2-7F9A-D361-8C44-1CDC2F6D3F06}"/>
              </a:ext>
            </a:extLst>
          </p:cNvPr>
          <p:cNvSpPr txBox="1"/>
          <p:nvPr/>
        </p:nvSpPr>
        <p:spPr>
          <a:xfrm>
            <a:off x="575865" y="6414311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30C4D7A4-8CA2-D49F-4728-0FF7A34B4451}"/>
              </a:ext>
            </a:extLst>
          </p:cNvPr>
          <p:cNvSpPr txBox="1"/>
          <p:nvPr/>
        </p:nvSpPr>
        <p:spPr>
          <a:xfrm>
            <a:off x="7099414" y="6392795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</p:spTree>
    <p:extLst>
      <p:ext uri="{BB962C8B-B14F-4D97-AF65-F5344CB8AC3E}">
        <p14:creationId xmlns:p14="http://schemas.microsoft.com/office/powerpoint/2010/main" val="2072173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EDA919-C253-459C-BAA5-EDDDC0C72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BBEFEA9-7B15-1B89-D654-073B179A7B09}"/>
              </a:ext>
            </a:extLst>
          </p:cNvPr>
          <p:cNvSpPr/>
          <p:nvPr/>
        </p:nvSpPr>
        <p:spPr>
          <a:xfrm>
            <a:off x="696443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Guayana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8E61C305-D995-8FD3-0EEE-D4DFEC97C2EC}"/>
              </a:ext>
            </a:extLst>
          </p:cNvPr>
          <p:cNvSpPr/>
          <p:nvPr/>
        </p:nvSpPr>
        <p:spPr>
          <a:xfrm>
            <a:off x="685199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Nicaragua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14E4C2C1-8002-CF9E-60AC-438D0CB2EF73}"/>
              </a:ext>
            </a:extLst>
          </p:cNvPr>
          <p:cNvSpPr/>
          <p:nvPr/>
        </p:nvSpPr>
        <p:spPr>
          <a:xfrm>
            <a:off x="685199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Panama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A0EE521E-3A9E-918F-5E41-16A63FD469AB}"/>
              </a:ext>
            </a:extLst>
          </p:cNvPr>
          <p:cNvSpPr/>
          <p:nvPr/>
        </p:nvSpPr>
        <p:spPr>
          <a:xfrm>
            <a:off x="3181810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/>
              <a:t>Belize</a:t>
            </a:r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C9C5FC5-CB42-8C3C-077E-9FB2043BF7EA}"/>
              </a:ext>
            </a:extLst>
          </p:cNvPr>
          <p:cNvSpPr/>
          <p:nvPr/>
        </p:nvSpPr>
        <p:spPr>
          <a:xfrm>
            <a:off x="3170566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Mexico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04AB0660-773B-3E31-95ED-C74C4966EA0E}"/>
              </a:ext>
            </a:extLst>
          </p:cNvPr>
          <p:cNvSpPr/>
          <p:nvPr/>
        </p:nvSpPr>
        <p:spPr>
          <a:xfrm>
            <a:off x="3170566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Costa Rica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80D3A5B-E964-3195-B14B-78B687B0D978}"/>
              </a:ext>
            </a:extLst>
          </p:cNvPr>
          <p:cNvSpPr/>
          <p:nvPr/>
        </p:nvSpPr>
        <p:spPr>
          <a:xfrm>
            <a:off x="5667177" y="1408625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Guatemala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BD5985B2-E7C9-403A-C9A3-D2ACFBBF5898}"/>
              </a:ext>
            </a:extLst>
          </p:cNvPr>
          <p:cNvSpPr/>
          <p:nvPr/>
        </p:nvSpPr>
        <p:spPr>
          <a:xfrm>
            <a:off x="5655933" y="4878296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Suriname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B1AB4EEC-9994-095B-88D4-88BA986BB1AC}"/>
              </a:ext>
            </a:extLst>
          </p:cNvPr>
          <p:cNvSpPr/>
          <p:nvPr/>
        </p:nvSpPr>
        <p:spPr>
          <a:xfrm>
            <a:off x="5667177" y="3123179"/>
            <a:ext cx="216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Honduras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8A4E7CC7-AED8-A414-4BFB-9080EFAD10B0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Diese 3 Staaten gehören alle zu Mittelamerika? A, B, oder C?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F14F801E-B398-94AB-5592-A53F06EBAF27}"/>
              </a:ext>
            </a:extLst>
          </p:cNvPr>
          <p:cNvSpPr/>
          <p:nvPr/>
        </p:nvSpPr>
        <p:spPr>
          <a:xfrm rot="5400000">
            <a:off x="4013872" y="3055940"/>
            <a:ext cx="484632" cy="711949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A28037-8A25-8406-DC77-88A52BE5A69F}"/>
              </a:ext>
            </a:extLst>
          </p:cNvPr>
          <p:cNvSpPr/>
          <p:nvPr/>
        </p:nvSpPr>
        <p:spPr>
          <a:xfrm>
            <a:off x="8188151" y="1728062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96099F9-5EC5-07DB-DBB2-92D80F43CFE8}"/>
              </a:ext>
            </a:extLst>
          </p:cNvPr>
          <p:cNvSpPr/>
          <p:nvPr/>
        </p:nvSpPr>
        <p:spPr>
          <a:xfrm>
            <a:off x="8240599" y="3483179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26F0E5-1626-78EA-492D-867908F1D17A}"/>
              </a:ext>
            </a:extLst>
          </p:cNvPr>
          <p:cNvSpPr/>
          <p:nvPr/>
        </p:nvSpPr>
        <p:spPr>
          <a:xfrm>
            <a:off x="8240599" y="523829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pic>
        <p:nvPicPr>
          <p:cNvPr id="19" name="Grafik 18" descr="Ein Bild, das Welt, Erde, Kreis, Atlas enthält.&#10;&#10;KI-generierte Inhalte können fehlerhaft sein.">
            <a:extLst>
              <a:ext uri="{FF2B5EF4-FFF2-40B4-BE49-F238E27FC236}">
                <a16:creationId xmlns:a16="http://schemas.microsoft.com/office/drawing/2014/main" id="{D3B25156-9C33-6DDB-BA97-69D61F6A3A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999" y="2718296"/>
            <a:ext cx="2520000" cy="2520000"/>
          </a:xfrm>
          <a:prstGeom prst="rect">
            <a:avLst/>
          </a:prstGeom>
        </p:spPr>
      </p:pic>
      <p:sp>
        <p:nvSpPr>
          <p:cNvPr id="13" name="txtPunkte">
            <a:extLst>
              <a:ext uri="{FF2B5EF4-FFF2-40B4-BE49-F238E27FC236}">
                <a16:creationId xmlns:a16="http://schemas.microsoft.com/office/drawing/2014/main" id="{483BD51D-6743-0926-AFD8-015C06CB4F88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931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1674E0-B5AA-3437-B5A9-F77BFD369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A5EC6EAB-9DFB-8361-36CF-FC01652A24F2}"/>
              </a:ext>
            </a:extLst>
          </p:cNvPr>
          <p:cNvSpPr/>
          <p:nvPr/>
        </p:nvSpPr>
        <p:spPr>
          <a:xfrm>
            <a:off x="317722" y="1471791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11874E81-E7E9-FA6D-4688-503B500E79DD}"/>
              </a:ext>
            </a:extLst>
          </p:cNvPr>
          <p:cNvSpPr/>
          <p:nvPr/>
        </p:nvSpPr>
        <p:spPr>
          <a:xfrm>
            <a:off x="317722" y="317540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B71AD9D4-DE84-ABD3-EFD5-EE9F289D904F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EFC4CC3D-8DC6-024D-8E94-1D9933B38C91}"/>
              </a:ext>
            </a:extLst>
          </p:cNvPr>
          <p:cNvSpPr/>
          <p:nvPr/>
        </p:nvSpPr>
        <p:spPr>
          <a:xfrm>
            <a:off x="2422801" y="1471791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5EE1D515-B173-75F4-6B2A-4C6B2CBD5996}"/>
              </a:ext>
            </a:extLst>
          </p:cNvPr>
          <p:cNvSpPr/>
          <p:nvPr/>
        </p:nvSpPr>
        <p:spPr>
          <a:xfrm>
            <a:off x="2422801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88935A7B-E9EE-0550-37FA-C98C7A4DF8D5}"/>
              </a:ext>
            </a:extLst>
          </p:cNvPr>
          <p:cNvSpPr/>
          <p:nvPr/>
        </p:nvSpPr>
        <p:spPr>
          <a:xfrm>
            <a:off x="2422801" y="317540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D16E1D3-852E-75C5-106D-79A676DA7BDF}"/>
              </a:ext>
            </a:extLst>
          </p:cNvPr>
          <p:cNvSpPr/>
          <p:nvPr/>
        </p:nvSpPr>
        <p:spPr>
          <a:xfrm>
            <a:off x="4527880" y="1471791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69CA1DBF-380F-AD03-69EC-7F9B3C901965}"/>
              </a:ext>
            </a:extLst>
          </p:cNvPr>
          <p:cNvSpPr/>
          <p:nvPr/>
        </p:nvSpPr>
        <p:spPr>
          <a:xfrm>
            <a:off x="4527880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1081D47-9818-D649-0FE6-716DC88AA3FF}"/>
              </a:ext>
            </a:extLst>
          </p:cNvPr>
          <p:cNvSpPr/>
          <p:nvPr/>
        </p:nvSpPr>
        <p:spPr>
          <a:xfrm>
            <a:off x="4527880" y="317540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76CC3949-D4ED-B0B1-3B60-EDD67D84DF7B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Kontinente, geordnet nach ihrer Größe!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FA324152-1D50-92E2-C6F4-D592BF0335B8}"/>
              </a:ext>
            </a:extLst>
          </p:cNvPr>
          <p:cNvSpPr/>
          <p:nvPr/>
        </p:nvSpPr>
        <p:spPr>
          <a:xfrm rot="5400000">
            <a:off x="4190815" y="3255051"/>
            <a:ext cx="484632" cy="6721267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3B70999-90BD-4348-E799-2F09542AC015}"/>
              </a:ext>
            </a:extLst>
          </p:cNvPr>
          <p:cNvSpPr txBox="1"/>
          <p:nvPr/>
        </p:nvSpPr>
        <p:spPr>
          <a:xfrm>
            <a:off x="7747566" y="6415629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1E79182-43B8-2E46-79B1-DB75984827C1}"/>
              </a:ext>
            </a:extLst>
          </p:cNvPr>
          <p:cNvSpPr txBox="1"/>
          <p:nvPr/>
        </p:nvSpPr>
        <p:spPr>
          <a:xfrm>
            <a:off x="317722" y="6405290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CA87DB-0828-8CC0-799D-3610CF541B2C}"/>
              </a:ext>
            </a:extLst>
          </p:cNvPr>
          <p:cNvSpPr/>
          <p:nvPr/>
        </p:nvSpPr>
        <p:spPr>
          <a:xfrm>
            <a:off x="8920603" y="1839173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9047A0E-802E-9AE4-EFFE-FCDA61BE0FB9}"/>
              </a:ext>
            </a:extLst>
          </p:cNvPr>
          <p:cNvSpPr/>
          <p:nvPr/>
        </p:nvSpPr>
        <p:spPr>
          <a:xfrm>
            <a:off x="8920603" y="3504625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76F0FC-B72D-F56C-7B51-551B21AE70BC}"/>
              </a:ext>
            </a:extLst>
          </p:cNvPr>
          <p:cNvSpPr/>
          <p:nvPr/>
        </p:nvSpPr>
        <p:spPr>
          <a:xfrm>
            <a:off x="8920603" y="5216932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5919760A-9518-8F69-9A3E-94D648983A97}"/>
              </a:ext>
            </a:extLst>
          </p:cNvPr>
          <p:cNvSpPr/>
          <p:nvPr/>
        </p:nvSpPr>
        <p:spPr>
          <a:xfrm>
            <a:off x="6632959" y="147917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7441F1CD-0BC8-8608-AD92-549EC6D7E782}"/>
              </a:ext>
            </a:extLst>
          </p:cNvPr>
          <p:cNvSpPr/>
          <p:nvPr/>
        </p:nvSpPr>
        <p:spPr>
          <a:xfrm>
            <a:off x="6632959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00C9BDA6-978D-91D8-F331-1FFC7F2B5541}"/>
              </a:ext>
            </a:extLst>
          </p:cNvPr>
          <p:cNvSpPr/>
          <p:nvPr/>
        </p:nvSpPr>
        <p:spPr>
          <a:xfrm>
            <a:off x="6632959" y="317540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pic>
        <p:nvPicPr>
          <p:cNvPr id="26" name="Grafik 25" descr="Ein Bild, das Karte, Welt, Erde, Kreis enthält.&#10;&#10;KI-generierte Inhalte können fehlerhaft sein.">
            <a:extLst>
              <a:ext uri="{FF2B5EF4-FFF2-40B4-BE49-F238E27FC236}">
                <a16:creationId xmlns:a16="http://schemas.microsoft.com/office/drawing/2014/main" id="{AED37211-6601-8D84-DDBD-58843E982B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801" y="1659173"/>
            <a:ext cx="1080000" cy="1080000"/>
          </a:xfrm>
          <a:prstGeom prst="rect">
            <a:avLst/>
          </a:prstGeom>
        </p:spPr>
      </p:pic>
      <p:pic>
        <p:nvPicPr>
          <p:cNvPr id="28" name="Grafik 27" descr="Ein Bild, das Karte, Kreis, Diagramm enthält.&#10;&#10;KI-generierte Inhalte können fehlerhaft sein.">
            <a:extLst>
              <a:ext uri="{FF2B5EF4-FFF2-40B4-BE49-F238E27FC236}">
                <a16:creationId xmlns:a16="http://schemas.microsoft.com/office/drawing/2014/main" id="{52BB236A-C072-B82C-41C0-BC7B0D22C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69" y="1659173"/>
            <a:ext cx="1080000" cy="1080000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028EC8D8-49B6-AD1C-4E0C-F9DF6F1E21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7880" y="1659173"/>
            <a:ext cx="1080000" cy="1080000"/>
          </a:xfrm>
          <a:prstGeom prst="rect">
            <a:avLst/>
          </a:prstGeom>
        </p:spPr>
      </p:pic>
      <p:pic>
        <p:nvPicPr>
          <p:cNvPr id="31" name="Grafik 30" descr="Ein Bild, das Karte, Welt, Erde, Kreis enthält.&#10;&#10;KI-generierte Inhalte können fehlerhaft sein.">
            <a:extLst>
              <a:ext uri="{FF2B5EF4-FFF2-40B4-BE49-F238E27FC236}">
                <a16:creationId xmlns:a16="http://schemas.microsoft.com/office/drawing/2014/main" id="{49719EF0-3D80-0082-D0B3-83F799575B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051" y="1659173"/>
            <a:ext cx="1081815" cy="1080000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83F2CDDF-0916-42A9-8097-D96892C7D6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66" y="3324625"/>
            <a:ext cx="1080000" cy="1080000"/>
          </a:xfrm>
          <a:prstGeom prst="rect">
            <a:avLst/>
          </a:prstGeom>
        </p:spPr>
      </p:pic>
      <p:pic>
        <p:nvPicPr>
          <p:cNvPr id="22" name="Grafik 21" descr="Ein Bild, das Karte, Welt, Erde, Kreis enthält.&#10;&#10;KI-generierte Inhalte können fehlerhaft sein.">
            <a:extLst>
              <a:ext uri="{FF2B5EF4-FFF2-40B4-BE49-F238E27FC236}">
                <a16:creationId xmlns:a16="http://schemas.microsoft.com/office/drawing/2014/main" id="{A59D1C91-D0AA-A0FF-9E59-201FEF960E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880" y="3324625"/>
            <a:ext cx="1081815" cy="1080000"/>
          </a:xfrm>
          <a:prstGeom prst="rect">
            <a:avLst/>
          </a:prstGeom>
        </p:spPr>
      </p:pic>
      <p:pic>
        <p:nvPicPr>
          <p:cNvPr id="23" name="Grafik 22" descr="Ein Bild, das Karte, Kreis, Diagramm enthält.&#10;&#10;KI-generierte Inhalte können fehlerhaft sein.">
            <a:extLst>
              <a:ext uri="{FF2B5EF4-FFF2-40B4-BE49-F238E27FC236}">
                <a16:creationId xmlns:a16="http://schemas.microsoft.com/office/drawing/2014/main" id="{25D14115-60DE-E0AD-AFA9-CFA356E6E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801" y="3324625"/>
            <a:ext cx="1080000" cy="1080000"/>
          </a:xfrm>
          <a:prstGeom prst="rect">
            <a:avLst/>
          </a:prstGeom>
        </p:spPr>
      </p:pic>
      <p:pic>
        <p:nvPicPr>
          <p:cNvPr id="24" name="Grafik 23" descr="Ein Bild, das Karte, Welt, Erde, Kreis enthält.&#10;&#10;KI-generierte Inhalte können fehlerhaft sein.">
            <a:extLst>
              <a:ext uri="{FF2B5EF4-FFF2-40B4-BE49-F238E27FC236}">
                <a16:creationId xmlns:a16="http://schemas.microsoft.com/office/drawing/2014/main" id="{9E446A27-5529-CF5F-52EB-D0222A791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70" y="3324625"/>
            <a:ext cx="1080000" cy="1080000"/>
          </a:xfrm>
          <a:prstGeom prst="rect">
            <a:avLst/>
          </a:prstGeom>
        </p:spPr>
      </p:pic>
      <p:pic>
        <p:nvPicPr>
          <p:cNvPr id="25" name="Grafik 24" descr="Ein Bild, das Karte, Kreis, Diagramm enthält.&#10;&#10;KI-generierte Inhalte können fehlerhaft sein.">
            <a:extLst>
              <a:ext uri="{FF2B5EF4-FFF2-40B4-BE49-F238E27FC236}">
                <a16:creationId xmlns:a16="http://schemas.microsoft.com/office/drawing/2014/main" id="{E840B94E-FCB4-C1BF-E52A-2CD2B289FA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702" y="4990078"/>
            <a:ext cx="1080000" cy="1080000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CC489E4-4A74-A2C5-BAEF-D7E693187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866" y="4990078"/>
            <a:ext cx="1080000" cy="1080000"/>
          </a:xfrm>
          <a:prstGeom prst="rect">
            <a:avLst/>
          </a:prstGeom>
        </p:spPr>
      </p:pic>
      <p:pic>
        <p:nvPicPr>
          <p:cNvPr id="30" name="Grafik 29" descr="Ein Bild, das Karte, Welt, Erde, Kreis enthält.&#10;&#10;KI-generierte Inhalte können fehlerhaft sein.">
            <a:extLst>
              <a:ext uri="{FF2B5EF4-FFF2-40B4-BE49-F238E27FC236}">
                <a16:creationId xmlns:a16="http://schemas.microsoft.com/office/drawing/2014/main" id="{54B1919E-16FF-BC22-6BB8-2536DD7CA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70" y="4990078"/>
            <a:ext cx="1080000" cy="1080000"/>
          </a:xfrm>
          <a:prstGeom prst="rect">
            <a:avLst/>
          </a:prstGeom>
        </p:spPr>
      </p:pic>
      <p:pic>
        <p:nvPicPr>
          <p:cNvPr id="34" name="Grafik 33" descr="Ein Bild, das Karte, Welt, Erde, Kreis enthält.&#10;&#10;KI-generierte Inhalte können fehlerhaft sein.">
            <a:extLst>
              <a:ext uri="{FF2B5EF4-FFF2-40B4-BE49-F238E27FC236}">
                <a16:creationId xmlns:a16="http://schemas.microsoft.com/office/drawing/2014/main" id="{E49A5C46-0B4A-BAA3-BF06-4BDC902EA3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625" y="4990078"/>
            <a:ext cx="1081815" cy="1080000"/>
          </a:xfrm>
          <a:prstGeom prst="rect">
            <a:avLst/>
          </a:prstGeom>
        </p:spPr>
      </p:pic>
      <p:sp>
        <p:nvSpPr>
          <p:cNvPr id="32" name="txtPunkte">
            <a:extLst>
              <a:ext uri="{FF2B5EF4-FFF2-40B4-BE49-F238E27FC236}">
                <a16:creationId xmlns:a16="http://schemas.microsoft.com/office/drawing/2014/main" id="{D2FCC972-E0A7-3443-4E3D-F8CC98504215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133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21BEA1-F3B8-8133-EFF7-F449CD018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8C3975E-A19A-7E0C-D58A-2371D8994D6B}"/>
              </a:ext>
            </a:extLst>
          </p:cNvPr>
          <p:cNvSpPr/>
          <p:nvPr/>
        </p:nvSpPr>
        <p:spPr>
          <a:xfrm>
            <a:off x="317722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21529E81-ECBC-D8C4-EBC8-A777FA641FCA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E44B6358-013D-3082-E55D-2CDD0CB7D405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C1EB5653-8289-7CD4-510D-5BC15A92570D}"/>
              </a:ext>
            </a:extLst>
          </p:cNvPr>
          <p:cNvSpPr/>
          <p:nvPr/>
        </p:nvSpPr>
        <p:spPr>
          <a:xfrm>
            <a:off x="2422801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B37823A-37D9-7EAC-ACD2-B719D877E4E5}"/>
              </a:ext>
            </a:extLst>
          </p:cNvPr>
          <p:cNvSpPr/>
          <p:nvPr/>
        </p:nvSpPr>
        <p:spPr>
          <a:xfrm>
            <a:off x="2422801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CD1109F7-46EF-9A18-88AB-94A9D949B511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EFE6C6AD-FA32-3542-8138-864BE87ECA76}"/>
              </a:ext>
            </a:extLst>
          </p:cNvPr>
          <p:cNvSpPr/>
          <p:nvPr/>
        </p:nvSpPr>
        <p:spPr>
          <a:xfrm>
            <a:off x="4527880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8137B797-F72A-1CD5-8D38-F67F4542F065}"/>
              </a:ext>
            </a:extLst>
          </p:cNvPr>
          <p:cNvSpPr/>
          <p:nvPr/>
        </p:nvSpPr>
        <p:spPr>
          <a:xfrm>
            <a:off x="4527880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1D1604E-657E-B241-4B59-E33D90CC25A3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9B9E59C3-600A-53DC-445A-C21C8AAE273F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Welche Reihenfolge der Städte ist richtig, wenn man deren geografischen Breitenlage in Europa, von Süden nach Norden, betrachtet?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986AC39D-9F2F-4EBB-C0E5-F191E7923CCB}"/>
              </a:ext>
            </a:extLst>
          </p:cNvPr>
          <p:cNvSpPr/>
          <p:nvPr/>
        </p:nvSpPr>
        <p:spPr>
          <a:xfrm rot="5400000">
            <a:off x="4107068" y="3292599"/>
            <a:ext cx="484632" cy="6646171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FE775C1D-EE73-1B46-FFB0-7FAAE0E9DAF4}"/>
              </a:ext>
            </a:extLst>
          </p:cNvPr>
          <p:cNvSpPr txBox="1"/>
          <p:nvPr/>
        </p:nvSpPr>
        <p:spPr>
          <a:xfrm>
            <a:off x="7623879" y="6415629"/>
            <a:ext cx="10098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Norden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E88595C0-12C0-AC30-53DC-48A5BE931FE9}"/>
              </a:ext>
            </a:extLst>
          </p:cNvPr>
          <p:cNvSpPr txBox="1"/>
          <p:nvPr/>
        </p:nvSpPr>
        <p:spPr>
          <a:xfrm>
            <a:off x="179304" y="6403954"/>
            <a:ext cx="893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Süden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3EFF0D-DF42-ED0C-3195-F0DA69D49942}"/>
              </a:ext>
            </a:extLst>
          </p:cNvPr>
          <p:cNvSpPr/>
          <p:nvPr/>
        </p:nvSpPr>
        <p:spPr>
          <a:xfrm>
            <a:off x="8911768" y="1759934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3EF94F-E960-3B75-60B5-45502C8CB1AC}"/>
              </a:ext>
            </a:extLst>
          </p:cNvPr>
          <p:cNvSpPr/>
          <p:nvPr/>
        </p:nvSpPr>
        <p:spPr>
          <a:xfrm>
            <a:off x="8954496" y="3494469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780ADE2-1429-F5EA-154C-94FA1F4AF9A5}"/>
              </a:ext>
            </a:extLst>
          </p:cNvPr>
          <p:cNvSpPr/>
          <p:nvPr/>
        </p:nvSpPr>
        <p:spPr>
          <a:xfrm>
            <a:off x="895449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BA16778F-D6F4-2838-0D9A-BFAD0CC1F858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B93FC751-96A4-3D2C-9542-F9B6302E3A9D}"/>
              </a:ext>
            </a:extLst>
          </p:cNvPr>
          <p:cNvSpPr/>
          <p:nvPr/>
        </p:nvSpPr>
        <p:spPr>
          <a:xfrm>
            <a:off x="6632959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0EA1776C-D10E-5162-837F-F34FDE09F055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8F7B4680-9435-5C30-8925-D239C6027CE8}"/>
              </a:ext>
            </a:extLst>
          </p:cNvPr>
          <p:cNvGrpSpPr/>
          <p:nvPr/>
        </p:nvGrpSpPr>
        <p:grpSpPr>
          <a:xfrm>
            <a:off x="4853298" y="3197489"/>
            <a:ext cx="1206810" cy="1391524"/>
            <a:chOff x="613390" y="3166361"/>
            <a:chExt cx="1206810" cy="1391524"/>
          </a:xfrm>
        </p:grpSpPr>
        <p:pic>
          <p:nvPicPr>
            <p:cNvPr id="22" name="Grafik 21" descr="Ein Bild, das lila, Dunkelheit, Magenta enthält.&#10;&#10;KI-generierte Inhalte können fehlerhaft sein.">
              <a:extLst>
                <a:ext uri="{FF2B5EF4-FFF2-40B4-BE49-F238E27FC236}">
                  <a16:creationId xmlns:a16="http://schemas.microsoft.com/office/drawing/2014/main" id="{D7B8C4CC-146D-16AD-7F40-5CD93B5C3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18" t="64548" r="29729" b="20345"/>
            <a:stretch/>
          </p:blipFill>
          <p:spPr>
            <a:xfrm>
              <a:off x="615243" y="3166361"/>
              <a:ext cx="1204957" cy="1036036"/>
            </a:xfrm>
            <a:prstGeom prst="rect">
              <a:avLst/>
            </a:prstGeom>
          </p:spPr>
        </p:pic>
        <p:sp>
          <p:nvSpPr>
            <p:cNvPr id="23" name="Textfeld 22">
              <a:extLst>
                <a:ext uri="{FF2B5EF4-FFF2-40B4-BE49-F238E27FC236}">
                  <a16:creationId xmlns:a16="http://schemas.microsoft.com/office/drawing/2014/main" id="{C89AB187-4690-9697-2A72-FB4FE4655CE8}"/>
                </a:ext>
              </a:extLst>
            </p:cNvPr>
            <p:cNvSpPr txBox="1"/>
            <p:nvPr/>
          </p:nvSpPr>
          <p:spPr>
            <a:xfrm>
              <a:off x="613390" y="4188553"/>
              <a:ext cx="12028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Rumänien</a:t>
              </a:r>
            </a:p>
          </p:txBody>
        </p:sp>
      </p:grpSp>
      <p:grpSp>
        <p:nvGrpSpPr>
          <p:cNvPr id="28" name="Gruppieren 27">
            <a:extLst>
              <a:ext uri="{FF2B5EF4-FFF2-40B4-BE49-F238E27FC236}">
                <a16:creationId xmlns:a16="http://schemas.microsoft.com/office/drawing/2014/main" id="{908CC500-BD59-CB09-AD2A-4068904F2C9E}"/>
              </a:ext>
            </a:extLst>
          </p:cNvPr>
          <p:cNvGrpSpPr/>
          <p:nvPr/>
        </p:nvGrpSpPr>
        <p:grpSpPr>
          <a:xfrm>
            <a:off x="6925901" y="3113455"/>
            <a:ext cx="1050031" cy="1475558"/>
            <a:chOff x="6925901" y="3082327"/>
            <a:chExt cx="1050031" cy="1475558"/>
          </a:xfrm>
        </p:grpSpPr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E8C02108-8FFE-9962-7017-61C243CB62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14268" r="37060" b="58375"/>
            <a:stretch/>
          </p:blipFill>
          <p:spPr>
            <a:xfrm rot="20700000">
              <a:off x="7077731" y="3082327"/>
              <a:ext cx="813969" cy="1298076"/>
            </a:xfrm>
            <a:prstGeom prst="rect">
              <a:avLst/>
            </a:prstGeom>
          </p:spPr>
        </p:pic>
        <p:sp>
          <p:nvSpPr>
            <p:cNvPr id="33" name="Textfeld 32">
              <a:extLst>
                <a:ext uri="{FF2B5EF4-FFF2-40B4-BE49-F238E27FC236}">
                  <a16:creationId xmlns:a16="http://schemas.microsoft.com/office/drawing/2014/main" id="{BA9E35E3-60A1-BBF5-829F-64B378FDC775}"/>
                </a:ext>
              </a:extLst>
            </p:cNvPr>
            <p:cNvSpPr txBox="1"/>
            <p:nvPr/>
          </p:nvSpPr>
          <p:spPr>
            <a:xfrm>
              <a:off x="6925901" y="4188553"/>
              <a:ext cx="10500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Finnland</a:t>
              </a:r>
            </a:p>
          </p:txBody>
        </p:sp>
      </p:grpSp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67FE2F79-7B99-6548-A1CF-B2A089B4F58C}"/>
              </a:ext>
            </a:extLst>
          </p:cNvPr>
          <p:cNvGrpSpPr/>
          <p:nvPr/>
        </p:nvGrpSpPr>
        <p:grpSpPr>
          <a:xfrm>
            <a:off x="413866" y="3197489"/>
            <a:ext cx="1605701" cy="1391524"/>
            <a:chOff x="4640115" y="3166361"/>
            <a:chExt cx="1605701" cy="1391524"/>
          </a:xfrm>
        </p:grpSpPr>
        <p:pic>
          <p:nvPicPr>
            <p:cNvPr id="35" name="Grafik 34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68417E60-7EC8-CBE2-C2F3-FB0BC6042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286" t="53333" r="20565" b="26979"/>
            <a:stretch/>
          </p:blipFill>
          <p:spPr>
            <a:xfrm>
              <a:off x="4640115" y="3166361"/>
              <a:ext cx="1605701" cy="1127539"/>
            </a:xfrm>
            <a:prstGeom prst="rect">
              <a:avLst/>
            </a:prstGeom>
          </p:spPr>
        </p:pic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0A0533AC-A6CF-E426-F1DE-5090C906F0B3}"/>
                </a:ext>
              </a:extLst>
            </p:cNvPr>
            <p:cNvSpPr txBox="1"/>
            <p:nvPr/>
          </p:nvSpPr>
          <p:spPr>
            <a:xfrm>
              <a:off x="4972676" y="4188553"/>
              <a:ext cx="9504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Ukraine</a:t>
              </a:r>
            </a:p>
          </p:txBody>
        </p:sp>
      </p:grpSp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D6EC870D-4FE8-CF1E-183D-0643255A1C90}"/>
              </a:ext>
            </a:extLst>
          </p:cNvPr>
          <p:cNvGrpSpPr/>
          <p:nvPr/>
        </p:nvGrpSpPr>
        <p:grpSpPr>
          <a:xfrm>
            <a:off x="2762640" y="3256267"/>
            <a:ext cx="1127574" cy="1332746"/>
            <a:chOff x="2762640" y="3225139"/>
            <a:chExt cx="1127574" cy="1332746"/>
          </a:xfrm>
        </p:grpSpPr>
        <p:pic>
          <p:nvPicPr>
            <p:cNvPr id="31" name="Grafik 30" descr="Ein Bild, das Blume, Magenta, pink enthält.&#10;&#10;KI-generierte Inhalte können fehlerhaft sein.">
              <a:extLst>
                <a:ext uri="{FF2B5EF4-FFF2-40B4-BE49-F238E27FC236}">
                  <a16:creationId xmlns:a16="http://schemas.microsoft.com/office/drawing/2014/main" id="{307CF103-7DE8-7DAB-D5CE-943F544D6E1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103" t="72274" r="29323" b="14580"/>
            <a:stretch>
              <a:fillRect/>
            </a:stretch>
          </p:blipFill>
          <p:spPr>
            <a:xfrm>
              <a:off x="2837896" y="3225139"/>
              <a:ext cx="1052318" cy="901581"/>
            </a:xfrm>
            <a:prstGeom prst="rect">
              <a:avLst/>
            </a:prstGeom>
          </p:spPr>
        </p:pic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02F573D5-5E4B-BE6B-0DA2-6D70EBD17978}"/>
                </a:ext>
              </a:extLst>
            </p:cNvPr>
            <p:cNvSpPr txBox="1"/>
            <p:nvPr/>
          </p:nvSpPr>
          <p:spPr>
            <a:xfrm>
              <a:off x="2762640" y="4188553"/>
              <a:ext cx="11255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Bulgarien</a:t>
              </a:r>
            </a:p>
          </p:txBody>
        </p:sp>
      </p:grp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17CE66A9-9C2D-4016-C6C2-468D68085C31}"/>
              </a:ext>
            </a:extLst>
          </p:cNvPr>
          <p:cNvGrpSpPr/>
          <p:nvPr/>
        </p:nvGrpSpPr>
        <p:grpSpPr>
          <a:xfrm>
            <a:off x="6707427" y="1454827"/>
            <a:ext cx="1605701" cy="1391524"/>
            <a:chOff x="4640115" y="3166361"/>
            <a:chExt cx="1605701" cy="1391524"/>
          </a:xfrm>
        </p:grpSpPr>
        <p:pic>
          <p:nvPicPr>
            <p:cNvPr id="39" name="Grafik 38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2AD50F96-B39B-C7A1-7545-6711C5E9C65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286" t="53333" r="20565" b="26979"/>
            <a:stretch/>
          </p:blipFill>
          <p:spPr>
            <a:xfrm>
              <a:off x="4640115" y="3166361"/>
              <a:ext cx="1605701" cy="1127539"/>
            </a:xfrm>
            <a:prstGeom prst="rect">
              <a:avLst/>
            </a:prstGeom>
          </p:spPr>
        </p:pic>
        <p:sp>
          <p:nvSpPr>
            <p:cNvPr id="40" name="Textfeld 39">
              <a:extLst>
                <a:ext uri="{FF2B5EF4-FFF2-40B4-BE49-F238E27FC236}">
                  <a16:creationId xmlns:a16="http://schemas.microsoft.com/office/drawing/2014/main" id="{C98E8396-6A1D-0FBC-03E8-663AF6E0403A}"/>
                </a:ext>
              </a:extLst>
            </p:cNvPr>
            <p:cNvSpPr txBox="1"/>
            <p:nvPr/>
          </p:nvSpPr>
          <p:spPr>
            <a:xfrm>
              <a:off x="4972676" y="4188553"/>
              <a:ext cx="9504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Ukraine</a:t>
              </a:r>
            </a:p>
          </p:txBody>
        </p:sp>
      </p:grpSp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0037CF54-B649-0FA1-F5A6-E3A1DF8BDB03}"/>
              </a:ext>
            </a:extLst>
          </p:cNvPr>
          <p:cNvGrpSpPr/>
          <p:nvPr/>
        </p:nvGrpSpPr>
        <p:grpSpPr>
          <a:xfrm>
            <a:off x="4818818" y="1454827"/>
            <a:ext cx="1206810" cy="1391524"/>
            <a:chOff x="613390" y="3166361"/>
            <a:chExt cx="1206810" cy="1391524"/>
          </a:xfrm>
        </p:grpSpPr>
        <p:pic>
          <p:nvPicPr>
            <p:cNvPr id="48" name="Grafik 47" descr="Ein Bild, das lila, Dunkelheit, Magenta enthält.&#10;&#10;KI-generierte Inhalte können fehlerhaft sein.">
              <a:extLst>
                <a:ext uri="{FF2B5EF4-FFF2-40B4-BE49-F238E27FC236}">
                  <a16:creationId xmlns:a16="http://schemas.microsoft.com/office/drawing/2014/main" id="{0DC1D175-12EE-7EC1-4209-8B637D8A8D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18" t="64548" r="29729" b="20345"/>
            <a:stretch/>
          </p:blipFill>
          <p:spPr>
            <a:xfrm>
              <a:off x="615243" y="3166361"/>
              <a:ext cx="1204957" cy="1036036"/>
            </a:xfrm>
            <a:prstGeom prst="rect">
              <a:avLst/>
            </a:prstGeom>
          </p:spPr>
        </p:pic>
        <p:sp>
          <p:nvSpPr>
            <p:cNvPr id="49" name="Textfeld 48">
              <a:extLst>
                <a:ext uri="{FF2B5EF4-FFF2-40B4-BE49-F238E27FC236}">
                  <a16:creationId xmlns:a16="http://schemas.microsoft.com/office/drawing/2014/main" id="{0F626C68-B585-627E-098A-9030403CAC8D}"/>
                </a:ext>
              </a:extLst>
            </p:cNvPr>
            <p:cNvSpPr txBox="1"/>
            <p:nvPr/>
          </p:nvSpPr>
          <p:spPr>
            <a:xfrm>
              <a:off x="613390" y="4188553"/>
              <a:ext cx="12028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Rumänien</a:t>
              </a:r>
            </a:p>
          </p:txBody>
        </p:sp>
      </p:grpSp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18433969-4253-64AC-BA68-93BF9F45E7A7}"/>
              </a:ext>
            </a:extLst>
          </p:cNvPr>
          <p:cNvGrpSpPr/>
          <p:nvPr/>
        </p:nvGrpSpPr>
        <p:grpSpPr>
          <a:xfrm>
            <a:off x="608660" y="1513605"/>
            <a:ext cx="1127574" cy="1332746"/>
            <a:chOff x="2762640" y="3225139"/>
            <a:chExt cx="1127574" cy="1332746"/>
          </a:xfrm>
        </p:grpSpPr>
        <p:pic>
          <p:nvPicPr>
            <p:cNvPr id="51" name="Grafik 50" descr="Ein Bild, das Blume, Magenta, pink enthält.&#10;&#10;KI-generierte Inhalte können fehlerhaft sein.">
              <a:extLst>
                <a:ext uri="{FF2B5EF4-FFF2-40B4-BE49-F238E27FC236}">
                  <a16:creationId xmlns:a16="http://schemas.microsoft.com/office/drawing/2014/main" id="{56603AC2-24E7-9F4E-3C70-A439E7B55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103" t="72274" r="29323" b="14580"/>
            <a:stretch>
              <a:fillRect/>
            </a:stretch>
          </p:blipFill>
          <p:spPr>
            <a:xfrm>
              <a:off x="2837896" y="3225139"/>
              <a:ext cx="1052318" cy="901581"/>
            </a:xfrm>
            <a:prstGeom prst="rect">
              <a:avLst/>
            </a:prstGeom>
          </p:spPr>
        </p:pic>
        <p:sp>
          <p:nvSpPr>
            <p:cNvPr id="52" name="Textfeld 51">
              <a:extLst>
                <a:ext uri="{FF2B5EF4-FFF2-40B4-BE49-F238E27FC236}">
                  <a16:creationId xmlns:a16="http://schemas.microsoft.com/office/drawing/2014/main" id="{5ACDE749-C617-E4B6-6B6C-64293EB6B589}"/>
                </a:ext>
              </a:extLst>
            </p:cNvPr>
            <p:cNvSpPr txBox="1"/>
            <p:nvPr/>
          </p:nvSpPr>
          <p:spPr>
            <a:xfrm>
              <a:off x="2762640" y="4188553"/>
              <a:ext cx="11255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Bulgarien</a:t>
              </a:r>
            </a:p>
          </p:txBody>
        </p:sp>
      </p:grpSp>
      <p:grpSp>
        <p:nvGrpSpPr>
          <p:cNvPr id="53" name="Gruppieren 52">
            <a:extLst>
              <a:ext uri="{FF2B5EF4-FFF2-40B4-BE49-F238E27FC236}">
                <a16:creationId xmlns:a16="http://schemas.microsoft.com/office/drawing/2014/main" id="{6D4A74B2-6626-16E9-35E1-0A16083831CD}"/>
              </a:ext>
            </a:extLst>
          </p:cNvPr>
          <p:cNvGrpSpPr/>
          <p:nvPr/>
        </p:nvGrpSpPr>
        <p:grpSpPr>
          <a:xfrm>
            <a:off x="2797785" y="1370793"/>
            <a:ext cx="1050031" cy="1475558"/>
            <a:chOff x="6925901" y="3082327"/>
            <a:chExt cx="1050031" cy="1475558"/>
          </a:xfrm>
        </p:grpSpPr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43D60B67-F10B-48A9-BAAA-461D174AB7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14268" r="37060" b="58375"/>
            <a:stretch/>
          </p:blipFill>
          <p:spPr>
            <a:xfrm rot="20700000">
              <a:off x="7077731" y="3082327"/>
              <a:ext cx="813969" cy="1298076"/>
            </a:xfrm>
            <a:prstGeom prst="rect">
              <a:avLst/>
            </a:prstGeom>
          </p:spPr>
        </p:pic>
        <p:sp>
          <p:nvSpPr>
            <p:cNvPr id="55" name="Textfeld 54">
              <a:extLst>
                <a:ext uri="{FF2B5EF4-FFF2-40B4-BE49-F238E27FC236}">
                  <a16:creationId xmlns:a16="http://schemas.microsoft.com/office/drawing/2014/main" id="{7CF685A2-83AE-1260-6B1B-190718A6ACB1}"/>
                </a:ext>
              </a:extLst>
            </p:cNvPr>
            <p:cNvSpPr txBox="1"/>
            <p:nvPr/>
          </p:nvSpPr>
          <p:spPr>
            <a:xfrm>
              <a:off x="6925901" y="4188553"/>
              <a:ext cx="10500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Finnland</a:t>
              </a:r>
            </a:p>
          </p:txBody>
        </p:sp>
      </p:grpSp>
      <p:grpSp>
        <p:nvGrpSpPr>
          <p:cNvPr id="56" name="Gruppieren 55">
            <a:extLst>
              <a:ext uri="{FF2B5EF4-FFF2-40B4-BE49-F238E27FC236}">
                <a16:creationId xmlns:a16="http://schemas.microsoft.com/office/drawing/2014/main" id="{D60000CC-C5FA-49AD-61BF-69898FDA8B1B}"/>
              </a:ext>
            </a:extLst>
          </p:cNvPr>
          <p:cNvGrpSpPr/>
          <p:nvPr/>
        </p:nvGrpSpPr>
        <p:grpSpPr>
          <a:xfrm>
            <a:off x="2681395" y="4925831"/>
            <a:ext cx="1206810" cy="1391524"/>
            <a:chOff x="613390" y="3166361"/>
            <a:chExt cx="1206810" cy="1391524"/>
          </a:xfrm>
        </p:grpSpPr>
        <p:pic>
          <p:nvPicPr>
            <p:cNvPr id="57" name="Grafik 56" descr="Ein Bild, das lila, Dunkelheit, Magenta enthält.&#10;&#10;KI-generierte Inhalte können fehlerhaft sein.">
              <a:extLst>
                <a:ext uri="{FF2B5EF4-FFF2-40B4-BE49-F238E27FC236}">
                  <a16:creationId xmlns:a16="http://schemas.microsoft.com/office/drawing/2014/main" id="{2113135F-6399-B11E-A0F2-3B169D615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18" t="64548" r="29729" b="20345"/>
            <a:stretch/>
          </p:blipFill>
          <p:spPr>
            <a:xfrm>
              <a:off x="615243" y="3166361"/>
              <a:ext cx="1204957" cy="1036036"/>
            </a:xfrm>
            <a:prstGeom prst="rect">
              <a:avLst/>
            </a:prstGeom>
          </p:spPr>
        </p:pic>
        <p:sp>
          <p:nvSpPr>
            <p:cNvPr id="58" name="Textfeld 57">
              <a:extLst>
                <a:ext uri="{FF2B5EF4-FFF2-40B4-BE49-F238E27FC236}">
                  <a16:creationId xmlns:a16="http://schemas.microsoft.com/office/drawing/2014/main" id="{1D17822C-2E84-BC84-B76A-67F0750DCFD6}"/>
                </a:ext>
              </a:extLst>
            </p:cNvPr>
            <p:cNvSpPr txBox="1"/>
            <p:nvPr/>
          </p:nvSpPr>
          <p:spPr>
            <a:xfrm>
              <a:off x="613390" y="4188553"/>
              <a:ext cx="12028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Rumänien</a:t>
              </a:r>
            </a:p>
          </p:txBody>
        </p:sp>
      </p:grpSp>
      <p:grpSp>
        <p:nvGrpSpPr>
          <p:cNvPr id="59" name="Gruppieren 58">
            <a:extLst>
              <a:ext uri="{FF2B5EF4-FFF2-40B4-BE49-F238E27FC236}">
                <a16:creationId xmlns:a16="http://schemas.microsoft.com/office/drawing/2014/main" id="{AA414D24-C26A-9D4F-3594-55433DB997ED}"/>
              </a:ext>
            </a:extLst>
          </p:cNvPr>
          <p:cNvGrpSpPr/>
          <p:nvPr/>
        </p:nvGrpSpPr>
        <p:grpSpPr>
          <a:xfrm>
            <a:off x="4638124" y="4925831"/>
            <a:ext cx="1605701" cy="1391524"/>
            <a:chOff x="4640115" y="3166361"/>
            <a:chExt cx="1605701" cy="1391524"/>
          </a:xfrm>
        </p:grpSpPr>
        <p:pic>
          <p:nvPicPr>
            <p:cNvPr id="60" name="Grafik 59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DD38B833-F570-D64E-B8D1-E2E6088E4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286" t="53333" r="20565" b="26979"/>
            <a:stretch/>
          </p:blipFill>
          <p:spPr>
            <a:xfrm>
              <a:off x="4640115" y="3166361"/>
              <a:ext cx="1605701" cy="1127539"/>
            </a:xfrm>
            <a:prstGeom prst="rect">
              <a:avLst/>
            </a:prstGeom>
          </p:spPr>
        </p:pic>
        <p:sp>
          <p:nvSpPr>
            <p:cNvPr id="61" name="Textfeld 60">
              <a:extLst>
                <a:ext uri="{FF2B5EF4-FFF2-40B4-BE49-F238E27FC236}">
                  <a16:creationId xmlns:a16="http://schemas.microsoft.com/office/drawing/2014/main" id="{B84DD2AB-FA2E-BADF-A783-EAC9A223B86C}"/>
                </a:ext>
              </a:extLst>
            </p:cNvPr>
            <p:cNvSpPr txBox="1"/>
            <p:nvPr/>
          </p:nvSpPr>
          <p:spPr>
            <a:xfrm>
              <a:off x="4972676" y="4188553"/>
              <a:ext cx="9504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Ukraine</a:t>
              </a:r>
            </a:p>
          </p:txBody>
        </p:sp>
      </p:grpSp>
      <p:grpSp>
        <p:nvGrpSpPr>
          <p:cNvPr id="69" name="Gruppieren 68">
            <a:extLst>
              <a:ext uri="{FF2B5EF4-FFF2-40B4-BE49-F238E27FC236}">
                <a16:creationId xmlns:a16="http://schemas.microsoft.com/office/drawing/2014/main" id="{CFDBC572-9F37-4FEC-D3C1-43FA224DE5D5}"/>
              </a:ext>
            </a:extLst>
          </p:cNvPr>
          <p:cNvGrpSpPr/>
          <p:nvPr/>
        </p:nvGrpSpPr>
        <p:grpSpPr>
          <a:xfrm>
            <a:off x="653935" y="4984609"/>
            <a:ext cx="1127574" cy="1332746"/>
            <a:chOff x="2762640" y="3225139"/>
            <a:chExt cx="1127574" cy="1332746"/>
          </a:xfrm>
        </p:grpSpPr>
        <p:pic>
          <p:nvPicPr>
            <p:cNvPr id="70" name="Grafik 69" descr="Ein Bild, das Blume, Magenta, pink enthält.&#10;&#10;KI-generierte Inhalte können fehlerhaft sein.">
              <a:extLst>
                <a:ext uri="{FF2B5EF4-FFF2-40B4-BE49-F238E27FC236}">
                  <a16:creationId xmlns:a16="http://schemas.microsoft.com/office/drawing/2014/main" id="{4B0D3A8A-1BCB-7F9C-4E5A-4DF4C5B555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103" t="72274" r="29323" b="14580"/>
            <a:stretch>
              <a:fillRect/>
            </a:stretch>
          </p:blipFill>
          <p:spPr>
            <a:xfrm>
              <a:off x="2837896" y="3225139"/>
              <a:ext cx="1052318" cy="901581"/>
            </a:xfrm>
            <a:prstGeom prst="rect">
              <a:avLst/>
            </a:prstGeom>
          </p:spPr>
        </p:pic>
        <p:sp>
          <p:nvSpPr>
            <p:cNvPr id="71" name="Textfeld 70">
              <a:extLst>
                <a:ext uri="{FF2B5EF4-FFF2-40B4-BE49-F238E27FC236}">
                  <a16:creationId xmlns:a16="http://schemas.microsoft.com/office/drawing/2014/main" id="{4A99E7EB-69A4-FA32-1EB8-095D927F610E}"/>
                </a:ext>
              </a:extLst>
            </p:cNvPr>
            <p:cNvSpPr txBox="1"/>
            <p:nvPr/>
          </p:nvSpPr>
          <p:spPr>
            <a:xfrm>
              <a:off x="2762640" y="4188553"/>
              <a:ext cx="11255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Bulgarien</a:t>
              </a:r>
            </a:p>
          </p:txBody>
        </p:sp>
      </p:grpSp>
      <p:grpSp>
        <p:nvGrpSpPr>
          <p:cNvPr id="72" name="Gruppieren 71">
            <a:extLst>
              <a:ext uri="{FF2B5EF4-FFF2-40B4-BE49-F238E27FC236}">
                <a16:creationId xmlns:a16="http://schemas.microsoft.com/office/drawing/2014/main" id="{A2A8529B-6CC6-61D1-6F7E-C81459498218}"/>
              </a:ext>
            </a:extLst>
          </p:cNvPr>
          <p:cNvGrpSpPr/>
          <p:nvPr/>
        </p:nvGrpSpPr>
        <p:grpSpPr>
          <a:xfrm>
            <a:off x="7007943" y="4799465"/>
            <a:ext cx="1050031" cy="1475558"/>
            <a:chOff x="6925901" y="3082327"/>
            <a:chExt cx="1050031" cy="1475558"/>
          </a:xfrm>
        </p:grpSpPr>
        <p:pic>
          <p:nvPicPr>
            <p:cNvPr id="73" name="Grafik 72">
              <a:extLst>
                <a:ext uri="{FF2B5EF4-FFF2-40B4-BE49-F238E27FC236}">
                  <a16:creationId xmlns:a16="http://schemas.microsoft.com/office/drawing/2014/main" id="{F1474546-1608-717D-C94A-137B99629A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14268" r="37060" b="58375"/>
            <a:stretch/>
          </p:blipFill>
          <p:spPr>
            <a:xfrm rot="20700000">
              <a:off x="7077731" y="3082327"/>
              <a:ext cx="813969" cy="1298076"/>
            </a:xfrm>
            <a:prstGeom prst="rect">
              <a:avLst/>
            </a:prstGeom>
          </p:spPr>
        </p:pic>
        <p:sp>
          <p:nvSpPr>
            <p:cNvPr id="74" name="Textfeld 73">
              <a:extLst>
                <a:ext uri="{FF2B5EF4-FFF2-40B4-BE49-F238E27FC236}">
                  <a16:creationId xmlns:a16="http://schemas.microsoft.com/office/drawing/2014/main" id="{63FAFA09-0587-5041-2423-774CB7EF9160}"/>
                </a:ext>
              </a:extLst>
            </p:cNvPr>
            <p:cNvSpPr txBox="1"/>
            <p:nvPr/>
          </p:nvSpPr>
          <p:spPr>
            <a:xfrm>
              <a:off x="6925901" y="4188553"/>
              <a:ext cx="10500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Finnland</a:t>
              </a:r>
            </a:p>
          </p:txBody>
        </p:sp>
      </p:grpSp>
      <p:sp>
        <p:nvSpPr>
          <p:cNvPr id="24" name="txtPunkte">
            <a:extLst>
              <a:ext uri="{FF2B5EF4-FFF2-40B4-BE49-F238E27FC236}">
                <a16:creationId xmlns:a16="http://schemas.microsoft.com/office/drawing/2014/main" id="{808462CD-DCF6-B41A-9950-F64831493F77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084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98B198-08E7-9B53-440B-F97B4D89A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B0CCA97-DA57-50D3-7DDD-318D304CEA83}"/>
              </a:ext>
            </a:extLst>
          </p:cNvPr>
          <p:cNvSpPr/>
          <p:nvPr/>
        </p:nvSpPr>
        <p:spPr>
          <a:xfrm>
            <a:off x="317722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BAF41A93-C4F0-9A66-40CB-3817250EFEB9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DF0745A7-C31C-F838-119D-5479D7E08798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65EFC01F-4A94-A586-E597-601FEFFCB43F}"/>
              </a:ext>
            </a:extLst>
          </p:cNvPr>
          <p:cNvSpPr/>
          <p:nvPr/>
        </p:nvSpPr>
        <p:spPr>
          <a:xfrm>
            <a:off x="2422801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5A9DD5F1-B2E8-7044-431B-E342876943E2}"/>
              </a:ext>
            </a:extLst>
          </p:cNvPr>
          <p:cNvSpPr/>
          <p:nvPr/>
        </p:nvSpPr>
        <p:spPr>
          <a:xfrm>
            <a:off x="2422801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31C5811-9BC2-432C-FAE7-442AB53BA4C7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D33A4B9-8D6F-0127-0A49-A31C21E739D8}"/>
              </a:ext>
            </a:extLst>
          </p:cNvPr>
          <p:cNvSpPr/>
          <p:nvPr/>
        </p:nvSpPr>
        <p:spPr>
          <a:xfrm>
            <a:off x="4527880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88BF99C4-FFDA-4EAB-F900-191E270FFA09}"/>
              </a:ext>
            </a:extLst>
          </p:cNvPr>
          <p:cNvSpPr/>
          <p:nvPr/>
        </p:nvSpPr>
        <p:spPr>
          <a:xfrm>
            <a:off x="4527880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73926FA-CCE7-414A-06DE-F33BE372CF35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D37E5463-C8DE-F866-FC2A-066317C5D65B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Berge, geordnet nach ihrer Höhe!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9EF9FAFC-CE8D-E87A-944F-E210586A173E}"/>
              </a:ext>
            </a:extLst>
          </p:cNvPr>
          <p:cNvSpPr/>
          <p:nvPr/>
        </p:nvSpPr>
        <p:spPr>
          <a:xfrm rot="5400000">
            <a:off x="4190815" y="3255051"/>
            <a:ext cx="484632" cy="6721267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915E250-9547-B088-ED1A-750B30461EF1}"/>
              </a:ext>
            </a:extLst>
          </p:cNvPr>
          <p:cNvSpPr txBox="1"/>
          <p:nvPr/>
        </p:nvSpPr>
        <p:spPr>
          <a:xfrm>
            <a:off x="7747566" y="6415629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AB2E65C-A5C6-0DA6-3FB0-3A21956E0395}"/>
              </a:ext>
            </a:extLst>
          </p:cNvPr>
          <p:cNvSpPr txBox="1"/>
          <p:nvPr/>
        </p:nvSpPr>
        <p:spPr>
          <a:xfrm>
            <a:off x="317722" y="6405290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1D0CB7-D331-E34B-3345-2FE7B80C27C0}"/>
              </a:ext>
            </a:extLst>
          </p:cNvPr>
          <p:cNvSpPr/>
          <p:nvPr/>
        </p:nvSpPr>
        <p:spPr>
          <a:xfrm>
            <a:off x="8911768" y="1747862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57E2EE4-5E3D-33B6-010D-2967F9FEC6BD}"/>
              </a:ext>
            </a:extLst>
          </p:cNvPr>
          <p:cNvSpPr/>
          <p:nvPr/>
        </p:nvSpPr>
        <p:spPr>
          <a:xfrm>
            <a:off x="8954496" y="3482397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299F8F-F90C-5BC4-E80E-73AD54DA2CC4}"/>
              </a:ext>
            </a:extLst>
          </p:cNvPr>
          <p:cNvSpPr/>
          <p:nvPr/>
        </p:nvSpPr>
        <p:spPr>
          <a:xfrm>
            <a:off x="895449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DF8E61F1-9077-BFEE-C46E-82ED944E01A2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88DF4A16-2CD8-38CD-F167-183C873BCEC1}"/>
              </a:ext>
            </a:extLst>
          </p:cNvPr>
          <p:cNvSpPr/>
          <p:nvPr/>
        </p:nvSpPr>
        <p:spPr>
          <a:xfrm>
            <a:off x="6632959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AF12520D-F7DF-233E-CDCE-D6611EB2C79A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28" name="Gruppieren 27">
            <a:extLst>
              <a:ext uri="{FF2B5EF4-FFF2-40B4-BE49-F238E27FC236}">
                <a16:creationId xmlns:a16="http://schemas.microsoft.com/office/drawing/2014/main" id="{2ACFB944-0696-279F-6254-32E3F76B9449}"/>
              </a:ext>
            </a:extLst>
          </p:cNvPr>
          <p:cNvGrpSpPr/>
          <p:nvPr/>
        </p:nvGrpSpPr>
        <p:grpSpPr>
          <a:xfrm>
            <a:off x="6730367" y="3202054"/>
            <a:ext cx="1620001" cy="1379438"/>
            <a:chOff x="6730367" y="3202054"/>
            <a:chExt cx="1620001" cy="1379438"/>
          </a:xfrm>
        </p:grpSpPr>
        <p:pic>
          <p:nvPicPr>
            <p:cNvPr id="22" name="Grafik 21" descr="Ein Bild, das draußen, Natur, Himmel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A3D4030B-AB3E-66F0-1BEA-BB78942CC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0367" y="3202054"/>
              <a:ext cx="1620001" cy="1080000"/>
            </a:xfrm>
            <a:prstGeom prst="rect">
              <a:avLst/>
            </a:prstGeom>
          </p:spPr>
        </p:pic>
        <p:sp>
          <p:nvSpPr>
            <p:cNvPr id="23" name="Textfeld 22">
              <a:extLst>
                <a:ext uri="{FF2B5EF4-FFF2-40B4-BE49-F238E27FC236}">
                  <a16:creationId xmlns:a16="http://schemas.microsoft.com/office/drawing/2014/main" id="{6B788E43-E61F-CE26-0B61-EAD28F206112}"/>
                </a:ext>
              </a:extLst>
            </p:cNvPr>
            <p:cNvSpPr txBox="1"/>
            <p:nvPr/>
          </p:nvSpPr>
          <p:spPr>
            <a:xfrm>
              <a:off x="6730367" y="4212160"/>
              <a:ext cx="16051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Mount Everest</a:t>
              </a:r>
            </a:p>
          </p:txBody>
        </p:sp>
      </p:grpSp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D6787C89-9BD6-E552-DF62-B7D5D0E96674}"/>
              </a:ext>
            </a:extLst>
          </p:cNvPr>
          <p:cNvGrpSpPr/>
          <p:nvPr/>
        </p:nvGrpSpPr>
        <p:grpSpPr>
          <a:xfrm>
            <a:off x="403816" y="3175287"/>
            <a:ext cx="1627812" cy="1396442"/>
            <a:chOff x="403816" y="3175287"/>
            <a:chExt cx="1627812" cy="1396442"/>
          </a:xfrm>
        </p:grpSpPr>
        <p:pic>
          <p:nvPicPr>
            <p:cNvPr id="27" name="Grafik 26" descr="Ein Bild, das draußen, Natur, Berg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50D425A0-4167-F5A1-F6FE-976C87EF4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16" y="3175287"/>
              <a:ext cx="1627812" cy="1080000"/>
            </a:xfrm>
            <a:prstGeom prst="rect">
              <a:avLst/>
            </a:prstGeom>
          </p:spPr>
        </p:pic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4A05C7FB-09FA-EA0C-161D-F33F89115BF2}"/>
                </a:ext>
              </a:extLst>
            </p:cNvPr>
            <p:cNvSpPr txBox="1"/>
            <p:nvPr/>
          </p:nvSpPr>
          <p:spPr>
            <a:xfrm>
              <a:off x="613390" y="4202397"/>
              <a:ext cx="11333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Zugspitze</a:t>
              </a:r>
            </a:p>
          </p:txBody>
        </p:sp>
      </p:grpSp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ECE39F93-F8D2-384E-C0AE-D4F6C030E3E6}"/>
              </a:ext>
            </a:extLst>
          </p:cNvPr>
          <p:cNvGrpSpPr/>
          <p:nvPr/>
        </p:nvGrpSpPr>
        <p:grpSpPr>
          <a:xfrm>
            <a:off x="4620605" y="3175287"/>
            <a:ext cx="1614550" cy="1418221"/>
            <a:chOff x="4620605" y="3175287"/>
            <a:chExt cx="1614550" cy="1418221"/>
          </a:xfrm>
        </p:grpSpPr>
        <p:pic>
          <p:nvPicPr>
            <p:cNvPr id="33" name="Grafik 32" descr="Ein Bild, das draußen, Natur, Schnee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EB582915-112A-DDD0-E380-2299DA644C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20605" y="3175287"/>
              <a:ext cx="1614550" cy="1080000"/>
            </a:xfrm>
            <a:prstGeom prst="rect">
              <a:avLst/>
            </a:prstGeom>
          </p:spPr>
        </p:pic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2B5FB14B-CC96-0971-2BA5-122834080E10}"/>
                </a:ext>
              </a:extLst>
            </p:cNvPr>
            <p:cNvSpPr txBox="1"/>
            <p:nvPr/>
          </p:nvSpPr>
          <p:spPr>
            <a:xfrm>
              <a:off x="4754176" y="4224176"/>
              <a:ext cx="13038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Aconcagua</a:t>
              </a:r>
            </a:p>
          </p:txBody>
        </p:sp>
      </p:grpSp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1EB31A00-A64F-A5F7-A353-D9A0240BAE74}"/>
              </a:ext>
            </a:extLst>
          </p:cNvPr>
          <p:cNvGrpSpPr/>
          <p:nvPr/>
        </p:nvGrpSpPr>
        <p:grpSpPr>
          <a:xfrm>
            <a:off x="2449773" y="3198714"/>
            <a:ext cx="1746055" cy="1377855"/>
            <a:chOff x="2449773" y="3198714"/>
            <a:chExt cx="1746055" cy="1377855"/>
          </a:xfrm>
        </p:grpSpPr>
        <p:pic>
          <p:nvPicPr>
            <p:cNvPr id="36" name="Grafik 35" descr="Ein Bild, das draußen, Himmel, Natur, Vulkan enthält.&#10;&#10;KI-generierte Inhalte können fehlerhaft sein.">
              <a:extLst>
                <a:ext uri="{FF2B5EF4-FFF2-40B4-BE49-F238E27FC236}">
                  <a16:creationId xmlns:a16="http://schemas.microsoft.com/office/drawing/2014/main" id="{E627E025-79DE-A498-ECE6-E2407271C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7504" y="3198714"/>
              <a:ext cx="1614388" cy="1080000"/>
            </a:xfrm>
            <a:prstGeom prst="rect">
              <a:avLst/>
            </a:prstGeom>
          </p:spPr>
        </p:pic>
        <p:sp>
          <p:nvSpPr>
            <p:cNvPr id="37" name="Textfeld 36">
              <a:extLst>
                <a:ext uri="{FF2B5EF4-FFF2-40B4-BE49-F238E27FC236}">
                  <a16:creationId xmlns:a16="http://schemas.microsoft.com/office/drawing/2014/main" id="{B42B770A-89A9-EDE8-EB26-CED98E7ECEE2}"/>
                </a:ext>
              </a:extLst>
            </p:cNvPr>
            <p:cNvSpPr txBox="1"/>
            <p:nvPr/>
          </p:nvSpPr>
          <p:spPr>
            <a:xfrm>
              <a:off x="2449773" y="4207237"/>
              <a:ext cx="17460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Kilimandscharo</a:t>
              </a:r>
            </a:p>
          </p:txBody>
        </p:sp>
      </p:grpSp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04A94A61-D8CB-63F2-01E7-4385D32ED3AD}"/>
              </a:ext>
            </a:extLst>
          </p:cNvPr>
          <p:cNvGrpSpPr/>
          <p:nvPr/>
        </p:nvGrpSpPr>
        <p:grpSpPr>
          <a:xfrm>
            <a:off x="6722958" y="4959284"/>
            <a:ext cx="1620001" cy="1379438"/>
            <a:chOff x="6730367" y="3202054"/>
            <a:chExt cx="1620001" cy="1379438"/>
          </a:xfrm>
        </p:grpSpPr>
        <p:pic>
          <p:nvPicPr>
            <p:cNvPr id="31" name="Grafik 30" descr="Ein Bild, das draußen, Natur, Himmel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652AD787-1B7C-2C40-7A22-7581F3630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0367" y="3202054"/>
              <a:ext cx="1620001" cy="1080000"/>
            </a:xfrm>
            <a:prstGeom prst="rect">
              <a:avLst/>
            </a:prstGeom>
          </p:spPr>
        </p:pic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CD814EFA-027A-4EBB-1D8D-CBC202B0D6A6}"/>
                </a:ext>
              </a:extLst>
            </p:cNvPr>
            <p:cNvSpPr txBox="1"/>
            <p:nvPr/>
          </p:nvSpPr>
          <p:spPr>
            <a:xfrm>
              <a:off x="6730367" y="4212160"/>
              <a:ext cx="16051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Mount Everest</a:t>
              </a:r>
            </a:p>
          </p:txBody>
        </p:sp>
      </p:grpSp>
      <p:grpSp>
        <p:nvGrpSpPr>
          <p:cNvPr id="35" name="Gruppieren 34">
            <a:extLst>
              <a:ext uri="{FF2B5EF4-FFF2-40B4-BE49-F238E27FC236}">
                <a16:creationId xmlns:a16="http://schemas.microsoft.com/office/drawing/2014/main" id="{61810840-589F-6CD3-11E9-AA4EA2F8FD05}"/>
              </a:ext>
            </a:extLst>
          </p:cNvPr>
          <p:cNvGrpSpPr/>
          <p:nvPr/>
        </p:nvGrpSpPr>
        <p:grpSpPr>
          <a:xfrm>
            <a:off x="2512800" y="4937877"/>
            <a:ext cx="1614550" cy="1418221"/>
            <a:chOff x="4620605" y="3175287"/>
            <a:chExt cx="1614550" cy="1418221"/>
          </a:xfrm>
        </p:grpSpPr>
        <p:pic>
          <p:nvPicPr>
            <p:cNvPr id="38" name="Grafik 37" descr="Ein Bild, das draußen, Natur, Schnee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E881A588-9EBE-18B1-4588-284886613A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20605" y="3175287"/>
              <a:ext cx="1614550" cy="1080000"/>
            </a:xfrm>
            <a:prstGeom prst="rect">
              <a:avLst/>
            </a:prstGeom>
          </p:spPr>
        </p:pic>
        <p:sp>
          <p:nvSpPr>
            <p:cNvPr id="39" name="Textfeld 38">
              <a:extLst>
                <a:ext uri="{FF2B5EF4-FFF2-40B4-BE49-F238E27FC236}">
                  <a16:creationId xmlns:a16="http://schemas.microsoft.com/office/drawing/2014/main" id="{40F0C003-3C97-476C-5606-524EED702C2C}"/>
                </a:ext>
              </a:extLst>
            </p:cNvPr>
            <p:cNvSpPr txBox="1"/>
            <p:nvPr/>
          </p:nvSpPr>
          <p:spPr>
            <a:xfrm>
              <a:off x="4754176" y="4224176"/>
              <a:ext cx="13038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Aconcagua</a:t>
              </a:r>
            </a:p>
          </p:txBody>
        </p:sp>
      </p:grpSp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25E4E747-A368-BB64-8F7E-F1535BE201E1}"/>
              </a:ext>
            </a:extLst>
          </p:cNvPr>
          <p:cNvGrpSpPr/>
          <p:nvPr/>
        </p:nvGrpSpPr>
        <p:grpSpPr>
          <a:xfrm>
            <a:off x="4560660" y="4955113"/>
            <a:ext cx="1746055" cy="1377855"/>
            <a:chOff x="2449773" y="3198714"/>
            <a:chExt cx="1746055" cy="1377855"/>
          </a:xfrm>
        </p:grpSpPr>
        <p:pic>
          <p:nvPicPr>
            <p:cNvPr id="41" name="Grafik 40" descr="Ein Bild, das draußen, Himmel, Natur, Vulkan enthält.&#10;&#10;KI-generierte Inhalte können fehlerhaft sein.">
              <a:extLst>
                <a:ext uri="{FF2B5EF4-FFF2-40B4-BE49-F238E27FC236}">
                  <a16:creationId xmlns:a16="http://schemas.microsoft.com/office/drawing/2014/main" id="{E8E4C5AF-08FF-1070-06E7-0F63A2D1690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7504" y="3198714"/>
              <a:ext cx="1614388" cy="1080000"/>
            </a:xfrm>
            <a:prstGeom prst="rect">
              <a:avLst/>
            </a:prstGeom>
          </p:spPr>
        </p:pic>
        <p:sp>
          <p:nvSpPr>
            <p:cNvPr id="42" name="Textfeld 41">
              <a:extLst>
                <a:ext uri="{FF2B5EF4-FFF2-40B4-BE49-F238E27FC236}">
                  <a16:creationId xmlns:a16="http://schemas.microsoft.com/office/drawing/2014/main" id="{E65F0ED6-98CC-45D2-B2B9-A01E0839E8BA}"/>
                </a:ext>
              </a:extLst>
            </p:cNvPr>
            <p:cNvSpPr txBox="1"/>
            <p:nvPr/>
          </p:nvSpPr>
          <p:spPr>
            <a:xfrm>
              <a:off x="2449773" y="4207237"/>
              <a:ext cx="17460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Kilimandscharo</a:t>
              </a:r>
            </a:p>
          </p:txBody>
        </p:sp>
      </p:grpSp>
      <p:grpSp>
        <p:nvGrpSpPr>
          <p:cNvPr id="43" name="Gruppieren 42">
            <a:extLst>
              <a:ext uri="{FF2B5EF4-FFF2-40B4-BE49-F238E27FC236}">
                <a16:creationId xmlns:a16="http://schemas.microsoft.com/office/drawing/2014/main" id="{2C1FD5DF-BD6B-D2E1-6C44-8CE058D8A326}"/>
              </a:ext>
            </a:extLst>
          </p:cNvPr>
          <p:cNvGrpSpPr/>
          <p:nvPr/>
        </p:nvGrpSpPr>
        <p:grpSpPr>
          <a:xfrm>
            <a:off x="408088" y="4946567"/>
            <a:ext cx="1627812" cy="1396442"/>
            <a:chOff x="403816" y="3175287"/>
            <a:chExt cx="1627812" cy="1396442"/>
          </a:xfrm>
        </p:grpSpPr>
        <p:pic>
          <p:nvPicPr>
            <p:cNvPr id="44" name="Grafik 43" descr="Ein Bild, das draußen, Natur, Berg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5A646865-1E9D-D23D-29E0-E7A73C2EAF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16" y="3175287"/>
              <a:ext cx="1627812" cy="1080000"/>
            </a:xfrm>
            <a:prstGeom prst="rect">
              <a:avLst/>
            </a:prstGeom>
          </p:spPr>
        </p:pic>
        <p:sp>
          <p:nvSpPr>
            <p:cNvPr id="45" name="Textfeld 44">
              <a:extLst>
                <a:ext uri="{FF2B5EF4-FFF2-40B4-BE49-F238E27FC236}">
                  <a16:creationId xmlns:a16="http://schemas.microsoft.com/office/drawing/2014/main" id="{9E250554-DBC6-2342-9424-6BF6021D28F8}"/>
                </a:ext>
              </a:extLst>
            </p:cNvPr>
            <p:cNvSpPr txBox="1"/>
            <p:nvPr/>
          </p:nvSpPr>
          <p:spPr>
            <a:xfrm>
              <a:off x="613390" y="4202397"/>
              <a:ext cx="11333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Zugspitze</a:t>
              </a:r>
            </a:p>
          </p:txBody>
        </p:sp>
      </p:grp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BF1AFAB4-E904-1408-F09F-BC75912F3E55}"/>
              </a:ext>
            </a:extLst>
          </p:cNvPr>
          <p:cNvGrpSpPr/>
          <p:nvPr/>
        </p:nvGrpSpPr>
        <p:grpSpPr>
          <a:xfrm>
            <a:off x="6725683" y="1488065"/>
            <a:ext cx="1614550" cy="1368000"/>
            <a:chOff x="4620605" y="3175287"/>
            <a:chExt cx="1614550" cy="1418221"/>
          </a:xfrm>
        </p:grpSpPr>
        <p:pic>
          <p:nvPicPr>
            <p:cNvPr id="47" name="Grafik 46" descr="Ein Bild, das draußen, Natur, Schnee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5F1C8EFE-0005-8A87-BE8C-8C982B7AF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20605" y="3175287"/>
              <a:ext cx="1614550" cy="1080000"/>
            </a:xfrm>
            <a:prstGeom prst="rect">
              <a:avLst/>
            </a:prstGeom>
          </p:spPr>
        </p:pic>
        <p:sp>
          <p:nvSpPr>
            <p:cNvPr id="48" name="Textfeld 47">
              <a:extLst>
                <a:ext uri="{FF2B5EF4-FFF2-40B4-BE49-F238E27FC236}">
                  <a16:creationId xmlns:a16="http://schemas.microsoft.com/office/drawing/2014/main" id="{4C54668F-694D-E654-3CA8-95FDB53F8A27}"/>
                </a:ext>
              </a:extLst>
            </p:cNvPr>
            <p:cNvSpPr txBox="1"/>
            <p:nvPr/>
          </p:nvSpPr>
          <p:spPr>
            <a:xfrm>
              <a:off x="4754176" y="4224176"/>
              <a:ext cx="13038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Aconcagua</a:t>
              </a:r>
            </a:p>
          </p:txBody>
        </p:sp>
      </p:grpSp>
      <p:grpSp>
        <p:nvGrpSpPr>
          <p:cNvPr id="49" name="Gruppieren 48">
            <a:extLst>
              <a:ext uri="{FF2B5EF4-FFF2-40B4-BE49-F238E27FC236}">
                <a16:creationId xmlns:a16="http://schemas.microsoft.com/office/drawing/2014/main" id="{AC1DFF1A-B173-6D52-41B0-C71371193C7F}"/>
              </a:ext>
            </a:extLst>
          </p:cNvPr>
          <p:cNvGrpSpPr/>
          <p:nvPr/>
        </p:nvGrpSpPr>
        <p:grpSpPr>
          <a:xfrm>
            <a:off x="4550620" y="1487020"/>
            <a:ext cx="1746055" cy="1377855"/>
            <a:chOff x="2449773" y="3198714"/>
            <a:chExt cx="1746055" cy="1377855"/>
          </a:xfrm>
        </p:grpSpPr>
        <p:pic>
          <p:nvPicPr>
            <p:cNvPr id="50" name="Grafik 49" descr="Ein Bild, das draußen, Himmel, Natur, Vulkan enthält.&#10;&#10;KI-generierte Inhalte können fehlerhaft sein.">
              <a:extLst>
                <a:ext uri="{FF2B5EF4-FFF2-40B4-BE49-F238E27FC236}">
                  <a16:creationId xmlns:a16="http://schemas.microsoft.com/office/drawing/2014/main" id="{04E5413C-452F-417C-EA73-0FA81F3120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7504" y="3198714"/>
              <a:ext cx="1614388" cy="1080000"/>
            </a:xfrm>
            <a:prstGeom prst="rect">
              <a:avLst/>
            </a:prstGeom>
          </p:spPr>
        </p:pic>
        <p:sp>
          <p:nvSpPr>
            <p:cNvPr id="51" name="Textfeld 50">
              <a:extLst>
                <a:ext uri="{FF2B5EF4-FFF2-40B4-BE49-F238E27FC236}">
                  <a16:creationId xmlns:a16="http://schemas.microsoft.com/office/drawing/2014/main" id="{29AF365C-D3D0-5998-FC12-47684432D207}"/>
                </a:ext>
              </a:extLst>
            </p:cNvPr>
            <p:cNvSpPr txBox="1"/>
            <p:nvPr/>
          </p:nvSpPr>
          <p:spPr>
            <a:xfrm>
              <a:off x="2449773" y="4207237"/>
              <a:ext cx="17460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Kilimandscharo</a:t>
              </a:r>
            </a:p>
          </p:txBody>
        </p:sp>
      </p:grpSp>
      <p:grpSp>
        <p:nvGrpSpPr>
          <p:cNvPr id="52" name="Gruppieren 51">
            <a:extLst>
              <a:ext uri="{FF2B5EF4-FFF2-40B4-BE49-F238E27FC236}">
                <a16:creationId xmlns:a16="http://schemas.microsoft.com/office/drawing/2014/main" id="{A50D6CD7-70BA-2DCB-FFF0-BFFF12C57344}"/>
              </a:ext>
            </a:extLst>
          </p:cNvPr>
          <p:cNvGrpSpPr/>
          <p:nvPr/>
        </p:nvGrpSpPr>
        <p:grpSpPr>
          <a:xfrm>
            <a:off x="2512800" y="1485437"/>
            <a:ext cx="1620001" cy="1379438"/>
            <a:chOff x="6730367" y="3202054"/>
            <a:chExt cx="1620001" cy="1379438"/>
          </a:xfrm>
        </p:grpSpPr>
        <p:pic>
          <p:nvPicPr>
            <p:cNvPr id="53" name="Grafik 52" descr="Ein Bild, das draußen, Natur, Himmel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CBD44C51-5B11-E48C-689E-4B5E212E60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0367" y="3202054"/>
              <a:ext cx="1620001" cy="1080000"/>
            </a:xfrm>
            <a:prstGeom prst="rect">
              <a:avLst/>
            </a:prstGeom>
          </p:spPr>
        </p:pic>
        <p:sp>
          <p:nvSpPr>
            <p:cNvPr id="54" name="Textfeld 53">
              <a:extLst>
                <a:ext uri="{FF2B5EF4-FFF2-40B4-BE49-F238E27FC236}">
                  <a16:creationId xmlns:a16="http://schemas.microsoft.com/office/drawing/2014/main" id="{CF9538D9-F676-5E8E-C4BD-88FEE8931DBF}"/>
                </a:ext>
              </a:extLst>
            </p:cNvPr>
            <p:cNvSpPr txBox="1"/>
            <p:nvPr/>
          </p:nvSpPr>
          <p:spPr>
            <a:xfrm>
              <a:off x="6730367" y="4212160"/>
              <a:ext cx="16051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Mount Everest</a:t>
              </a:r>
            </a:p>
          </p:txBody>
        </p:sp>
      </p:grpSp>
      <p:grpSp>
        <p:nvGrpSpPr>
          <p:cNvPr id="55" name="Gruppieren 54">
            <a:extLst>
              <a:ext uri="{FF2B5EF4-FFF2-40B4-BE49-F238E27FC236}">
                <a16:creationId xmlns:a16="http://schemas.microsoft.com/office/drawing/2014/main" id="{93123233-012D-6462-0E68-C234CD780289}"/>
              </a:ext>
            </a:extLst>
          </p:cNvPr>
          <p:cNvGrpSpPr/>
          <p:nvPr/>
        </p:nvGrpSpPr>
        <p:grpSpPr>
          <a:xfrm>
            <a:off x="418702" y="1452120"/>
            <a:ext cx="1627812" cy="1396442"/>
            <a:chOff x="403816" y="3175287"/>
            <a:chExt cx="1627812" cy="1396442"/>
          </a:xfrm>
        </p:grpSpPr>
        <p:pic>
          <p:nvPicPr>
            <p:cNvPr id="56" name="Grafik 55" descr="Ein Bild, das draußen, Natur, Berg, Gebirgszug enthält.&#10;&#10;KI-generierte Inhalte können fehlerhaft sein.">
              <a:extLst>
                <a:ext uri="{FF2B5EF4-FFF2-40B4-BE49-F238E27FC236}">
                  <a16:creationId xmlns:a16="http://schemas.microsoft.com/office/drawing/2014/main" id="{A200149F-823A-DD0A-DC26-ACADF0D0B6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16" y="3175287"/>
              <a:ext cx="1627812" cy="1080000"/>
            </a:xfrm>
            <a:prstGeom prst="rect">
              <a:avLst/>
            </a:prstGeom>
          </p:spPr>
        </p:pic>
        <p:sp>
          <p:nvSpPr>
            <p:cNvPr id="57" name="Textfeld 56">
              <a:extLst>
                <a:ext uri="{FF2B5EF4-FFF2-40B4-BE49-F238E27FC236}">
                  <a16:creationId xmlns:a16="http://schemas.microsoft.com/office/drawing/2014/main" id="{EB1928DA-5F69-4449-F55E-15872580D8B8}"/>
                </a:ext>
              </a:extLst>
            </p:cNvPr>
            <p:cNvSpPr txBox="1"/>
            <p:nvPr/>
          </p:nvSpPr>
          <p:spPr>
            <a:xfrm>
              <a:off x="613390" y="4202397"/>
              <a:ext cx="11333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Zugspitze</a:t>
              </a:r>
            </a:p>
          </p:txBody>
        </p:sp>
      </p:grpSp>
      <p:sp>
        <p:nvSpPr>
          <p:cNvPr id="58" name="txtPunkte">
            <a:extLst>
              <a:ext uri="{FF2B5EF4-FFF2-40B4-BE49-F238E27FC236}">
                <a16:creationId xmlns:a16="http://schemas.microsoft.com/office/drawing/2014/main" id="{FDC67A57-1AF7-460D-19EA-917BFEC654EA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129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F60317-4B19-2C36-7F46-47BF5063E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CADD1F99-575E-A94D-4304-982CA4FD305B}"/>
              </a:ext>
            </a:extLst>
          </p:cNvPr>
          <p:cNvSpPr/>
          <p:nvPr/>
        </p:nvSpPr>
        <p:spPr>
          <a:xfrm>
            <a:off x="317722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4DFB647E-D3C6-DFF4-1E25-224FA06B6A75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DAE29039-CD85-B0FF-AA83-99FCBDBCE039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D5A7148A-5664-455E-5D36-643D05191B15}"/>
              </a:ext>
            </a:extLst>
          </p:cNvPr>
          <p:cNvSpPr/>
          <p:nvPr/>
        </p:nvSpPr>
        <p:spPr>
          <a:xfrm>
            <a:off x="2422801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761EB1A9-91A6-C19A-82D2-3EB5AFA46490}"/>
              </a:ext>
            </a:extLst>
          </p:cNvPr>
          <p:cNvSpPr/>
          <p:nvPr/>
        </p:nvSpPr>
        <p:spPr>
          <a:xfrm>
            <a:off x="2422801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933B363-AFED-0FA3-E837-87C81B0F3736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2BB65F4-E8CE-F719-C1C9-401090622D8F}"/>
              </a:ext>
            </a:extLst>
          </p:cNvPr>
          <p:cNvSpPr/>
          <p:nvPr/>
        </p:nvSpPr>
        <p:spPr>
          <a:xfrm>
            <a:off x="4527880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15B89338-B37F-1B36-62EA-A3548413DB86}"/>
              </a:ext>
            </a:extLst>
          </p:cNvPr>
          <p:cNvSpPr/>
          <p:nvPr/>
        </p:nvSpPr>
        <p:spPr>
          <a:xfrm>
            <a:off x="4527880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07466DA2-372A-E8ED-A66F-ABE61528233B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0B995D0B-3558-41A3-DD43-3C2480803DA3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Weltmeere, geordnet nach ihrer Größe!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56C11E10-34DE-E86E-7499-7EA65E6BF422}"/>
              </a:ext>
            </a:extLst>
          </p:cNvPr>
          <p:cNvSpPr/>
          <p:nvPr/>
        </p:nvSpPr>
        <p:spPr>
          <a:xfrm rot="5400000">
            <a:off x="4190815" y="3255051"/>
            <a:ext cx="484632" cy="6721267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497E941-0CD2-DA6B-371C-663BFADB0172}"/>
              </a:ext>
            </a:extLst>
          </p:cNvPr>
          <p:cNvSpPr txBox="1"/>
          <p:nvPr/>
        </p:nvSpPr>
        <p:spPr>
          <a:xfrm>
            <a:off x="7747566" y="6415629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AE674B4-981E-AD9C-910A-E4D86171BCF8}"/>
              </a:ext>
            </a:extLst>
          </p:cNvPr>
          <p:cNvSpPr txBox="1"/>
          <p:nvPr/>
        </p:nvSpPr>
        <p:spPr>
          <a:xfrm>
            <a:off x="317722" y="6405290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8F21D6-BEE2-0A66-4A69-4C5A903D88F7}"/>
              </a:ext>
            </a:extLst>
          </p:cNvPr>
          <p:cNvSpPr/>
          <p:nvPr/>
        </p:nvSpPr>
        <p:spPr>
          <a:xfrm>
            <a:off x="8911768" y="1747862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14A1A7-FEDD-0A3A-AE6C-A71CE86E82D2}"/>
              </a:ext>
            </a:extLst>
          </p:cNvPr>
          <p:cNvSpPr/>
          <p:nvPr/>
        </p:nvSpPr>
        <p:spPr>
          <a:xfrm>
            <a:off x="8954496" y="3482397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84CFC13-F777-ACF9-9136-427827B83949}"/>
              </a:ext>
            </a:extLst>
          </p:cNvPr>
          <p:cNvSpPr/>
          <p:nvPr/>
        </p:nvSpPr>
        <p:spPr>
          <a:xfrm>
            <a:off x="895449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7BEFADD6-267B-9689-300F-70F1B3BDAC0B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6F994E09-10B4-CA14-D726-0E957EF5A77E}"/>
              </a:ext>
            </a:extLst>
          </p:cNvPr>
          <p:cNvSpPr/>
          <p:nvPr/>
        </p:nvSpPr>
        <p:spPr>
          <a:xfrm>
            <a:off x="6632959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D44BDD3C-CDC0-542D-FF1D-941C2F36B009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pic>
        <p:nvPicPr>
          <p:cNvPr id="24" name="Grafik 23" descr="Ein Bild, das Kreis, Karte, Diagramm, Text enthält.&#10;&#10;KI-generierte Inhalte können fehlerhaft sein.">
            <a:extLst>
              <a:ext uri="{FF2B5EF4-FFF2-40B4-BE49-F238E27FC236}">
                <a16:creationId xmlns:a16="http://schemas.microsoft.com/office/drawing/2014/main" id="{2B1F2808-7FEE-647D-296D-D02EF7C26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39" b="98485" l="3040" r="96960">
                        <a14:foregroundMark x1="67781" y1="18182" x2="67781" y2="18182"/>
                        <a14:foregroundMark x1="57751" y1="13333" x2="85714" y2="36364"/>
                        <a14:foregroundMark x1="66261" y1="10303" x2="36170" y2="7879"/>
                        <a14:foregroundMark x1="23100" y1="20606" x2="5775" y2="51818"/>
                        <a14:foregroundMark x1="8511" y1="26667" x2="3343" y2="45152"/>
                        <a14:foregroundMark x1="7903" y1="73636" x2="36778" y2="93030"/>
                        <a14:foregroundMark x1="24316" y1="90000" x2="64134" y2="92424"/>
                        <a14:foregroundMark x1="64134" y1="92424" x2="65957" y2="90909"/>
                        <a14:foregroundMark x1="89362" y1="47576" x2="82067" y2="70909"/>
                        <a14:foregroundMark x1="67781" y1="93636" x2="57447" y2="95758"/>
                        <a14:foregroundMark x1="40122" y1="60606" x2="26444" y2="80303"/>
                        <a14:foregroundMark x1="23100" y1="39394" x2="17021" y2="48485"/>
                        <a14:foregroundMark x1="52280" y1="98485" x2="52280" y2="98485"/>
                        <a14:foregroundMark x1="37386" y1="85455" x2="37386" y2="85455"/>
                        <a14:foregroundMark x1="82371" y1="17273" x2="82371" y2="17273"/>
                        <a14:foregroundMark x1="91185" y1="33333" x2="91185" y2="33333"/>
                        <a14:foregroundMark x1="91489" y1="32727" x2="91489" y2="32727"/>
                        <a14:foregroundMark x1="93617" y1="33636" x2="93617" y2="33636"/>
                        <a14:foregroundMark x1="95137" y1="50606" x2="95137" y2="50606"/>
                        <a14:foregroundMark x1="95441" y1="49091" x2="95441" y2="49091"/>
                        <a14:foregroundMark x1="63222" y1="6970" x2="63222" y2="6970"/>
                        <a14:foregroundMark x1="56839" y1="5758" x2="56839" y2="5758"/>
                        <a14:foregroundMark x1="50456" y1="4242" x2="50456" y2="4242"/>
                        <a14:foregroundMark x1="96960" y1="48182" x2="96960" y2="48182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710" y="3207889"/>
            <a:ext cx="1256181" cy="1260000"/>
          </a:xfrm>
          <a:prstGeom prst="rect">
            <a:avLst/>
          </a:prstGeom>
        </p:spPr>
      </p:pic>
      <p:pic>
        <p:nvPicPr>
          <p:cNvPr id="26" name="Grafik 25" descr="Ein Bild, das Karte, Text, Diagramm, Atlas enthält.&#10;&#10;KI-generierte Inhalte können fehlerhaft sein.">
            <a:extLst>
              <a:ext uri="{FF2B5EF4-FFF2-40B4-BE49-F238E27FC236}">
                <a16:creationId xmlns:a16="http://schemas.microsoft.com/office/drawing/2014/main" id="{19D684FD-A787-66A2-6BA6-4FA87B9AF8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20" b="96646" l="915" r="98171">
                        <a14:foregroundMark x1="56707" y1="5793" x2="35366" y2="6098"/>
                        <a14:foregroundMark x1="66159" y1="5793" x2="43293" y2="3354"/>
                        <a14:foregroundMark x1="46951" y1="2439" x2="42378" y2="3049"/>
                        <a14:foregroundMark x1="88110" y1="25000" x2="92378" y2="67073"/>
                        <a14:foregroundMark x1="92378" y1="67073" x2="82012" y2="82927"/>
                        <a14:foregroundMark x1="95427" y1="39939" x2="96037" y2="60671"/>
                        <a14:foregroundMark x1="86585" y1="78049" x2="66463" y2="92988"/>
                        <a14:foregroundMark x1="10366" y1="22866" x2="6098" y2="60061"/>
                        <a14:foregroundMark x1="7927" y1="26829" x2="3659" y2="49085"/>
                        <a14:foregroundMark x1="98171" y1="43902" x2="97256" y2="55183"/>
                        <a14:foregroundMark x1="20732" y1="53659" x2="24695" y2="70732"/>
                        <a14:foregroundMark x1="915" y1="52134" x2="25610" y2="86280"/>
                        <a14:foregroundMark x1="25610" y1="86280" x2="32012" y2="88720"/>
                        <a14:foregroundMark x1="24085" y1="86585" x2="50000" y2="96646"/>
                        <a14:backgroundMark x1="7622" y1="7317" x2="7622" y2="7317"/>
                        <a14:backgroundMark x1="7927" y1="7622" x2="5488" y2="13720"/>
                        <a14:backgroundMark x1="14329" y1="7927" x2="7927" y2="1097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80" y="4936531"/>
            <a:ext cx="1260000" cy="1260000"/>
          </a:xfrm>
          <a:prstGeom prst="rect">
            <a:avLst/>
          </a:prstGeom>
        </p:spPr>
      </p:pic>
      <p:pic>
        <p:nvPicPr>
          <p:cNvPr id="29" name="Grafik 28" descr="Ein Bild, das Karte, Text, Atlas, Diagramm enthält.&#10;&#10;KI-generierte Inhalte können fehlerhaft sein.">
            <a:extLst>
              <a:ext uri="{FF2B5EF4-FFF2-40B4-BE49-F238E27FC236}">
                <a16:creationId xmlns:a16="http://schemas.microsoft.com/office/drawing/2014/main" id="{72580FD4-961A-73D2-403B-00D9893E00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333" b="98182" l="1515" r="98485">
                        <a14:foregroundMark x1="63333" y1="19091" x2="63333" y2="19091"/>
                        <a14:foregroundMark x1="47576" y1="10606" x2="47576" y2="10606"/>
                        <a14:foregroundMark x1="38182" y1="8485" x2="38182" y2="8485"/>
                        <a14:foregroundMark x1="19697" y1="26667" x2="19697" y2="73636"/>
                        <a14:foregroundMark x1="19697" y1="73636" x2="20909" y2="75758"/>
                        <a14:foregroundMark x1="63391" y1="92582" x2="72121" y2="92727"/>
                        <a14:foregroundMark x1="35758" y1="92121" x2="59812" y2="92522"/>
                        <a14:foregroundMark x1="89091" y1="24242" x2="98409" y2="61212"/>
                        <a14:foregroundMark x1="98066" y1="62424" x2="89694" y2="80605"/>
                        <a14:foregroundMark x1="83636" y1="52727" x2="86667" y2="65152"/>
                        <a14:foregroundMark x1="87879" y1="61515" x2="87879" y2="61515"/>
                        <a14:foregroundMark x1="73636" y1="60000" x2="73636" y2="60000"/>
                        <a14:foregroundMark x1="75455" y1="59394" x2="75455" y2="59394"/>
                        <a14:foregroundMark x1="51515" y1="87273" x2="51515" y2="87273"/>
                        <a14:foregroundMark x1="41515" y1="88788" x2="43939" y2="88485"/>
                        <a14:foregroundMark x1="55152" y1="86970" x2="55152" y2="86970"/>
                        <a14:foregroundMark x1="61515" y1="86364" x2="61515" y2="86364"/>
                        <a14:foregroundMark x1="50909" y1="84848" x2="50909" y2="84848"/>
                        <a14:foregroundMark x1="52727" y1="6970" x2="16364" y2="21212"/>
                        <a14:foregroundMark x1="16364" y1="21212" x2="10303" y2="51818"/>
                        <a14:foregroundMark x1="62727" y1="19091" x2="62727" y2="19091"/>
                        <a14:foregroundMark x1="70303" y1="23636" x2="70303" y2="23636"/>
                        <a14:foregroundMark x1="63939" y1="18485" x2="63939" y2="18485"/>
                        <a14:foregroundMark x1="57879" y1="10606" x2="57879" y2="10606"/>
                        <a14:foregroundMark x1="56061" y1="10000" x2="56061" y2="10000"/>
                        <a14:foregroundMark x1="56061" y1="10000" x2="68485" y2="29697"/>
                        <a14:foregroundMark x1="64848" y1="8182" x2="70000" y2="19697"/>
                        <a14:foregroundMark x1="65455" y1="10000" x2="25455" y2="11212"/>
                        <a14:foregroundMark x1="25455" y1="11212" x2="5152" y2="43030"/>
                        <a14:foregroundMark x1="5152" y1="43030" x2="5758" y2="48788"/>
                        <a14:foregroundMark x1="3636" y1="53636" x2="26364" y2="88182"/>
                        <a14:foregroundMark x1="26364" y1="88182" x2="33030" y2="93030"/>
                        <a14:foregroundMark x1="63542" y1="98042" x2="32121" y2="96061"/>
                        <a14:foregroundMark x1="61515" y1="3636" x2="37576" y2="5152"/>
                        <a14:foregroundMark x1="1818" y1="49091" x2="1515" y2="53939"/>
                        <a14:backgroundMark x1="88182" y1="85152" x2="88182" y2="85152"/>
                        <a14:backgroundMark x1="90000" y1="83333" x2="87879" y2="86061"/>
                        <a14:backgroundMark x1="90000" y1="83030" x2="90000" y2="83030"/>
                        <a14:backgroundMark x1="89697" y1="80606" x2="88485" y2="83030"/>
                        <a14:backgroundMark x1="66970" y1="97879" x2="63636" y2="98182"/>
                        <a14:backgroundMark x1="62121" y1="98788" x2="62121" y2="98788"/>
                        <a14:backgroundMark x1="2424" y1="67576" x2="3030" y2="68485"/>
                        <a14:backgroundMark x1="98788" y1="61212" x2="98788" y2="62424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710" y="4936531"/>
            <a:ext cx="1260000" cy="1260000"/>
          </a:xfrm>
          <a:prstGeom prst="rect">
            <a:avLst/>
          </a:prstGeom>
        </p:spPr>
      </p:pic>
      <p:pic>
        <p:nvPicPr>
          <p:cNvPr id="32" name="Grafik 31" descr="Ein Bild, das Karte, Text, Kreis, Diagramm enthält.&#10;&#10;KI-generierte Inhalte können fehlerhaft sein.">
            <a:extLst>
              <a:ext uri="{FF2B5EF4-FFF2-40B4-BE49-F238E27FC236}">
                <a16:creationId xmlns:a16="http://schemas.microsoft.com/office/drawing/2014/main" id="{2549E9D2-B08C-4F19-3243-9D06EEC700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24" b="96061" l="303" r="97273">
                        <a14:foregroundMark x1="86364" y1="33636" x2="49394" y2="5758"/>
                        <a14:foregroundMark x1="49394" y1="5758" x2="14242" y2="20606"/>
                        <a14:foregroundMark x1="14242" y1="20606" x2="14242" y2="20606"/>
                        <a14:foregroundMark x1="9697" y1="26061" x2="12121" y2="70303"/>
                        <a14:foregroundMark x1="12121" y1="70303" x2="21818" y2="83030"/>
                        <a14:foregroundMark x1="9394" y1="25758" x2="4242" y2="51515"/>
                        <a14:foregroundMark x1="1515" y1="41212" x2="14848" y2="77576"/>
                        <a14:foregroundMark x1="14848" y1="77576" x2="16364" y2="79091"/>
                        <a14:foregroundMark x1="73636" y1="8485" x2="94848" y2="41818"/>
                        <a14:foregroundMark x1="94848" y1="41818" x2="71515" y2="13333"/>
                        <a14:foregroundMark x1="52424" y1="3030" x2="15455" y2="18485"/>
                        <a14:foregroundMark x1="15455" y1="18485" x2="12727" y2="23030"/>
                        <a14:foregroundMark x1="80303" y1="14242" x2="97273" y2="41212"/>
                        <a14:foregroundMark x1="94545" y1="67879" x2="66364" y2="93636"/>
                        <a14:foregroundMark x1="66364" y1="93636" x2="59697" y2="96061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475" y="4887927"/>
            <a:ext cx="1260000" cy="1260000"/>
          </a:xfrm>
          <a:prstGeom prst="rect">
            <a:avLst/>
          </a:prstGeom>
        </p:spPr>
      </p:pic>
      <p:pic>
        <p:nvPicPr>
          <p:cNvPr id="22" name="Grafik 21" descr="Ein Bild, das Karte, Text, Atlas, Diagramm enthält.&#10;&#10;KI-generierte Inhalte können fehlerhaft sein.">
            <a:extLst>
              <a:ext uri="{FF2B5EF4-FFF2-40B4-BE49-F238E27FC236}">
                <a16:creationId xmlns:a16="http://schemas.microsoft.com/office/drawing/2014/main" id="{2760F62E-FF84-2913-F102-C90551AD9E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333" b="98182" l="1515" r="98485">
                        <a14:foregroundMark x1="63333" y1="19091" x2="63333" y2="19091"/>
                        <a14:foregroundMark x1="47576" y1="10606" x2="47576" y2="10606"/>
                        <a14:foregroundMark x1="38182" y1="8485" x2="38182" y2="8485"/>
                        <a14:foregroundMark x1="19697" y1="26667" x2="19697" y2="73636"/>
                        <a14:foregroundMark x1="19697" y1="73636" x2="20909" y2="75758"/>
                        <a14:foregroundMark x1="63391" y1="92582" x2="72121" y2="92727"/>
                        <a14:foregroundMark x1="35758" y1="92121" x2="59812" y2="92522"/>
                        <a14:foregroundMark x1="89091" y1="24242" x2="98409" y2="61212"/>
                        <a14:foregroundMark x1="98066" y1="62424" x2="89694" y2="80605"/>
                        <a14:foregroundMark x1="83636" y1="52727" x2="86667" y2="65152"/>
                        <a14:foregroundMark x1="87879" y1="61515" x2="87879" y2="61515"/>
                        <a14:foregroundMark x1="73636" y1="60000" x2="73636" y2="60000"/>
                        <a14:foregroundMark x1="75455" y1="59394" x2="75455" y2="59394"/>
                        <a14:foregroundMark x1="51515" y1="87273" x2="51515" y2="87273"/>
                        <a14:foregroundMark x1="41515" y1="88788" x2="43939" y2="88485"/>
                        <a14:foregroundMark x1="55152" y1="86970" x2="55152" y2="86970"/>
                        <a14:foregroundMark x1="61515" y1="86364" x2="61515" y2="86364"/>
                        <a14:foregroundMark x1="50909" y1="84848" x2="50909" y2="84848"/>
                        <a14:foregroundMark x1="52727" y1="6970" x2="16364" y2="21212"/>
                        <a14:foregroundMark x1="16364" y1="21212" x2="10303" y2="51818"/>
                        <a14:foregroundMark x1="62727" y1="19091" x2="62727" y2="19091"/>
                        <a14:foregroundMark x1="70303" y1="23636" x2="70303" y2="23636"/>
                        <a14:foregroundMark x1="63939" y1="18485" x2="63939" y2="18485"/>
                        <a14:foregroundMark x1="57879" y1="10606" x2="57879" y2="10606"/>
                        <a14:foregroundMark x1="56061" y1="10000" x2="56061" y2="10000"/>
                        <a14:foregroundMark x1="56061" y1="10000" x2="68485" y2="29697"/>
                        <a14:foregroundMark x1="64848" y1="8182" x2="70000" y2="19697"/>
                        <a14:foregroundMark x1="65455" y1="10000" x2="25455" y2="11212"/>
                        <a14:foregroundMark x1="25455" y1="11212" x2="5152" y2="43030"/>
                        <a14:foregroundMark x1="5152" y1="43030" x2="5758" y2="48788"/>
                        <a14:foregroundMark x1="3636" y1="53636" x2="26364" y2="88182"/>
                        <a14:foregroundMark x1="26364" y1="88182" x2="33030" y2="93030"/>
                        <a14:foregroundMark x1="63542" y1="98042" x2="32121" y2="96061"/>
                        <a14:foregroundMark x1="61515" y1="3636" x2="37576" y2="5152"/>
                        <a14:foregroundMark x1="1818" y1="49091" x2="1515" y2="53939"/>
                        <a14:backgroundMark x1="88182" y1="85152" x2="88182" y2="85152"/>
                        <a14:backgroundMark x1="90000" y1="83333" x2="87879" y2="86061"/>
                        <a14:backgroundMark x1="90000" y1="83030" x2="90000" y2="83030"/>
                        <a14:backgroundMark x1="89697" y1="80606" x2="88485" y2="83030"/>
                        <a14:backgroundMark x1="66970" y1="97879" x2="63636" y2="98182"/>
                        <a14:backgroundMark x1="62121" y1="98788" x2="62121" y2="98788"/>
                        <a14:backgroundMark x1="2424" y1="67576" x2="3030" y2="68485"/>
                        <a14:backgroundMark x1="98788" y1="61212" x2="98788" y2="62424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72" y="3207889"/>
            <a:ext cx="1260000" cy="1260000"/>
          </a:xfrm>
          <a:prstGeom prst="rect">
            <a:avLst/>
          </a:prstGeom>
        </p:spPr>
      </p:pic>
      <p:pic>
        <p:nvPicPr>
          <p:cNvPr id="23" name="Grafik 22" descr="Ein Bild, das Karte, Text, Diagramm, Atlas enthält.&#10;&#10;KI-generierte Inhalte können fehlerhaft sein.">
            <a:extLst>
              <a:ext uri="{FF2B5EF4-FFF2-40B4-BE49-F238E27FC236}">
                <a16:creationId xmlns:a16="http://schemas.microsoft.com/office/drawing/2014/main" id="{516722CE-1ED0-1EFF-B5C6-8E60B472AC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20" b="96646" l="915" r="98171">
                        <a14:foregroundMark x1="56707" y1="5793" x2="35366" y2="6098"/>
                        <a14:foregroundMark x1="66159" y1="5793" x2="43293" y2="3354"/>
                        <a14:foregroundMark x1="46951" y1="2439" x2="42378" y2="3049"/>
                        <a14:foregroundMark x1="88110" y1="25000" x2="92378" y2="67073"/>
                        <a14:foregroundMark x1="92378" y1="67073" x2="82012" y2="82927"/>
                        <a14:foregroundMark x1="95427" y1="39939" x2="96037" y2="60671"/>
                        <a14:foregroundMark x1="86585" y1="78049" x2="66463" y2="92988"/>
                        <a14:foregroundMark x1="10366" y1="22866" x2="6098" y2="60061"/>
                        <a14:foregroundMark x1="7927" y1="26829" x2="3659" y2="49085"/>
                        <a14:foregroundMark x1="98171" y1="43902" x2="97256" y2="55183"/>
                        <a14:foregroundMark x1="20732" y1="53659" x2="24695" y2="70732"/>
                        <a14:foregroundMark x1="915" y1="52134" x2="25610" y2="86280"/>
                        <a14:foregroundMark x1="25610" y1="86280" x2="32012" y2="88720"/>
                        <a14:foregroundMark x1="24085" y1="86585" x2="50000" y2="96646"/>
                        <a14:backgroundMark x1="7622" y1="7317" x2="7622" y2="7317"/>
                        <a14:backgroundMark x1="7927" y1="7622" x2="5488" y2="13720"/>
                        <a14:backgroundMark x1="14329" y1="7927" x2="7927" y2="1097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475" y="3207889"/>
            <a:ext cx="1260000" cy="1260000"/>
          </a:xfrm>
          <a:prstGeom prst="rect">
            <a:avLst/>
          </a:prstGeom>
        </p:spPr>
      </p:pic>
      <p:pic>
        <p:nvPicPr>
          <p:cNvPr id="25" name="Grafik 24" descr="Ein Bild, das Karte, Text, Kreis, Diagramm enthält.&#10;&#10;KI-generierte Inhalte können fehlerhaft sein.">
            <a:extLst>
              <a:ext uri="{FF2B5EF4-FFF2-40B4-BE49-F238E27FC236}">
                <a16:creationId xmlns:a16="http://schemas.microsoft.com/office/drawing/2014/main" id="{8C50AD6F-FF0A-46DD-2A11-C18624265B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24" b="96061" l="303" r="97273">
                        <a14:foregroundMark x1="86364" y1="33636" x2="49394" y2="5758"/>
                        <a14:foregroundMark x1="49394" y1="5758" x2="14242" y2="20606"/>
                        <a14:foregroundMark x1="14242" y1="20606" x2="14242" y2="20606"/>
                        <a14:foregroundMark x1="9697" y1="26061" x2="12121" y2="70303"/>
                        <a14:foregroundMark x1="12121" y1="70303" x2="21818" y2="83030"/>
                        <a14:foregroundMark x1="9394" y1="25758" x2="4242" y2="51515"/>
                        <a14:foregroundMark x1="1515" y1="41212" x2="14848" y2="77576"/>
                        <a14:foregroundMark x1="14848" y1="77576" x2="16364" y2="79091"/>
                        <a14:foregroundMark x1="73636" y1="8485" x2="94848" y2="41818"/>
                        <a14:foregroundMark x1="94848" y1="41818" x2="71515" y2="13333"/>
                        <a14:foregroundMark x1="52424" y1="3030" x2="15455" y2="18485"/>
                        <a14:foregroundMark x1="15455" y1="18485" x2="12727" y2="23030"/>
                        <a14:foregroundMark x1="80303" y1="14242" x2="97273" y2="41212"/>
                        <a14:foregroundMark x1="94545" y1="67879" x2="66364" y2="93636"/>
                        <a14:foregroundMark x1="66364" y1="93636" x2="59697" y2="96061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80" y="3207889"/>
            <a:ext cx="1260000" cy="1260000"/>
          </a:xfrm>
          <a:prstGeom prst="rect">
            <a:avLst/>
          </a:prstGeom>
        </p:spPr>
      </p:pic>
      <p:pic>
        <p:nvPicPr>
          <p:cNvPr id="27" name="Grafik 26" descr="Ein Bild, das Kreis, Karte, Diagramm, Text enthält.&#10;&#10;KI-generierte Inhalte können fehlerhaft sein.">
            <a:extLst>
              <a:ext uri="{FF2B5EF4-FFF2-40B4-BE49-F238E27FC236}">
                <a16:creationId xmlns:a16="http://schemas.microsoft.com/office/drawing/2014/main" id="{6472270A-2A16-8C33-9527-E0FD53462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39" b="98485" l="3040" r="96960">
                        <a14:foregroundMark x1="67781" y1="18182" x2="67781" y2="18182"/>
                        <a14:foregroundMark x1="57751" y1="13333" x2="85714" y2="36364"/>
                        <a14:foregroundMark x1="66261" y1="10303" x2="36170" y2="7879"/>
                        <a14:foregroundMark x1="23100" y1="20606" x2="5775" y2="51818"/>
                        <a14:foregroundMark x1="8511" y1="26667" x2="3343" y2="45152"/>
                        <a14:foregroundMark x1="7903" y1="73636" x2="36778" y2="93030"/>
                        <a14:foregroundMark x1="24316" y1="90000" x2="64134" y2="92424"/>
                        <a14:foregroundMark x1="64134" y1="92424" x2="65957" y2="90909"/>
                        <a14:foregroundMark x1="89362" y1="47576" x2="82067" y2="70909"/>
                        <a14:foregroundMark x1="67781" y1="93636" x2="57447" y2="95758"/>
                        <a14:foregroundMark x1="40122" y1="60606" x2="26444" y2="80303"/>
                        <a14:foregroundMark x1="23100" y1="39394" x2="17021" y2="48485"/>
                        <a14:foregroundMark x1="52280" y1="98485" x2="52280" y2="98485"/>
                        <a14:foregroundMark x1="37386" y1="85455" x2="37386" y2="85455"/>
                        <a14:foregroundMark x1="82371" y1="17273" x2="82371" y2="17273"/>
                        <a14:foregroundMark x1="91185" y1="33333" x2="91185" y2="33333"/>
                        <a14:foregroundMark x1="91489" y1="32727" x2="91489" y2="32727"/>
                        <a14:foregroundMark x1="93617" y1="33636" x2="93617" y2="33636"/>
                        <a14:foregroundMark x1="95137" y1="50606" x2="95137" y2="50606"/>
                        <a14:foregroundMark x1="95441" y1="49091" x2="95441" y2="49091"/>
                        <a14:foregroundMark x1="63222" y1="6970" x2="63222" y2="6970"/>
                        <a14:foregroundMark x1="56839" y1="5758" x2="56839" y2="5758"/>
                        <a14:foregroundMark x1="50456" y1="4242" x2="50456" y2="4242"/>
                        <a14:foregroundMark x1="96960" y1="48182" x2="96960" y2="48182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72" y="4936531"/>
            <a:ext cx="1256181" cy="1260000"/>
          </a:xfrm>
          <a:prstGeom prst="rect">
            <a:avLst/>
          </a:prstGeom>
        </p:spPr>
      </p:pic>
      <p:pic>
        <p:nvPicPr>
          <p:cNvPr id="28" name="Grafik 27" descr="Ein Bild, das Karte, Text, Atlas, Diagramm enthält.&#10;&#10;KI-generierte Inhalte können fehlerhaft sein.">
            <a:extLst>
              <a:ext uri="{FF2B5EF4-FFF2-40B4-BE49-F238E27FC236}">
                <a16:creationId xmlns:a16="http://schemas.microsoft.com/office/drawing/2014/main" id="{EC781669-F8EF-D7EE-7649-9A40353F92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333" b="98182" l="1515" r="98485">
                        <a14:foregroundMark x1="63333" y1="19091" x2="63333" y2="19091"/>
                        <a14:foregroundMark x1="47576" y1="10606" x2="47576" y2="10606"/>
                        <a14:foregroundMark x1="38182" y1="8485" x2="38182" y2="8485"/>
                        <a14:foregroundMark x1="19697" y1="26667" x2="19697" y2="73636"/>
                        <a14:foregroundMark x1="19697" y1="73636" x2="20909" y2="75758"/>
                        <a14:foregroundMark x1="63391" y1="92582" x2="72121" y2="92727"/>
                        <a14:foregroundMark x1="35758" y1="92121" x2="59812" y2="92522"/>
                        <a14:foregroundMark x1="89091" y1="24242" x2="98409" y2="61212"/>
                        <a14:foregroundMark x1="98066" y1="62424" x2="89694" y2="80605"/>
                        <a14:foregroundMark x1="83636" y1="52727" x2="86667" y2="65152"/>
                        <a14:foregroundMark x1="87879" y1="61515" x2="87879" y2="61515"/>
                        <a14:foregroundMark x1="73636" y1="60000" x2="73636" y2="60000"/>
                        <a14:foregroundMark x1="75455" y1="59394" x2="75455" y2="59394"/>
                        <a14:foregroundMark x1="51515" y1="87273" x2="51515" y2="87273"/>
                        <a14:foregroundMark x1="41515" y1="88788" x2="43939" y2="88485"/>
                        <a14:foregroundMark x1="55152" y1="86970" x2="55152" y2="86970"/>
                        <a14:foregroundMark x1="61515" y1="86364" x2="61515" y2="86364"/>
                        <a14:foregroundMark x1="50909" y1="84848" x2="50909" y2="84848"/>
                        <a14:foregroundMark x1="52727" y1="6970" x2="16364" y2="21212"/>
                        <a14:foregroundMark x1="16364" y1="21212" x2="10303" y2="51818"/>
                        <a14:foregroundMark x1="62727" y1="19091" x2="62727" y2="19091"/>
                        <a14:foregroundMark x1="70303" y1="23636" x2="70303" y2="23636"/>
                        <a14:foregroundMark x1="63939" y1="18485" x2="63939" y2="18485"/>
                        <a14:foregroundMark x1="57879" y1="10606" x2="57879" y2="10606"/>
                        <a14:foregroundMark x1="56061" y1="10000" x2="56061" y2="10000"/>
                        <a14:foregroundMark x1="56061" y1="10000" x2="68485" y2="29697"/>
                        <a14:foregroundMark x1="64848" y1="8182" x2="70000" y2="19697"/>
                        <a14:foregroundMark x1="65455" y1="10000" x2="25455" y2="11212"/>
                        <a14:foregroundMark x1="25455" y1="11212" x2="5152" y2="43030"/>
                        <a14:foregroundMark x1="5152" y1="43030" x2="5758" y2="48788"/>
                        <a14:foregroundMark x1="3636" y1="53636" x2="26364" y2="88182"/>
                        <a14:foregroundMark x1="26364" y1="88182" x2="33030" y2="93030"/>
                        <a14:foregroundMark x1="63542" y1="98042" x2="32121" y2="96061"/>
                        <a14:foregroundMark x1="61515" y1="3636" x2="37576" y2="5152"/>
                        <a14:foregroundMark x1="1818" y1="49091" x2="1515" y2="53939"/>
                        <a14:backgroundMark x1="88182" y1="85152" x2="88182" y2="85152"/>
                        <a14:backgroundMark x1="90000" y1="83333" x2="87879" y2="86061"/>
                        <a14:backgroundMark x1="90000" y1="83030" x2="90000" y2="83030"/>
                        <a14:backgroundMark x1="89697" y1="80606" x2="88485" y2="83030"/>
                        <a14:backgroundMark x1="66970" y1="97879" x2="63636" y2="98182"/>
                        <a14:backgroundMark x1="62121" y1="98788" x2="62121" y2="98788"/>
                        <a14:backgroundMark x1="2424" y1="67576" x2="3030" y2="68485"/>
                        <a14:backgroundMark x1="98788" y1="61212" x2="98788" y2="62424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475" y="1477862"/>
            <a:ext cx="1260000" cy="1260000"/>
          </a:xfrm>
          <a:prstGeom prst="rect">
            <a:avLst/>
          </a:prstGeom>
        </p:spPr>
      </p:pic>
      <p:pic>
        <p:nvPicPr>
          <p:cNvPr id="30" name="Grafik 29" descr="Ein Bild, das Karte, Text, Diagramm, Atlas enthält.&#10;&#10;KI-generierte Inhalte können fehlerhaft sein.">
            <a:extLst>
              <a:ext uri="{FF2B5EF4-FFF2-40B4-BE49-F238E27FC236}">
                <a16:creationId xmlns:a16="http://schemas.microsoft.com/office/drawing/2014/main" id="{039470D6-8490-33A9-C877-F085B86054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20" b="96646" l="915" r="98171">
                        <a14:foregroundMark x1="56707" y1="5793" x2="35366" y2="6098"/>
                        <a14:foregroundMark x1="66159" y1="5793" x2="43293" y2="3354"/>
                        <a14:foregroundMark x1="46951" y1="2439" x2="42378" y2="3049"/>
                        <a14:foregroundMark x1="88110" y1="25000" x2="92378" y2="67073"/>
                        <a14:foregroundMark x1="92378" y1="67073" x2="82012" y2="82927"/>
                        <a14:foregroundMark x1="95427" y1="39939" x2="96037" y2="60671"/>
                        <a14:foregroundMark x1="86585" y1="78049" x2="66463" y2="92988"/>
                        <a14:foregroundMark x1="10366" y1="22866" x2="6098" y2="60061"/>
                        <a14:foregroundMark x1="7927" y1="26829" x2="3659" y2="49085"/>
                        <a14:foregroundMark x1="98171" y1="43902" x2="97256" y2="55183"/>
                        <a14:foregroundMark x1="20732" y1="53659" x2="24695" y2="70732"/>
                        <a14:foregroundMark x1="915" y1="52134" x2="25610" y2="86280"/>
                        <a14:foregroundMark x1="25610" y1="86280" x2="32012" y2="88720"/>
                        <a14:foregroundMark x1="24085" y1="86585" x2="50000" y2="96646"/>
                        <a14:backgroundMark x1="7622" y1="7317" x2="7622" y2="7317"/>
                        <a14:backgroundMark x1="7927" y1="7622" x2="5488" y2="13720"/>
                        <a14:backgroundMark x1="14329" y1="7927" x2="7927" y2="1097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80" y="1477862"/>
            <a:ext cx="1260000" cy="1260000"/>
          </a:xfrm>
          <a:prstGeom prst="rect">
            <a:avLst/>
          </a:prstGeom>
        </p:spPr>
      </p:pic>
      <p:pic>
        <p:nvPicPr>
          <p:cNvPr id="31" name="Grafik 30" descr="Ein Bild, das Karte, Text, Kreis, Diagramm enthält.&#10;&#10;KI-generierte Inhalte können fehlerhaft sein.">
            <a:extLst>
              <a:ext uri="{FF2B5EF4-FFF2-40B4-BE49-F238E27FC236}">
                <a16:creationId xmlns:a16="http://schemas.microsoft.com/office/drawing/2014/main" id="{8050DCE2-C435-8316-0FF5-F3F272B0ED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24" b="96061" l="303" r="97273">
                        <a14:foregroundMark x1="86364" y1="33636" x2="49394" y2="5758"/>
                        <a14:foregroundMark x1="49394" y1="5758" x2="14242" y2="20606"/>
                        <a14:foregroundMark x1="14242" y1="20606" x2="14242" y2="20606"/>
                        <a14:foregroundMark x1="9697" y1="26061" x2="12121" y2="70303"/>
                        <a14:foregroundMark x1="12121" y1="70303" x2="21818" y2="83030"/>
                        <a14:foregroundMark x1="9394" y1="25758" x2="4242" y2="51515"/>
                        <a14:foregroundMark x1="1515" y1="41212" x2="14848" y2="77576"/>
                        <a14:foregroundMark x1="14848" y1="77576" x2="16364" y2="79091"/>
                        <a14:foregroundMark x1="73636" y1="8485" x2="94848" y2="41818"/>
                        <a14:foregroundMark x1="94848" y1="41818" x2="71515" y2="13333"/>
                        <a14:foregroundMark x1="52424" y1="3030" x2="15455" y2="18485"/>
                        <a14:foregroundMark x1="15455" y1="18485" x2="12727" y2="23030"/>
                        <a14:foregroundMark x1="80303" y1="14242" x2="97273" y2="41212"/>
                        <a14:foregroundMark x1="94545" y1="67879" x2="66364" y2="93636"/>
                        <a14:foregroundMark x1="66364" y1="93636" x2="59697" y2="96061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710" y="1477862"/>
            <a:ext cx="1260000" cy="1260000"/>
          </a:xfrm>
          <a:prstGeom prst="rect">
            <a:avLst/>
          </a:prstGeom>
        </p:spPr>
      </p:pic>
      <p:pic>
        <p:nvPicPr>
          <p:cNvPr id="33" name="Grafik 32" descr="Ein Bild, das Kreis, Karte, Diagramm, Text enthält.&#10;&#10;KI-generierte Inhalte können fehlerhaft sein.">
            <a:extLst>
              <a:ext uri="{FF2B5EF4-FFF2-40B4-BE49-F238E27FC236}">
                <a16:creationId xmlns:a16="http://schemas.microsoft.com/office/drawing/2014/main" id="{760CA2EB-5E2A-F4B7-6C51-D85549D55C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39" b="98485" l="3040" r="96960">
                        <a14:foregroundMark x1="67781" y1="18182" x2="67781" y2="18182"/>
                        <a14:foregroundMark x1="57751" y1="13333" x2="85714" y2="36364"/>
                        <a14:foregroundMark x1="66261" y1="10303" x2="36170" y2="7879"/>
                        <a14:foregroundMark x1="23100" y1="20606" x2="5775" y2="51818"/>
                        <a14:foregroundMark x1="8511" y1="26667" x2="3343" y2="45152"/>
                        <a14:foregroundMark x1="7903" y1="73636" x2="36778" y2="93030"/>
                        <a14:foregroundMark x1="24316" y1="90000" x2="64134" y2="92424"/>
                        <a14:foregroundMark x1="64134" y1="92424" x2="65957" y2="90909"/>
                        <a14:foregroundMark x1="89362" y1="47576" x2="82067" y2="70909"/>
                        <a14:foregroundMark x1="67781" y1="93636" x2="57447" y2="95758"/>
                        <a14:foregroundMark x1="40122" y1="60606" x2="26444" y2="80303"/>
                        <a14:foregroundMark x1="23100" y1="39394" x2="17021" y2="48485"/>
                        <a14:foregroundMark x1="52280" y1="98485" x2="52280" y2="98485"/>
                        <a14:foregroundMark x1="37386" y1="85455" x2="37386" y2="85455"/>
                        <a14:foregroundMark x1="82371" y1="17273" x2="82371" y2="17273"/>
                        <a14:foregroundMark x1="91185" y1="33333" x2="91185" y2="33333"/>
                        <a14:foregroundMark x1="91489" y1="32727" x2="91489" y2="32727"/>
                        <a14:foregroundMark x1="93617" y1="33636" x2="93617" y2="33636"/>
                        <a14:foregroundMark x1="95137" y1="50606" x2="95137" y2="50606"/>
                        <a14:foregroundMark x1="95441" y1="49091" x2="95441" y2="49091"/>
                        <a14:foregroundMark x1="63222" y1="6970" x2="63222" y2="6970"/>
                        <a14:foregroundMark x1="56839" y1="5758" x2="56839" y2="5758"/>
                        <a14:foregroundMark x1="50456" y1="4242" x2="50456" y2="4242"/>
                        <a14:foregroundMark x1="96960" y1="48182" x2="96960" y2="48182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72" y="1477862"/>
            <a:ext cx="1256181" cy="1260000"/>
          </a:xfrm>
          <a:prstGeom prst="rect">
            <a:avLst/>
          </a:prstGeom>
        </p:spPr>
      </p:pic>
      <p:sp>
        <p:nvSpPr>
          <p:cNvPr id="34" name="txtPunkte">
            <a:extLst>
              <a:ext uri="{FF2B5EF4-FFF2-40B4-BE49-F238E27FC236}">
                <a16:creationId xmlns:a16="http://schemas.microsoft.com/office/drawing/2014/main" id="{52E037AE-8F5B-48C3-4D36-6634AAE29E87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754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1191F-9528-BD10-F6F0-AEC2DC636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uppieren 43">
            <a:extLst>
              <a:ext uri="{FF2B5EF4-FFF2-40B4-BE49-F238E27FC236}">
                <a16:creationId xmlns:a16="http://schemas.microsoft.com/office/drawing/2014/main" id="{DCB00FC2-0777-1DD9-92A6-AAD47939EF3D}"/>
              </a:ext>
            </a:extLst>
          </p:cNvPr>
          <p:cNvGrpSpPr/>
          <p:nvPr/>
        </p:nvGrpSpPr>
        <p:grpSpPr>
          <a:xfrm>
            <a:off x="8256243" y="1208817"/>
            <a:ext cx="4049209" cy="2626201"/>
            <a:chOff x="8264789" y="1208817"/>
            <a:chExt cx="4049209" cy="2626201"/>
          </a:xfrm>
        </p:grpSpPr>
        <p:pic>
          <p:nvPicPr>
            <p:cNvPr id="26" name="Grafik 25" descr="Ein Bild, das Entwurf, Zeichnung, Karte, Kinderkunst enthält.&#10;&#10;KI-generierte Inhalte können fehlerhaft sein.">
              <a:extLst>
                <a:ext uri="{FF2B5EF4-FFF2-40B4-BE49-F238E27FC236}">
                  <a16:creationId xmlns:a16="http://schemas.microsoft.com/office/drawing/2014/main" id="{F2D1C531-65F9-0AFE-EFC7-DCDFB7D350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5687" y="1492019"/>
              <a:ext cx="3729080" cy="2103201"/>
            </a:xfrm>
            <a:prstGeom prst="rect">
              <a:avLst/>
            </a:prstGeom>
          </p:spPr>
        </p:pic>
        <p:sp>
          <p:nvSpPr>
            <p:cNvPr id="23" name="Flussdiagramm: Verbinder 22">
              <a:extLst>
                <a:ext uri="{FF2B5EF4-FFF2-40B4-BE49-F238E27FC236}">
                  <a16:creationId xmlns:a16="http://schemas.microsoft.com/office/drawing/2014/main" id="{82A72D56-7A66-00C4-78CD-92D48F4F5E02}"/>
                </a:ext>
              </a:extLst>
            </p:cNvPr>
            <p:cNvSpPr/>
            <p:nvPr/>
          </p:nvSpPr>
          <p:spPr>
            <a:xfrm>
              <a:off x="8264789" y="3036068"/>
              <a:ext cx="798950" cy="798950"/>
            </a:xfrm>
            <a:prstGeom prst="flowChartConnector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>
                  <a:solidFill>
                    <a:sysClr val="windowText" lastClr="000000"/>
                  </a:solidFill>
                </a:rPr>
                <a:t>SW</a:t>
              </a:r>
            </a:p>
          </p:txBody>
        </p:sp>
        <p:sp>
          <p:nvSpPr>
            <p:cNvPr id="24" name="Flussdiagramm: Verbinder 23">
              <a:extLst>
                <a:ext uri="{FF2B5EF4-FFF2-40B4-BE49-F238E27FC236}">
                  <a16:creationId xmlns:a16="http://schemas.microsoft.com/office/drawing/2014/main" id="{DF5B5C9D-D730-A90D-E905-87326C9DABFB}"/>
                </a:ext>
              </a:extLst>
            </p:cNvPr>
            <p:cNvSpPr/>
            <p:nvPr/>
          </p:nvSpPr>
          <p:spPr>
            <a:xfrm>
              <a:off x="11515048" y="1208817"/>
              <a:ext cx="798950" cy="798950"/>
            </a:xfrm>
            <a:prstGeom prst="flowChartConnector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>
                  <a:solidFill>
                    <a:sysClr val="windowText" lastClr="000000"/>
                  </a:solidFill>
                </a:rPr>
                <a:t>NO</a:t>
              </a:r>
            </a:p>
          </p:txBody>
        </p:sp>
        <p:cxnSp>
          <p:nvCxnSpPr>
            <p:cNvPr id="30" name="Gerade Verbindung mit Pfeil 29">
              <a:extLst>
                <a:ext uri="{FF2B5EF4-FFF2-40B4-BE49-F238E27FC236}">
                  <a16:creationId xmlns:a16="http://schemas.microsoft.com/office/drawing/2014/main" id="{10EEE453-C708-E8B7-56CB-4E028A3B387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790707" y="2961207"/>
              <a:ext cx="0" cy="43944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Gerade Verbindung mit Pfeil 33">
              <a:extLst>
                <a:ext uri="{FF2B5EF4-FFF2-40B4-BE49-F238E27FC236}">
                  <a16:creationId xmlns:a16="http://schemas.microsoft.com/office/drawing/2014/main" id="{5AB0735B-F4C8-28E6-0EFE-14ADDC586BA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71" y="2819299"/>
              <a:ext cx="0" cy="540716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Gerade Verbindung mit Pfeil 34">
              <a:extLst>
                <a:ext uri="{FF2B5EF4-FFF2-40B4-BE49-F238E27FC236}">
                  <a16:creationId xmlns:a16="http://schemas.microsoft.com/office/drawing/2014/main" id="{BDE96F37-C68E-E203-B473-E2357341B3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255820" y="2664005"/>
              <a:ext cx="0" cy="59557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Gerade Verbindung mit Pfeil 35">
              <a:extLst>
                <a:ext uri="{FF2B5EF4-FFF2-40B4-BE49-F238E27FC236}">
                  <a16:creationId xmlns:a16="http://schemas.microsoft.com/office/drawing/2014/main" id="{E8F957A8-22C0-5F70-5792-42B49D641D6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824792" y="2664005"/>
              <a:ext cx="0" cy="43944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Rechteck 1">
            <a:extLst>
              <a:ext uri="{FF2B5EF4-FFF2-40B4-BE49-F238E27FC236}">
                <a16:creationId xmlns:a16="http://schemas.microsoft.com/office/drawing/2014/main" id="{2C4623DE-B26B-C88C-55AB-5C9640B6507A}"/>
              </a:ext>
            </a:extLst>
          </p:cNvPr>
          <p:cNvSpPr/>
          <p:nvPr/>
        </p:nvSpPr>
        <p:spPr>
          <a:xfrm>
            <a:off x="317722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Grund-moräne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EB879F1D-84DB-B9F3-8DA4-AC84817AE561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Sander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3FD13F8F-BD02-B17A-077A-5A97B75FA24C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End-moräne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FD2D1E03-D1FE-AA0B-9D6F-94188A170C3C}"/>
              </a:ext>
            </a:extLst>
          </p:cNvPr>
          <p:cNvSpPr/>
          <p:nvPr/>
        </p:nvSpPr>
        <p:spPr>
          <a:xfrm>
            <a:off x="2422801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End-moräne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CD92A4ED-F9E5-BC2A-8B0B-67CFE12E06A4}"/>
              </a:ext>
            </a:extLst>
          </p:cNvPr>
          <p:cNvSpPr/>
          <p:nvPr/>
        </p:nvSpPr>
        <p:spPr>
          <a:xfrm>
            <a:off x="2422801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Sander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A7EA5041-0EEF-69E8-1829-801A123FD033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End-moräne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CDE1D6FF-48F7-4ACF-09A9-6189B73D8C63}"/>
              </a:ext>
            </a:extLst>
          </p:cNvPr>
          <p:cNvSpPr/>
          <p:nvPr/>
        </p:nvSpPr>
        <p:spPr>
          <a:xfrm>
            <a:off x="4527880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Sander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44E02F2-9F03-0332-35DC-F1F4FA9DE68E}"/>
              </a:ext>
            </a:extLst>
          </p:cNvPr>
          <p:cNvSpPr/>
          <p:nvPr/>
        </p:nvSpPr>
        <p:spPr>
          <a:xfrm>
            <a:off x="4527880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Grund-moräne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5F32F80E-C656-D737-6410-9DDC5675CEF5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Urstrom-tal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518D827D-AF0B-3263-2C64-430112C2C150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eiszeitlichen Ablagerungen in Mitteleuropa von NO nach SW! Auch bezeichnet als glaziale Serie.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A9A10257-9C15-9469-64DD-DA176BEEE9C4}"/>
              </a:ext>
            </a:extLst>
          </p:cNvPr>
          <p:cNvSpPr/>
          <p:nvPr/>
        </p:nvSpPr>
        <p:spPr>
          <a:xfrm rot="5400000">
            <a:off x="4113606" y="3130841"/>
            <a:ext cx="484632" cy="6969687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F28283DF-13A4-0173-5819-025142153F0D}"/>
              </a:ext>
            </a:extLst>
          </p:cNvPr>
          <p:cNvSpPr txBox="1"/>
          <p:nvPr/>
        </p:nvSpPr>
        <p:spPr>
          <a:xfrm>
            <a:off x="7879602" y="6415629"/>
            <a:ext cx="5591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SW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50676B0-1290-854C-66EC-7EE6792B4C0E}"/>
              </a:ext>
            </a:extLst>
          </p:cNvPr>
          <p:cNvSpPr txBox="1"/>
          <p:nvPr/>
        </p:nvSpPr>
        <p:spPr>
          <a:xfrm>
            <a:off x="317722" y="6405290"/>
            <a:ext cx="5533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NO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121E3B-4FC8-C851-DE88-2B9F22D2C387}"/>
              </a:ext>
            </a:extLst>
          </p:cNvPr>
          <p:cNvSpPr/>
          <p:nvPr/>
        </p:nvSpPr>
        <p:spPr>
          <a:xfrm>
            <a:off x="8954496" y="3482397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FD58E3-742C-D10C-FD62-57ED64DFFBCB}"/>
              </a:ext>
            </a:extLst>
          </p:cNvPr>
          <p:cNvSpPr/>
          <p:nvPr/>
        </p:nvSpPr>
        <p:spPr>
          <a:xfrm>
            <a:off x="8954496" y="5243423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C624E784-473A-7BEA-655C-FBDDC0B4D827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Urstrom-tal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14FCA894-53AC-2595-4DE0-080F707B4709}"/>
              </a:ext>
            </a:extLst>
          </p:cNvPr>
          <p:cNvSpPr/>
          <p:nvPr/>
        </p:nvSpPr>
        <p:spPr>
          <a:xfrm>
            <a:off x="6632959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Urstrom-tal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BD93460B-20CA-40AD-7468-3FD2B06DB2DC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Grund-moräne</a:t>
            </a:r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B1B3AAC-31D0-DEAE-2577-DDA494CD7EFA}"/>
              </a:ext>
            </a:extLst>
          </p:cNvPr>
          <p:cNvSpPr/>
          <p:nvPr/>
        </p:nvSpPr>
        <p:spPr>
          <a:xfrm>
            <a:off x="8889730" y="1755244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22" name="txtPunkte">
            <a:extLst>
              <a:ext uri="{FF2B5EF4-FFF2-40B4-BE49-F238E27FC236}">
                <a16:creationId xmlns:a16="http://schemas.microsoft.com/office/drawing/2014/main" id="{709C86F1-A1C3-D731-765C-F9C0A7F2BFDE}"/>
              </a:ext>
            </a:extLst>
          </p:cNvPr>
          <p:cNvSpPr txBox="1"/>
          <p:nvPr/>
        </p:nvSpPr>
        <p:spPr>
          <a:xfrm>
            <a:off x="10331681" y="581264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498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5362E4-386E-8322-4113-983CC9794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2A726C4-F753-8960-91DD-AA09D6BFC270}"/>
              </a:ext>
            </a:extLst>
          </p:cNvPr>
          <p:cNvSpPr/>
          <p:nvPr/>
        </p:nvSpPr>
        <p:spPr>
          <a:xfrm>
            <a:off x="317722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Bulgarien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CC308558-BFA7-E16D-ED29-B7A8550EA34B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Rumänien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1596A23D-D141-DE4F-EA88-9F893D144F2F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Slowakei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F4D8CF09-4980-0D0B-C966-ED1021835F00}"/>
              </a:ext>
            </a:extLst>
          </p:cNvPr>
          <p:cNvSpPr/>
          <p:nvPr/>
        </p:nvSpPr>
        <p:spPr>
          <a:xfrm>
            <a:off x="2422801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Slowenien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7B47F7B3-EA7E-CC55-F162-F7955593DBE3}"/>
              </a:ext>
            </a:extLst>
          </p:cNvPr>
          <p:cNvSpPr/>
          <p:nvPr/>
        </p:nvSpPr>
        <p:spPr>
          <a:xfrm>
            <a:off x="2422801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Ungarn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475846C-C11E-5306-E333-21847C5BBE9D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Kosovo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282A2C6-2BDD-C8B5-0D5F-042D057A4CC1}"/>
              </a:ext>
            </a:extLst>
          </p:cNvPr>
          <p:cNvSpPr/>
          <p:nvPr/>
        </p:nvSpPr>
        <p:spPr>
          <a:xfrm>
            <a:off x="4527880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Ungarn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3EB61558-582B-66F0-871F-52FB883AE211}"/>
              </a:ext>
            </a:extLst>
          </p:cNvPr>
          <p:cNvSpPr/>
          <p:nvPr/>
        </p:nvSpPr>
        <p:spPr>
          <a:xfrm>
            <a:off x="4527880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Rumänien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D006F9FC-ACEB-7056-CD3D-4245740FC3D1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Serbien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229A7C2C-8395-8955-A13D-AA89F4EA82F0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Diese 4 Staaten gehören zu Süd-Ost-Europa. A, B, oder C? 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50B37CB8-398B-977F-F16C-8A087A6E48DD}"/>
              </a:ext>
            </a:extLst>
          </p:cNvPr>
          <p:cNvSpPr/>
          <p:nvPr/>
        </p:nvSpPr>
        <p:spPr>
          <a:xfrm rot="5400000">
            <a:off x="4142251" y="2567293"/>
            <a:ext cx="484632" cy="8096784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201F99-A00A-C028-5A50-090B816B9E64}"/>
              </a:ext>
            </a:extLst>
          </p:cNvPr>
          <p:cNvSpPr/>
          <p:nvPr/>
        </p:nvSpPr>
        <p:spPr>
          <a:xfrm>
            <a:off x="8954496" y="1755244"/>
            <a:ext cx="720000" cy="720000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007E889-D4AA-DF8D-8688-A25A75689CB3}"/>
              </a:ext>
            </a:extLst>
          </p:cNvPr>
          <p:cNvSpPr/>
          <p:nvPr/>
        </p:nvSpPr>
        <p:spPr>
          <a:xfrm>
            <a:off x="8954496" y="3482397"/>
            <a:ext cx="720000" cy="720000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E9A9A8-76FC-4EE0-34B7-9CB9F341854C}"/>
              </a:ext>
            </a:extLst>
          </p:cNvPr>
          <p:cNvSpPr/>
          <p:nvPr/>
        </p:nvSpPr>
        <p:spPr>
          <a:xfrm>
            <a:off x="8954496" y="5216932"/>
            <a:ext cx="720000" cy="720000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9A1D8690-035A-C5E5-3CD1-33ACC5DE687A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Kroatien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65B1B50F-835B-B5F7-1889-4BD005A5039B}"/>
              </a:ext>
            </a:extLst>
          </p:cNvPr>
          <p:cNvSpPr/>
          <p:nvPr/>
        </p:nvSpPr>
        <p:spPr>
          <a:xfrm>
            <a:off x="6632959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Albanien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52494567-33AA-40E3-7826-B7F2E8F66621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Bulgarien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D492907E-5924-23E7-9165-59A12767CCBC}"/>
              </a:ext>
            </a:extLst>
          </p:cNvPr>
          <p:cNvSpPr txBox="1"/>
          <p:nvPr/>
        </p:nvSpPr>
        <p:spPr>
          <a:xfrm>
            <a:off x="10247100" y="1083375"/>
            <a:ext cx="1699921" cy="510778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400" b="1">
                <a:solidFill>
                  <a:srgbClr val="FF0000"/>
                </a:solidFill>
              </a:rPr>
              <a:t>Punkte: 20</a:t>
            </a:r>
            <a:endParaRPr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646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8745EB-5981-B834-B71D-9869EEF1E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1C296AD-9970-994D-466E-6701DFA5E425}"/>
              </a:ext>
            </a:extLst>
          </p:cNvPr>
          <p:cNvSpPr/>
          <p:nvPr/>
        </p:nvSpPr>
        <p:spPr>
          <a:xfrm>
            <a:off x="336175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EF63C846-E126-BB87-1685-C6A5B048E0AB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2D5BE1B-34F9-0F18-303A-3CB6574925EE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11AFF7D6-42E3-8B44-6C72-88C320ACF98F}"/>
              </a:ext>
            </a:extLst>
          </p:cNvPr>
          <p:cNvSpPr/>
          <p:nvPr/>
        </p:nvSpPr>
        <p:spPr>
          <a:xfrm>
            <a:off x="2441254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89360A7A-FEF2-9DAF-EDD0-ED70E90B3906}"/>
              </a:ext>
            </a:extLst>
          </p:cNvPr>
          <p:cNvSpPr/>
          <p:nvPr/>
        </p:nvSpPr>
        <p:spPr>
          <a:xfrm>
            <a:off x="2422801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88D912A0-CC6A-0FAA-6A53-97D46D7FA1EE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C1EBE465-509A-FBBC-519A-144B8DB6FD24}"/>
              </a:ext>
            </a:extLst>
          </p:cNvPr>
          <p:cNvSpPr/>
          <p:nvPr/>
        </p:nvSpPr>
        <p:spPr>
          <a:xfrm>
            <a:off x="4546333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DBCAA4A3-4E0C-1CF7-5A32-F1234FAAAE78}"/>
              </a:ext>
            </a:extLst>
          </p:cNvPr>
          <p:cNvSpPr/>
          <p:nvPr/>
        </p:nvSpPr>
        <p:spPr>
          <a:xfrm>
            <a:off x="4527880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2E2AD4D-89FF-AF60-5BEC-A5F2380C297A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720108D7-E2FF-B2AD-6338-8353F5D4AB27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Planeten, geordnet nach ihrer Entfernung zur Sonne!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0929858F-10AB-5227-6F89-D88B204CB9AF}"/>
              </a:ext>
            </a:extLst>
          </p:cNvPr>
          <p:cNvSpPr/>
          <p:nvPr/>
        </p:nvSpPr>
        <p:spPr>
          <a:xfrm rot="5400000">
            <a:off x="5571497" y="1891460"/>
            <a:ext cx="484632" cy="9448449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dirty="0"/>
              <a:t>Zunehmende Entfernung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150BF82-28FA-CDEC-A94B-FC0BB3BB7498}"/>
              </a:ext>
            </a:extLst>
          </p:cNvPr>
          <p:cNvSpPr txBox="1"/>
          <p:nvPr/>
        </p:nvSpPr>
        <p:spPr>
          <a:xfrm>
            <a:off x="127980" y="6399934"/>
            <a:ext cx="888385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de-DE" sz="2000" dirty="0"/>
              <a:t>Sonne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248B2F-BFF4-92EF-78BF-01A65B9AF693}"/>
              </a:ext>
            </a:extLst>
          </p:cNvPr>
          <p:cNvSpPr/>
          <p:nvPr/>
        </p:nvSpPr>
        <p:spPr>
          <a:xfrm>
            <a:off x="10843117" y="1622430"/>
            <a:ext cx="720000" cy="720000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63E624-DF4D-8083-24E7-B77334C16A39}"/>
              </a:ext>
            </a:extLst>
          </p:cNvPr>
          <p:cNvSpPr/>
          <p:nvPr/>
        </p:nvSpPr>
        <p:spPr>
          <a:xfrm>
            <a:off x="10843117" y="3482397"/>
            <a:ext cx="720000" cy="720000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FA022E1-9B39-7419-B962-DB6177D86978}"/>
              </a:ext>
            </a:extLst>
          </p:cNvPr>
          <p:cNvSpPr/>
          <p:nvPr/>
        </p:nvSpPr>
        <p:spPr>
          <a:xfrm>
            <a:off x="10843117" y="5216932"/>
            <a:ext cx="720000" cy="720000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38280115-C89F-D825-20D5-DD7445A2A211}"/>
              </a:ext>
            </a:extLst>
          </p:cNvPr>
          <p:cNvSpPr/>
          <p:nvPr/>
        </p:nvSpPr>
        <p:spPr>
          <a:xfrm>
            <a:off x="6651412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4D865161-FEA0-EC0A-FA6B-78EB7100D652}"/>
              </a:ext>
            </a:extLst>
          </p:cNvPr>
          <p:cNvSpPr/>
          <p:nvPr/>
        </p:nvSpPr>
        <p:spPr>
          <a:xfrm>
            <a:off x="6632959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A36F0CF3-C50F-6A23-082E-F526CD804D14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3B8BE363-36ED-F7D9-1F6A-8DBC908CF74F}"/>
              </a:ext>
            </a:extLst>
          </p:cNvPr>
          <p:cNvSpPr/>
          <p:nvPr/>
        </p:nvSpPr>
        <p:spPr>
          <a:xfrm>
            <a:off x="8738038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24EFD662-E029-04C6-985D-55A78A316983}"/>
              </a:ext>
            </a:extLst>
          </p:cNvPr>
          <p:cNvSpPr/>
          <p:nvPr/>
        </p:nvSpPr>
        <p:spPr>
          <a:xfrm>
            <a:off x="8738038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2AE57B70-3F8C-5E79-F47C-CC82213D1B39}"/>
              </a:ext>
            </a:extLst>
          </p:cNvPr>
          <p:cNvSpPr/>
          <p:nvPr/>
        </p:nvSpPr>
        <p:spPr>
          <a:xfrm>
            <a:off x="8738038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622FE757-F686-295D-848B-2923E2A7C312}"/>
              </a:ext>
            </a:extLst>
          </p:cNvPr>
          <p:cNvGrpSpPr/>
          <p:nvPr/>
        </p:nvGrpSpPr>
        <p:grpSpPr>
          <a:xfrm>
            <a:off x="673109" y="4927883"/>
            <a:ext cx="1080000" cy="1396962"/>
            <a:chOff x="673109" y="4927883"/>
            <a:chExt cx="1080000" cy="1396962"/>
          </a:xfrm>
        </p:grpSpPr>
        <p:pic>
          <p:nvPicPr>
            <p:cNvPr id="27" name="Grafik 26" descr="Ein Bild, das Mond, Natur, Astronomisches Objekt, Astronomisches Ereignis enthält.&#10;&#10;KI-generierte Inhalte können fehlerhaft sein.">
              <a:extLst>
                <a:ext uri="{FF2B5EF4-FFF2-40B4-BE49-F238E27FC236}">
                  <a16:creationId xmlns:a16="http://schemas.microsoft.com/office/drawing/2014/main" id="{2E879FD1-5452-0438-940F-D4625A00C1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109" y="4927883"/>
              <a:ext cx="1080000" cy="1080000"/>
            </a:xfrm>
            <a:prstGeom prst="rect">
              <a:avLst/>
            </a:prstGeom>
          </p:spPr>
        </p:pic>
        <p:sp>
          <p:nvSpPr>
            <p:cNvPr id="28" name="Textfeld 27">
              <a:extLst>
                <a:ext uri="{FF2B5EF4-FFF2-40B4-BE49-F238E27FC236}">
                  <a16:creationId xmlns:a16="http://schemas.microsoft.com/office/drawing/2014/main" id="{6406204F-1052-2973-C417-5DB3F737A543}"/>
                </a:ext>
              </a:extLst>
            </p:cNvPr>
            <p:cNvSpPr txBox="1"/>
            <p:nvPr/>
          </p:nvSpPr>
          <p:spPr>
            <a:xfrm>
              <a:off x="743604" y="5955513"/>
              <a:ext cx="8804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Merkur</a:t>
              </a:r>
            </a:p>
          </p:txBody>
        </p:sp>
      </p:grpSp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D6A0F1F1-EE5A-41A9-EFD6-60AB8F7FFC06}"/>
              </a:ext>
            </a:extLst>
          </p:cNvPr>
          <p:cNvGrpSpPr/>
          <p:nvPr/>
        </p:nvGrpSpPr>
        <p:grpSpPr>
          <a:xfrm>
            <a:off x="2786020" y="4927883"/>
            <a:ext cx="1080000" cy="1396962"/>
            <a:chOff x="2786020" y="4927883"/>
            <a:chExt cx="1080000" cy="1396962"/>
          </a:xfrm>
        </p:grpSpPr>
        <p:pic>
          <p:nvPicPr>
            <p:cNvPr id="30" name="Grafik 29" descr="Ein Bild, das Astronomisches Objekt, Kugel, Planet, Mond enthält.&#10;&#10;KI-generierte Inhalte können fehlerhaft sein.">
              <a:extLst>
                <a:ext uri="{FF2B5EF4-FFF2-40B4-BE49-F238E27FC236}">
                  <a16:creationId xmlns:a16="http://schemas.microsoft.com/office/drawing/2014/main" id="{2DBA207B-C7FF-1EB2-2163-D2C4574C5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6020" y="4927883"/>
              <a:ext cx="1080000" cy="1080000"/>
            </a:xfrm>
            <a:prstGeom prst="rect">
              <a:avLst/>
            </a:prstGeom>
          </p:spPr>
        </p:pic>
        <p:sp>
          <p:nvSpPr>
            <p:cNvPr id="31" name="Textfeld 30">
              <a:extLst>
                <a:ext uri="{FF2B5EF4-FFF2-40B4-BE49-F238E27FC236}">
                  <a16:creationId xmlns:a16="http://schemas.microsoft.com/office/drawing/2014/main" id="{592B734D-6FD3-672D-5257-E2E408A99A79}"/>
                </a:ext>
              </a:extLst>
            </p:cNvPr>
            <p:cNvSpPr txBox="1"/>
            <p:nvPr/>
          </p:nvSpPr>
          <p:spPr>
            <a:xfrm>
              <a:off x="2876890" y="5955513"/>
              <a:ext cx="7984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Venus</a:t>
              </a:r>
            </a:p>
          </p:txBody>
        </p:sp>
      </p:grpSp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24004ED3-2B3A-44DD-2A7C-99CD712AF0E2}"/>
              </a:ext>
            </a:extLst>
          </p:cNvPr>
          <p:cNvGrpSpPr/>
          <p:nvPr/>
        </p:nvGrpSpPr>
        <p:grpSpPr>
          <a:xfrm>
            <a:off x="4897106" y="4927883"/>
            <a:ext cx="1080000" cy="1396962"/>
            <a:chOff x="4897106" y="4927883"/>
            <a:chExt cx="1080000" cy="1396962"/>
          </a:xfrm>
        </p:grpSpPr>
        <p:pic>
          <p:nvPicPr>
            <p:cNvPr id="33" name="Grafik 32" descr="Ein Bild, das Planet, Erde, Kugel, Astronomisches Objekt enthält.&#10;&#10;KI-generierte Inhalte können fehlerhaft sein.">
              <a:extLst>
                <a:ext uri="{FF2B5EF4-FFF2-40B4-BE49-F238E27FC236}">
                  <a16:creationId xmlns:a16="http://schemas.microsoft.com/office/drawing/2014/main" id="{02048838-E2A7-2189-7F4D-4391331115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7106" y="4927883"/>
              <a:ext cx="1080000" cy="1080000"/>
            </a:xfrm>
            <a:prstGeom prst="rect">
              <a:avLst/>
            </a:prstGeom>
          </p:spPr>
        </p:pic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78B6189C-F375-7843-E82C-4B7D4111429D}"/>
                </a:ext>
              </a:extLst>
            </p:cNvPr>
            <p:cNvSpPr txBox="1"/>
            <p:nvPr/>
          </p:nvSpPr>
          <p:spPr>
            <a:xfrm>
              <a:off x="5108690" y="5955513"/>
              <a:ext cx="6383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Erde</a:t>
              </a:r>
            </a:p>
          </p:txBody>
        </p:sp>
      </p:grpSp>
      <p:grpSp>
        <p:nvGrpSpPr>
          <p:cNvPr id="35" name="Gruppieren 34">
            <a:extLst>
              <a:ext uri="{FF2B5EF4-FFF2-40B4-BE49-F238E27FC236}">
                <a16:creationId xmlns:a16="http://schemas.microsoft.com/office/drawing/2014/main" id="{CB6BE635-A43A-7892-7E24-783894BCB1AD}"/>
              </a:ext>
            </a:extLst>
          </p:cNvPr>
          <p:cNvGrpSpPr/>
          <p:nvPr/>
        </p:nvGrpSpPr>
        <p:grpSpPr>
          <a:xfrm>
            <a:off x="6992959" y="4927883"/>
            <a:ext cx="1080000" cy="1396962"/>
            <a:chOff x="6992959" y="4927883"/>
            <a:chExt cx="1080000" cy="1396962"/>
          </a:xfrm>
        </p:grpSpPr>
        <p:pic>
          <p:nvPicPr>
            <p:cNvPr id="36" name="Grafik 35" descr="Ein Bild, das Astronomisches Objekt, Kugel, Planet, Himmel enthält.&#10;&#10;KI-generierte Inhalte können fehlerhaft sein.">
              <a:extLst>
                <a:ext uri="{FF2B5EF4-FFF2-40B4-BE49-F238E27FC236}">
                  <a16:creationId xmlns:a16="http://schemas.microsoft.com/office/drawing/2014/main" id="{3A44D309-60A4-B4BE-C349-A34003A297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2959" y="4927883"/>
              <a:ext cx="1080000" cy="1080000"/>
            </a:xfrm>
            <a:prstGeom prst="rect">
              <a:avLst/>
            </a:prstGeom>
          </p:spPr>
        </p:pic>
        <p:sp>
          <p:nvSpPr>
            <p:cNvPr id="37" name="Textfeld 36">
              <a:extLst>
                <a:ext uri="{FF2B5EF4-FFF2-40B4-BE49-F238E27FC236}">
                  <a16:creationId xmlns:a16="http://schemas.microsoft.com/office/drawing/2014/main" id="{72A79294-6616-E43A-A8E6-98B02B3FB8C4}"/>
                </a:ext>
              </a:extLst>
            </p:cNvPr>
            <p:cNvSpPr txBox="1"/>
            <p:nvPr/>
          </p:nvSpPr>
          <p:spPr>
            <a:xfrm>
              <a:off x="7267929" y="5955513"/>
              <a:ext cx="6777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Mars</a:t>
              </a:r>
            </a:p>
          </p:txBody>
        </p:sp>
      </p:grp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881DC9D2-5F86-53AF-D0E9-E77BCC9DB043}"/>
              </a:ext>
            </a:extLst>
          </p:cNvPr>
          <p:cNvGrpSpPr/>
          <p:nvPr/>
        </p:nvGrpSpPr>
        <p:grpSpPr>
          <a:xfrm>
            <a:off x="9101222" y="4927883"/>
            <a:ext cx="1080000" cy="1396962"/>
            <a:chOff x="9101222" y="4927883"/>
            <a:chExt cx="1080000" cy="1396962"/>
          </a:xfrm>
        </p:grpSpPr>
        <p:pic>
          <p:nvPicPr>
            <p:cNvPr id="39" name="Grafik 38" descr="Ein Bild, das Kugel, Planet, Astronomisches Objekt, Astronomie enthält.&#10;&#10;KI-generierte Inhalte können fehlerhaft sein.">
              <a:extLst>
                <a:ext uri="{FF2B5EF4-FFF2-40B4-BE49-F238E27FC236}">
                  <a16:creationId xmlns:a16="http://schemas.microsoft.com/office/drawing/2014/main" id="{07200FF2-DCBE-56B0-BF9B-C4D1E203F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1222" y="4927883"/>
              <a:ext cx="1080000" cy="1080000"/>
            </a:xfrm>
            <a:prstGeom prst="rect">
              <a:avLst/>
            </a:prstGeom>
          </p:spPr>
        </p:pic>
        <p:sp>
          <p:nvSpPr>
            <p:cNvPr id="40" name="Textfeld 39">
              <a:extLst>
                <a:ext uri="{FF2B5EF4-FFF2-40B4-BE49-F238E27FC236}">
                  <a16:creationId xmlns:a16="http://schemas.microsoft.com/office/drawing/2014/main" id="{12517C48-344B-0AFA-2E3C-5027DEC3B83C}"/>
                </a:ext>
              </a:extLst>
            </p:cNvPr>
            <p:cNvSpPr txBox="1"/>
            <p:nvPr/>
          </p:nvSpPr>
          <p:spPr>
            <a:xfrm>
              <a:off x="9214460" y="5955513"/>
              <a:ext cx="847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Jupiter</a:t>
              </a:r>
            </a:p>
          </p:txBody>
        </p:sp>
      </p:grpSp>
      <p:grpSp>
        <p:nvGrpSpPr>
          <p:cNvPr id="41" name="Gruppieren 40">
            <a:extLst>
              <a:ext uri="{FF2B5EF4-FFF2-40B4-BE49-F238E27FC236}">
                <a16:creationId xmlns:a16="http://schemas.microsoft.com/office/drawing/2014/main" id="{185927B0-AAE0-DEFB-D3C9-4D65594D5739}"/>
              </a:ext>
            </a:extLst>
          </p:cNvPr>
          <p:cNvGrpSpPr/>
          <p:nvPr/>
        </p:nvGrpSpPr>
        <p:grpSpPr>
          <a:xfrm>
            <a:off x="2801254" y="3209895"/>
            <a:ext cx="1080000" cy="1396962"/>
            <a:chOff x="673109" y="4927883"/>
            <a:chExt cx="1080000" cy="1396962"/>
          </a:xfrm>
        </p:grpSpPr>
        <p:pic>
          <p:nvPicPr>
            <p:cNvPr id="42" name="Grafik 41" descr="Ein Bild, das Mond, Natur, Astronomisches Objekt, Astronomisches Ereignis enthält.&#10;&#10;KI-generierte Inhalte können fehlerhaft sein.">
              <a:extLst>
                <a:ext uri="{FF2B5EF4-FFF2-40B4-BE49-F238E27FC236}">
                  <a16:creationId xmlns:a16="http://schemas.microsoft.com/office/drawing/2014/main" id="{8CE677AB-0E21-0315-ACAB-50D0BCC66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109" y="4927883"/>
              <a:ext cx="1080000" cy="1080000"/>
            </a:xfrm>
            <a:prstGeom prst="rect">
              <a:avLst/>
            </a:prstGeom>
          </p:spPr>
        </p:pic>
        <p:sp>
          <p:nvSpPr>
            <p:cNvPr id="43" name="Textfeld 42">
              <a:extLst>
                <a:ext uri="{FF2B5EF4-FFF2-40B4-BE49-F238E27FC236}">
                  <a16:creationId xmlns:a16="http://schemas.microsoft.com/office/drawing/2014/main" id="{D62C372F-529B-E028-140A-DEB5C456480A}"/>
                </a:ext>
              </a:extLst>
            </p:cNvPr>
            <p:cNvSpPr txBox="1"/>
            <p:nvPr/>
          </p:nvSpPr>
          <p:spPr>
            <a:xfrm>
              <a:off x="743604" y="5955513"/>
              <a:ext cx="8804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Merkur</a:t>
              </a:r>
            </a:p>
          </p:txBody>
        </p:sp>
      </p:grpSp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023ABE8E-4559-C561-6FE4-85476B3E0A97}"/>
              </a:ext>
            </a:extLst>
          </p:cNvPr>
          <p:cNvGrpSpPr/>
          <p:nvPr/>
        </p:nvGrpSpPr>
        <p:grpSpPr>
          <a:xfrm>
            <a:off x="643821" y="3209895"/>
            <a:ext cx="1080000" cy="1396962"/>
            <a:chOff x="2786020" y="4927883"/>
            <a:chExt cx="1080000" cy="1396962"/>
          </a:xfrm>
        </p:grpSpPr>
        <p:pic>
          <p:nvPicPr>
            <p:cNvPr id="51" name="Grafik 50" descr="Ein Bild, das Astronomisches Objekt, Kugel, Planet, Mond enthält.&#10;&#10;KI-generierte Inhalte können fehlerhaft sein.">
              <a:extLst>
                <a:ext uri="{FF2B5EF4-FFF2-40B4-BE49-F238E27FC236}">
                  <a16:creationId xmlns:a16="http://schemas.microsoft.com/office/drawing/2014/main" id="{44761585-99CE-BE92-5B2B-6B15330F1C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6020" y="4927883"/>
              <a:ext cx="1080000" cy="1080000"/>
            </a:xfrm>
            <a:prstGeom prst="rect">
              <a:avLst/>
            </a:prstGeom>
          </p:spPr>
        </p:pic>
        <p:sp>
          <p:nvSpPr>
            <p:cNvPr id="52" name="Textfeld 51">
              <a:extLst>
                <a:ext uri="{FF2B5EF4-FFF2-40B4-BE49-F238E27FC236}">
                  <a16:creationId xmlns:a16="http://schemas.microsoft.com/office/drawing/2014/main" id="{A7FED317-90F7-61AB-9124-46A96F7E7B7F}"/>
                </a:ext>
              </a:extLst>
            </p:cNvPr>
            <p:cNvSpPr txBox="1"/>
            <p:nvPr/>
          </p:nvSpPr>
          <p:spPr>
            <a:xfrm>
              <a:off x="2876890" y="5955513"/>
              <a:ext cx="7984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Venus</a:t>
              </a:r>
            </a:p>
          </p:txBody>
        </p:sp>
      </p:grpSp>
      <p:grpSp>
        <p:nvGrpSpPr>
          <p:cNvPr id="53" name="Gruppieren 52">
            <a:extLst>
              <a:ext uri="{FF2B5EF4-FFF2-40B4-BE49-F238E27FC236}">
                <a16:creationId xmlns:a16="http://schemas.microsoft.com/office/drawing/2014/main" id="{B06A23F9-9BC1-9078-CE58-3A5D0051248F}"/>
              </a:ext>
            </a:extLst>
          </p:cNvPr>
          <p:cNvGrpSpPr/>
          <p:nvPr/>
        </p:nvGrpSpPr>
        <p:grpSpPr>
          <a:xfrm>
            <a:off x="9070578" y="3209895"/>
            <a:ext cx="1080000" cy="1396962"/>
            <a:chOff x="6992959" y="4927883"/>
            <a:chExt cx="1080000" cy="1396962"/>
          </a:xfrm>
        </p:grpSpPr>
        <p:pic>
          <p:nvPicPr>
            <p:cNvPr id="54" name="Grafik 53" descr="Ein Bild, das Astronomisches Objekt, Kugel, Planet, Himmel enthält.&#10;&#10;KI-generierte Inhalte können fehlerhaft sein.">
              <a:extLst>
                <a:ext uri="{FF2B5EF4-FFF2-40B4-BE49-F238E27FC236}">
                  <a16:creationId xmlns:a16="http://schemas.microsoft.com/office/drawing/2014/main" id="{0C73572E-C1E2-CC58-6EA8-B7B8CC6A6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2959" y="4927883"/>
              <a:ext cx="1080000" cy="1080000"/>
            </a:xfrm>
            <a:prstGeom prst="rect">
              <a:avLst/>
            </a:prstGeom>
          </p:spPr>
        </p:pic>
        <p:sp>
          <p:nvSpPr>
            <p:cNvPr id="55" name="Textfeld 54">
              <a:extLst>
                <a:ext uri="{FF2B5EF4-FFF2-40B4-BE49-F238E27FC236}">
                  <a16:creationId xmlns:a16="http://schemas.microsoft.com/office/drawing/2014/main" id="{077881AF-81EE-CAEE-D16E-C8B83BA8D26C}"/>
                </a:ext>
              </a:extLst>
            </p:cNvPr>
            <p:cNvSpPr txBox="1"/>
            <p:nvPr/>
          </p:nvSpPr>
          <p:spPr>
            <a:xfrm>
              <a:off x="7267929" y="5955513"/>
              <a:ext cx="6777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Mars</a:t>
              </a:r>
            </a:p>
          </p:txBody>
        </p:sp>
      </p:grpSp>
      <p:grpSp>
        <p:nvGrpSpPr>
          <p:cNvPr id="59" name="Gruppieren 58">
            <a:extLst>
              <a:ext uri="{FF2B5EF4-FFF2-40B4-BE49-F238E27FC236}">
                <a16:creationId xmlns:a16="http://schemas.microsoft.com/office/drawing/2014/main" id="{316F79EE-42EA-610F-C33D-A029E919DD49}"/>
              </a:ext>
            </a:extLst>
          </p:cNvPr>
          <p:cNvGrpSpPr/>
          <p:nvPr/>
        </p:nvGrpSpPr>
        <p:grpSpPr>
          <a:xfrm>
            <a:off x="4830311" y="3209895"/>
            <a:ext cx="1080000" cy="1396962"/>
            <a:chOff x="9101222" y="4927883"/>
            <a:chExt cx="1080000" cy="1396962"/>
          </a:xfrm>
        </p:grpSpPr>
        <p:pic>
          <p:nvPicPr>
            <p:cNvPr id="60" name="Grafik 59" descr="Ein Bild, das Kugel, Planet, Astronomisches Objekt, Astronomie enthält.&#10;&#10;KI-generierte Inhalte können fehlerhaft sein.">
              <a:extLst>
                <a:ext uri="{FF2B5EF4-FFF2-40B4-BE49-F238E27FC236}">
                  <a16:creationId xmlns:a16="http://schemas.microsoft.com/office/drawing/2014/main" id="{D46F5B70-0EAB-A1D3-9216-AD7B9F2E3D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1222" y="4927883"/>
              <a:ext cx="1080000" cy="1080000"/>
            </a:xfrm>
            <a:prstGeom prst="rect">
              <a:avLst/>
            </a:prstGeom>
          </p:spPr>
        </p:pic>
        <p:sp>
          <p:nvSpPr>
            <p:cNvPr id="61" name="Textfeld 60">
              <a:extLst>
                <a:ext uri="{FF2B5EF4-FFF2-40B4-BE49-F238E27FC236}">
                  <a16:creationId xmlns:a16="http://schemas.microsoft.com/office/drawing/2014/main" id="{C0D4B62D-3F5B-B63A-3B14-F659CA3F3C86}"/>
                </a:ext>
              </a:extLst>
            </p:cNvPr>
            <p:cNvSpPr txBox="1"/>
            <p:nvPr/>
          </p:nvSpPr>
          <p:spPr>
            <a:xfrm>
              <a:off x="9214460" y="5955513"/>
              <a:ext cx="847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Jupiter</a:t>
              </a:r>
            </a:p>
          </p:txBody>
        </p:sp>
      </p:grpSp>
      <p:grpSp>
        <p:nvGrpSpPr>
          <p:cNvPr id="62" name="Gruppieren 61">
            <a:extLst>
              <a:ext uri="{FF2B5EF4-FFF2-40B4-BE49-F238E27FC236}">
                <a16:creationId xmlns:a16="http://schemas.microsoft.com/office/drawing/2014/main" id="{E684C843-8826-425F-F87C-E0E5A17B41DC}"/>
              </a:ext>
            </a:extLst>
          </p:cNvPr>
          <p:cNvGrpSpPr/>
          <p:nvPr/>
        </p:nvGrpSpPr>
        <p:grpSpPr>
          <a:xfrm>
            <a:off x="7006689" y="3209895"/>
            <a:ext cx="1080000" cy="1396962"/>
            <a:chOff x="4897106" y="4927883"/>
            <a:chExt cx="1080000" cy="1396962"/>
          </a:xfrm>
        </p:grpSpPr>
        <p:pic>
          <p:nvPicPr>
            <p:cNvPr id="63" name="Grafik 62" descr="Ein Bild, das Planet, Erde, Kugel, Astronomisches Objekt enthält.&#10;&#10;KI-generierte Inhalte können fehlerhaft sein.">
              <a:extLst>
                <a:ext uri="{FF2B5EF4-FFF2-40B4-BE49-F238E27FC236}">
                  <a16:creationId xmlns:a16="http://schemas.microsoft.com/office/drawing/2014/main" id="{84E3BE00-76C4-B68F-5F76-530FBE65D0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7106" y="4927883"/>
              <a:ext cx="1080000" cy="1080000"/>
            </a:xfrm>
            <a:prstGeom prst="rect">
              <a:avLst/>
            </a:prstGeom>
          </p:spPr>
        </p:pic>
        <p:sp>
          <p:nvSpPr>
            <p:cNvPr id="64" name="Textfeld 63">
              <a:extLst>
                <a:ext uri="{FF2B5EF4-FFF2-40B4-BE49-F238E27FC236}">
                  <a16:creationId xmlns:a16="http://schemas.microsoft.com/office/drawing/2014/main" id="{17E27312-83BA-5A40-B5E1-B272394869E0}"/>
                </a:ext>
              </a:extLst>
            </p:cNvPr>
            <p:cNvSpPr txBox="1"/>
            <p:nvPr/>
          </p:nvSpPr>
          <p:spPr>
            <a:xfrm>
              <a:off x="5108690" y="5955513"/>
              <a:ext cx="6383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Erde</a:t>
              </a:r>
            </a:p>
          </p:txBody>
        </p:sp>
      </p:grpSp>
      <p:grpSp>
        <p:nvGrpSpPr>
          <p:cNvPr id="65" name="Gruppieren 64">
            <a:extLst>
              <a:ext uri="{FF2B5EF4-FFF2-40B4-BE49-F238E27FC236}">
                <a16:creationId xmlns:a16="http://schemas.microsoft.com/office/drawing/2014/main" id="{F13F1A18-1933-ADBA-5ED3-91B75A137E34}"/>
              </a:ext>
            </a:extLst>
          </p:cNvPr>
          <p:cNvGrpSpPr/>
          <p:nvPr/>
        </p:nvGrpSpPr>
        <p:grpSpPr>
          <a:xfrm>
            <a:off x="9144423" y="1482742"/>
            <a:ext cx="1080000" cy="1396962"/>
            <a:chOff x="4897106" y="4927883"/>
            <a:chExt cx="1080000" cy="1396962"/>
          </a:xfrm>
        </p:grpSpPr>
        <p:pic>
          <p:nvPicPr>
            <p:cNvPr id="66" name="Grafik 65" descr="Ein Bild, das Planet, Erde, Kugel, Astronomisches Objekt enthält.&#10;&#10;KI-generierte Inhalte können fehlerhaft sein.">
              <a:extLst>
                <a:ext uri="{FF2B5EF4-FFF2-40B4-BE49-F238E27FC236}">
                  <a16:creationId xmlns:a16="http://schemas.microsoft.com/office/drawing/2014/main" id="{71AA2C55-A803-DC2F-E492-CCF16FA2A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7106" y="4927883"/>
              <a:ext cx="1080000" cy="1080000"/>
            </a:xfrm>
            <a:prstGeom prst="rect">
              <a:avLst/>
            </a:prstGeom>
          </p:spPr>
        </p:pic>
        <p:sp>
          <p:nvSpPr>
            <p:cNvPr id="67" name="Textfeld 66">
              <a:extLst>
                <a:ext uri="{FF2B5EF4-FFF2-40B4-BE49-F238E27FC236}">
                  <a16:creationId xmlns:a16="http://schemas.microsoft.com/office/drawing/2014/main" id="{A31B8320-5D4D-5748-6BF7-AD65F89A967A}"/>
                </a:ext>
              </a:extLst>
            </p:cNvPr>
            <p:cNvSpPr txBox="1"/>
            <p:nvPr/>
          </p:nvSpPr>
          <p:spPr>
            <a:xfrm>
              <a:off x="5108690" y="5955513"/>
              <a:ext cx="6383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Erde</a:t>
              </a:r>
            </a:p>
          </p:txBody>
        </p:sp>
      </p:grpSp>
      <p:grpSp>
        <p:nvGrpSpPr>
          <p:cNvPr id="68" name="Gruppieren 67">
            <a:extLst>
              <a:ext uri="{FF2B5EF4-FFF2-40B4-BE49-F238E27FC236}">
                <a16:creationId xmlns:a16="http://schemas.microsoft.com/office/drawing/2014/main" id="{E44276B4-C58A-BCA5-A07E-06F26E7A5176}"/>
              </a:ext>
            </a:extLst>
          </p:cNvPr>
          <p:cNvGrpSpPr/>
          <p:nvPr/>
        </p:nvGrpSpPr>
        <p:grpSpPr>
          <a:xfrm>
            <a:off x="4897106" y="1482742"/>
            <a:ext cx="1080000" cy="1396962"/>
            <a:chOff x="6992959" y="4927883"/>
            <a:chExt cx="1080000" cy="1396962"/>
          </a:xfrm>
        </p:grpSpPr>
        <p:pic>
          <p:nvPicPr>
            <p:cNvPr id="69" name="Grafik 68" descr="Ein Bild, das Astronomisches Objekt, Kugel, Planet, Himmel enthält.&#10;&#10;KI-generierte Inhalte können fehlerhaft sein.">
              <a:extLst>
                <a:ext uri="{FF2B5EF4-FFF2-40B4-BE49-F238E27FC236}">
                  <a16:creationId xmlns:a16="http://schemas.microsoft.com/office/drawing/2014/main" id="{72299C65-94E2-4518-0F55-11B753844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2959" y="4927883"/>
              <a:ext cx="1080000" cy="1080000"/>
            </a:xfrm>
            <a:prstGeom prst="rect">
              <a:avLst/>
            </a:prstGeom>
          </p:spPr>
        </p:pic>
        <p:sp>
          <p:nvSpPr>
            <p:cNvPr id="70" name="Textfeld 69">
              <a:extLst>
                <a:ext uri="{FF2B5EF4-FFF2-40B4-BE49-F238E27FC236}">
                  <a16:creationId xmlns:a16="http://schemas.microsoft.com/office/drawing/2014/main" id="{F9F943A8-D7BC-B55C-85CA-9ECB4CC29346}"/>
                </a:ext>
              </a:extLst>
            </p:cNvPr>
            <p:cNvSpPr txBox="1"/>
            <p:nvPr/>
          </p:nvSpPr>
          <p:spPr>
            <a:xfrm>
              <a:off x="7267929" y="5955513"/>
              <a:ext cx="6777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Mars</a:t>
              </a:r>
            </a:p>
          </p:txBody>
        </p:sp>
      </p:grpSp>
      <p:grpSp>
        <p:nvGrpSpPr>
          <p:cNvPr id="71" name="Gruppieren 70">
            <a:extLst>
              <a:ext uri="{FF2B5EF4-FFF2-40B4-BE49-F238E27FC236}">
                <a16:creationId xmlns:a16="http://schemas.microsoft.com/office/drawing/2014/main" id="{AB9E02F7-B0ED-38B9-786B-2C65C8F844A8}"/>
              </a:ext>
            </a:extLst>
          </p:cNvPr>
          <p:cNvGrpSpPr/>
          <p:nvPr/>
        </p:nvGrpSpPr>
        <p:grpSpPr>
          <a:xfrm>
            <a:off x="6998372" y="1482742"/>
            <a:ext cx="1080000" cy="1396962"/>
            <a:chOff x="2786020" y="4927883"/>
            <a:chExt cx="1080000" cy="1396962"/>
          </a:xfrm>
        </p:grpSpPr>
        <p:pic>
          <p:nvPicPr>
            <p:cNvPr id="72" name="Grafik 71" descr="Ein Bild, das Astronomisches Objekt, Kugel, Planet, Mond enthält.&#10;&#10;KI-generierte Inhalte können fehlerhaft sein.">
              <a:extLst>
                <a:ext uri="{FF2B5EF4-FFF2-40B4-BE49-F238E27FC236}">
                  <a16:creationId xmlns:a16="http://schemas.microsoft.com/office/drawing/2014/main" id="{4569E085-AF44-8B67-7A2A-93E8435663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6020" y="4927883"/>
              <a:ext cx="1080000" cy="1080000"/>
            </a:xfrm>
            <a:prstGeom prst="rect">
              <a:avLst/>
            </a:prstGeom>
          </p:spPr>
        </p:pic>
        <p:sp>
          <p:nvSpPr>
            <p:cNvPr id="73" name="Textfeld 72">
              <a:extLst>
                <a:ext uri="{FF2B5EF4-FFF2-40B4-BE49-F238E27FC236}">
                  <a16:creationId xmlns:a16="http://schemas.microsoft.com/office/drawing/2014/main" id="{0E0E9896-37BF-48A3-4BA4-9D4BC4E88D8C}"/>
                </a:ext>
              </a:extLst>
            </p:cNvPr>
            <p:cNvSpPr txBox="1"/>
            <p:nvPr/>
          </p:nvSpPr>
          <p:spPr>
            <a:xfrm>
              <a:off x="2876890" y="5955513"/>
              <a:ext cx="7984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Venus</a:t>
              </a:r>
            </a:p>
          </p:txBody>
        </p:sp>
      </p:grpSp>
      <p:grpSp>
        <p:nvGrpSpPr>
          <p:cNvPr id="92" name="Gruppieren 91">
            <a:extLst>
              <a:ext uri="{FF2B5EF4-FFF2-40B4-BE49-F238E27FC236}">
                <a16:creationId xmlns:a16="http://schemas.microsoft.com/office/drawing/2014/main" id="{CDA86184-2B5B-C284-7C0E-83B708284543}"/>
              </a:ext>
            </a:extLst>
          </p:cNvPr>
          <p:cNvGrpSpPr/>
          <p:nvPr/>
        </p:nvGrpSpPr>
        <p:grpSpPr>
          <a:xfrm>
            <a:off x="643821" y="1495561"/>
            <a:ext cx="1080000" cy="1384143"/>
            <a:chOff x="9101222" y="4940702"/>
            <a:chExt cx="1080000" cy="1384143"/>
          </a:xfrm>
        </p:grpSpPr>
        <p:pic>
          <p:nvPicPr>
            <p:cNvPr id="93" name="Grafik 92" descr="Ein Bild, das Kugel, Planet, Astronomisches Objekt, Astronomie enthält.&#10;&#10;KI-generierte Inhalte können fehlerhaft sein.">
              <a:extLst>
                <a:ext uri="{FF2B5EF4-FFF2-40B4-BE49-F238E27FC236}">
                  <a16:creationId xmlns:a16="http://schemas.microsoft.com/office/drawing/2014/main" id="{D8DB8070-719E-26AE-BC51-7A38A7006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1222" y="4940702"/>
              <a:ext cx="1080000" cy="1080000"/>
            </a:xfrm>
            <a:prstGeom prst="rect">
              <a:avLst/>
            </a:prstGeom>
          </p:spPr>
        </p:pic>
        <p:sp>
          <p:nvSpPr>
            <p:cNvPr id="94" name="Textfeld 93">
              <a:extLst>
                <a:ext uri="{FF2B5EF4-FFF2-40B4-BE49-F238E27FC236}">
                  <a16:creationId xmlns:a16="http://schemas.microsoft.com/office/drawing/2014/main" id="{868AF1EF-B61A-B736-E5F3-780F5AD8E3A1}"/>
                </a:ext>
              </a:extLst>
            </p:cNvPr>
            <p:cNvSpPr txBox="1"/>
            <p:nvPr/>
          </p:nvSpPr>
          <p:spPr>
            <a:xfrm>
              <a:off x="9214460" y="5955513"/>
              <a:ext cx="847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Jupiter</a:t>
              </a:r>
            </a:p>
          </p:txBody>
        </p:sp>
      </p:grpSp>
      <p:grpSp>
        <p:nvGrpSpPr>
          <p:cNvPr id="95" name="Gruppieren 94">
            <a:extLst>
              <a:ext uri="{FF2B5EF4-FFF2-40B4-BE49-F238E27FC236}">
                <a16:creationId xmlns:a16="http://schemas.microsoft.com/office/drawing/2014/main" id="{91DF6582-9778-370B-3BB2-1F452AA45857}"/>
              </a:ext>
            </a:extLst>
          </p:cNvPr>
          <p:cNvGrpSpPr/>
          <p:nvPr/>
        </p:nvGrpSpPr>
        <p:grpSpPr>
          <a:xfrm>
            <a:off x="2783020" y="1482742"/>
            <a:ext cx="1080000" cy="1396962"/>
            <a:chOff x="673109" y="4927883"/>
            <a:chExt cx="1080000" cy="1396962"/>
          </a:xfrm>
        </p:grpSpPr>
        <p:pic>
          <p:nvPicPr>
            <p:cNvPr id="96" name="Grafik 95" descr="Ein Bild, das Mond, Natur, Astronomisches Objekt, Astronomisches Ereignis enthält.&#10;&#10;KI-generierte Inhalte können fehlerhaft sein.">
              <a:extLst>
                <a:ext uri="{FF2B5EF4-FFF2-40B4-BE49-F238E27FC236}">
                  <a16:creationId xmlns:a16="http://schemas.microsoft.com/office/drawing/2014/main" id="{B259A8F2-7881-98EC-DB20-5D9174CC1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109" y="4927883"/>
              <a:ext cx="1080000" cy="1080000"/>
            </a:xfrm>
            <a:prstGeom prst="rect">
              <a:avLst/>
            </a:prstGeom>
          </p:spPr>
        </p:pic>
        <p:sp>
          <p:nvSpPr>
            <p:cNvPr id="97" name="Textfeld 96">
              <a:extLst>
                <a:ext uri="{FF2B5EF4-FFF2-40B4-BE49-F238E27FC236}">
                  <a16:creationId xmlns:a16="http://schemas.microsoft.com/office/drawing/2014/main" id="{B5C6E010-1F02-383D-7BDA-B457654B2B94}"/>
                </a:ext>
              </a:extLst>
            </p:cNvPr>
            <p:cNvSpPr txBox="1"/>
            <p:nvPr/>
          </p:nvSpPr>
          <p:spPr>
            <a:xfrm>
              <a:off x="743604" y="5955513"/>
              <a:ext cx="8804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Merkur</a:t>
              </a:r>
            </a:p>
          </p:txBody>
        </p:sp>
      </p:grpSp>
      <p:sp>
        <p:nvSpPr>
          <p:cNvPr id="13" name="txtPunkte">
            <a:extLst>
              <a:ext uri="{FF2B5EF4-FFF2-40B4-BE49-F238E27FC236}">
                <a16:creationId xmlns:a16="http://schemas.microsoft.com/office/drawing/2014/main" id="{F61B4C0C-C693-B239-5277-E2C2C2B0D839}"/>
              </a:ext>
            </a:extLst>
          </p:cNvPr>
          <p:cNvSpPr txBox="1"/>
          <p:nvPr/>
        </p:nvSpPr>
        <p:spPr>
          <a:xfrm>
            <a:off x="10577537" y="1035973"/>
            <a:ext cx="1573502" cy="476726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Punkte: 20</a:t>
            </a:r>
            <a:endParaRPr sz="2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965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6FA5D-052E-44B4-9AB2-516BB326F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FD42929-2B63-DFD1-EBCA-23DB121C6184}"/>
              </a:ext>
            </a:extLst>
          </p:cNvPr>
          <p:cNvSpPr/>
          <p:nvPr/>
        </p:nvSpPr>
        <p:spPr>
          <a:xfrm>
            <a:off x="317722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F2CC7AD4-6727-0CC2-FA69-DF60F685E741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8E9D6F49-28A0-F5F2-3569-9BB2711AE5B2}"/>
              </a:ext>
            </a:extLst>
          </p:cNvPr>
          <p:cNvSpPr/>
          <p:nvPr/>
        </p:nvSpPr>
        <p:spPr>
          <a:xfrm>
            <a:off x="336175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761C7200-9F6D-8184-8051-239E9C2E2B80}"/>
              </a:ext>
            </a:extLst>
          </p:cNvPr>
          <p:cNvSpPr/>
          <p:nvPr/>
        </p:nvSpPr>
        <p:spPr>
          <a:xfrm>
            <a:off x="2422801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158C727F-5201-DB6F-8B9F-A9AC32A1B1BA}"/>
              </a:ext>
            </a:extLst>
          </p:cNvPr>
          <p:cNvSpPr/>
          <p:nvPr/>
        </p:nvSpPr>
        <p:spPr>
          <a:xfrm>
            <a:off x="2441254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28D1983-5B3A-952A-8D24-9AD9AD00A0CD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1BCE515-991D-9FDC-BBB8-10A9243630F0}"/>
              </a:ext>
            </a:extLst>
          </p:cNvPr>
          <p:cNvSpPr/>
          <p:nvPr/>
        </p:nvSpPr>
        <p:spPr>
          <a:xfrm>
            <a:off x="4527880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F01B9F7-2C13-DAF2-0811-6D8C16DB75DC}"/>
              </a:ext>
            </a:extLst>
          </p:cNvPr>
          <p:cNvSpPr/>
          <p:nvPr/>
        </p:nvSpPr>
        <p:spPr>
          <a:xfrm>
            <a:off x="4546333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301C75-E953-EA6C-4D93-3A49AF2006BC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11F8806E-7941-A7F1-25F9-388848629834}"/>
              </a:ext>
            </a:extLst>
          </p:cNvPr>
          <p:cNvSpPr/>
          <p:nvPr/>
        </p:nvSpPr>
        <p:spPr>
          <a:xfrm>
            <a:off x="336175" y="159299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Hauptstädte, geordnet nach ihrer Einwohnerzahl!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AB95AACD-840D-D1CF-1084-D54A1C6FA1C8}"/>
              </a:ext>
            </a:extLst>
          </p:cNvPr>
          <p:cNvSpPr/>
          <p:nvPr/>
        </p:nvSpPr>
        <p:spPr>
          <a:xfrm rot="5400000">
            <a:off x="5184449" y="2215020"/>
            <a:ext cx="484632" cy="883036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EECCE9DB-6311-D5A0-73ED-035D8F8ECA1C}"/>
              </a:ext>
            </a:extLst>
          </p:cNvPr>
          <p:cNvSpPr txBox="1"/>
          <p:nvPr/>
        </p:nvSpPr>
        <p:spPr>
          <a:xfrm>
            <a:off x="9923344" y="6414144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C88EFBE2-3B1E-8143-B037-A992D4A77FA7}"/>
              </a:ext>
            </a:extLst>
          </p:cNvPr>
          <p:cNvSpPr txBox="1"/>
          <p:nvPr/>
        </p:nvSpPr>
        <p:spPr>
          <a:xfrm>
            <a:off x="202337" y="6402202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BB6A3B0-283A-7515-F091-A21B6A9DE3D8}"/>
              </a:ext>
            </a:extLst>
          </p:cNvPr>
          <p:cNvSpPr/>
          <p:nvPr/>
        </p:nvSpPr>
        <p:spPr>
          <a:xfrm>
            <a:off x="10843117" y="162243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5BF7F2-37C7-3E1B-62C7-280A49DEC5A6}"/>
              </a:ext>
            </a:extLst>
          </p:cNvPr>
          <p:cNvSpPr/>
          <p:nvPr/>
        </p:nvSpPr>
        <p:spPr>
          <a:xfrm>
            <a:off x="10843117" y="344607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3C640A-4443-A676-74E1-318C1FB8ED46}"/>
              </a:ext>
            </a:extLst>
          </p:cNvPr>
          <p:cNvSpPr/>
          <p:nvPr/>
        </p:nvSpPr>
        <p:spPr>
          <a:xfrm>
            <a:off x="1090440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44B36315-A3E4-DD13-E4B4-DF27BE5B26F4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EE31728B-2992-BE69-141D-DC2F143CBDF4}"/>
              </a:ext>
            </a:extLst>
          </p:cNvPr>
          <p:cNvSpPr/>
          <p:nvPr/>
        </p:nvSpPr>
        <p:spPr>
          <a:xfrm>
            <a:off x="665141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13DF2B70-D098-1CF4-74BA-6E11E366E835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DEF62ED4-8212-937E-9B3C-F8549DB9CBC5}"/>
              </a:ext>
            </a:extLst>
          </p:cNvPr>
          <p:cNvSpPr/>
          <p:nvPr/>
        </p:nvSpPr>
        <p:spPr>
          <a:xfrm>
            <a:off x="8738038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AE32B9D1-4171-9CDA-FACD-4F575122F681}"/>
              </a:ext>
            </a:extLst>
          </p:cNvPr>
          <p:cNvSpPr/>
          <p:nvPr/>
        </p:nvSpPr>
        <p:spPr>
          <a:xfrm>
            <a:off x="8738038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E7CFE211-CC26-3621-6B83-A02315A2BAEB}"/>
              </a:ext>
            </a:extLst>
          </p:cNvPr>
          <p:cNvSpPr/>
          <p:nvPr/>
        </p:nvSpPr>
        <p:spPr>
          <a:xfrm>
            <a:off x="8738038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0383F1BC-40BB-EBC9-B708-B640700AA41A}"/>
              </a:ext>
            </a:extLst>
          </p:cNvPr>
          <p:cNvGrpSpPr/>
          <p:nvPr/>
        </p:nvGrpSpPr>
        <p:grpSpPr>
          <a:xfrm>
            <a:off x="8823636" y="1454285"/>
            <a:ext cx="1628803" cy="1379005"/>
            <a:chOff x="8823636" y="1454285"/>
            <a:chExt cx="1628803" cy="1379005"/>
          </a:xfrm>
        </p:grpSpPr>
        <p:pic>
          <p:nvPicPr>
            <p:cNvPr id="28" name="Grafik 27" descr="Ein Bild, das draußen, Skyline, Stadtlandschaft, Gebäude enthält.&#10;&#10;KI-generierte Inhalte können fehlerhaft sein.">
              <a:extLst>
                <a:ext uri="{FF2B5EF4-FFF2-40B4-BE49-F238E27FC236}">
                  <a16:creationId xmlns:a16="http://schemas.microsoft.com/office/drawing/2014/main" id="{BC0CCEC7-1F65-D587-1B2D-4854EEC9B7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3"/>
            <a:stretch/>
          </p:blipFill>
          <p:spPr>
            <a:xfrm>
              <a:off x="8823636" y="1454285"/>
              <a:ext cx="1628803" cy="1080000"/>
            </a:xfrm>
            <a:prstGeom prst="rect">
              <a:avLst/>
            </a:prstGeom>
          </p:spPr>
        </p:pic>
        <p:sp>
          <p:nvSpPr>
            <p:cNvPr id="29" name="Textfeld 28">
              <a:extLst>
                <a:ext uri="{FF2B5EF4-FFF2-40B4-BE49-F238E27FC236}">
                  <a16:creationId xmlns:a16="http://schemas.microsoft.com/office/drawing/2014/main" id="{C23DDE97-FB0E-DA98-0B87-C6DA170B0CC3}"/>
                </a:ext>
              </a:extLst>
            </p:cNvPr>
            <p:cNvSpPr txBox="1"/>
            <p:nvPr/>
          </p:nvSpPr>
          <p:spPr>
            <a:xfrm>
              <a:off x="9139663" y="2463958"/>
              <a:ext cx="9967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Istanbul</a:t>
              </a:r>
            </a:p>
          </p:txBody>
        </p:sp>
      </p:grpSp>
      <p:grpSp>
        <p:nvGrpSpPr>
          <p:cNvPr id="54" name="Gruppieren 53">
            <a:extLst>
              <a:ext uri="{FF2B5EF4-FFF2-40B4-BE49-F238E27FC236}">
                <a16:creationId xmlns:a16="http://schemas.microsoft.com/office/drawing/2014/main" id="{FE64370E-1EBC-E07D-91BE-2316C1FAD412}"/>
              </a:ext>
            </a:extLst>
          </p:cNvPr>
          <p:cNvGrpSpPr/>
          <p:nvPr/>
        </p:nvGrpSpPr>
        <p:grpSpPr>
          <a:xfrm>
            <a:off x="6729505" y="1454285"/>
            <a:ext cx="1621866" cy="1379005"/>
            <a:chOff x="6729505" y="1454285"/>
            <a:chExt cx="1621866" cy="1379005"/>
          </a:xfrm>
        </p:grpSpPr>
        <p:pic>
          <p:nvPicPr>
            <p:cNvPr id="31" name="Grafik 30" descr="Ein Bild, das draußen, Gebäude, Himmel, Kultstätte enthält.&#10;&#10;KI-generierte Inhalte können fehlerhaft sein.">
              <a:extLst>
                <a:ext uri="{FF2B5EF4-FFF2-40B4-BE49-F238E27FC236}">
                  <a16:creationId xmlns:a16="http://schemas.microsoft.com/office/drawing/2014/main" id="{D08CEE06-1C73-ED9F-6B8B-44A5C5D65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9505" y="1454285"/>
              <a:ext cx="1621866" cy="1080000"/>
            </a:xfrm>
            <a:prstGeom prst="rect">
              <a:avLst/>
            </a:prstGeom>
          </p:spPr>
        </p:pic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5D73B6B5-0AA7-D2C4-335B-5188B7CD02A6}"/>
                </a:ext>
              </a:extLst>
            </p:cNvPr>
            <p:cNvSpPr txBox="1"/>
            <p:nvPr/>
          </p:nvSpPr>
          <p:spPr>
            <a:xfrm>
              <a:off x="7085082" y="2463958"/>
              <a:ext cx="9675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Moskau</a:t>
              </a:r>
            </a:p>
          </p:txBody>
        </p:sp>
      </p:grpSp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8609EC73-5791-EF79-A2EC-1114C5E89370}"/>
              </a:ext>
            </a:extLst>
          </p:cNvPr>
          <p:cNvGrpSpPr/>
          <p:nvPr/>
        </p:nvGrpSpPr>
        <p:grpSpPr>
          <a:xfrm>
            <a:off x="4625255" y="1454285"/>
            <a:ext cx="1623701" cy="1379005"/>
            <a:chOff x="4625255" y="1454285"/>
            <a:chExt cx="1623701" cy="1379005"/>
          </a:xfrm>
        </p:grpSpPr>
        <p:pic>
          <p:nvPicPr>
            <p:cNvPr id="34" name="Grafik 33" descr="Ein Bild, das draußen, Himmel, Gebäude, Wasser enthält.&#10;&#10;KI-generierte Inhalte können fehlerhaft sein.">
              <a:extLst>
                <a:ext uri="{FF2B5EF4-FFF2-40B4-BE49-F238E27FC236}">
                  <a16:creationId xmlns:a16="http://schemas.microsoft.com/office/drawing/2014/main" id="{080088D6-D85D-188B-3AC8-E22BEE456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89" r="19885"/>
            <a:stretch/>
          </p:blipFill>
          <p:spPr>
            <a:xfrm>
              <a:off x="4625255" y="1454285"/>
              <a:ext cx="1623701" cy="1080000"/>
            </a:xfrm>
            <a:prstGeom prst="rect">
              <a:avLst/>
            </a:prstGeom>
          </p:spPr>
        </p:pic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958DE298-6BFE-3A46-78FE-1E51D7F761E0}"/>
                </a:ext>
              </a:extLst>
            </p:cNvPr>
            <p:cNvSpPr txBox="1"/>
            <p:nvPr/>
          </p:nvSpPr>
          <p:spPr>
            <a:xfrm>
              <a:off x="4981337" y="2463958"/>
              <a:ext cx="937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London</a:t>
              </a:r>
            </a:p>
          </p:txBody>
        </p:sp>
      </p:grpSp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CF87A627-2AE5-EF5C-3940-11563D0A2745}"/>
              </a:ext>
            </a:extLst>
          </p:cNvPr>
          <p:cNvGrpSpPr/>
          <p:nvPr/>
        </p:nvGrpSpPr>
        <p:grpSpPr>
          <a:xfrm>
            <a:off x="2519347" y="1454285"/>
            <a:ext cx="1620000" cy="1379005"/>
            <a:chOff x="2519347" y="1454285"/>
            <a:chExt cx="1620000" cy="1379005"/>
          </a:xfrm>
        </p:grpSpPr>
        <p:pic>
          <p:nvPicPr>
            <p:cNvPr id="37" name="Grafik 36" descr="Ein Bild, das Himmel, draußen, Gebäude, Skyline enthält.&#10;&#10;KI-generierte Inhalte können fehlerhaft sein.">
              <a:extLst>
                <a:ext uri="{FF2B5EF4-FFF2-40B4-BE49-F238E27FC236}">
                  <a16:creationId xmlns:a16="http://schemas.microsoft.com/office/drawing/2014/main" id="{9B581226-2C1C-0F71-2578-C3CF9D676ED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347" y="1454285"/>
              <a:ext cx="1620000" cy="1080000"/>
            </a:xfrm>
            <a:prstGeom prst="rect">
              <a:avLst/>
            </a:prstGeom>
          </p:spPr>
        </p:pic>
        <p:sp>
          <p:nvSpPr>
            <p:cNvPr id="38" name="Textfeld 37">
              <a:extLst>
                <a:ext uri="{FF2B5EF4-FFF2-40B4-BE49-F238E27FC236}">
                  <a16:creationId xmlns:a16="http://schemas.microsoft.com/office/drawing/2014/main" id="{98875DD3-216C-2C8F-1F9A-802C5DE9897E}"/>
                </a:ext>
              </a:extLst>
            </p:cNvPr>
            <p:cNvSpPr txBox="1"/>
            <p:nvPr/>
          </p:nvSpPr>
          <p:spPr>
            <a:xfrm>
              <a:off x="2924901" y="2463958"/>
              <a:ext cx="7633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Berlin</a:t>
              </a:r>
            </a:p>
          </p:txBody>
        </p:sp>
      </p:grpSp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E25993B2-A60B-3018-E276-285C74878197}"/>
              </a:ext>
            </a:extLst>
          </p:cNvPr>
          <p:cNvGrpSpPr/>
          <p:nvPr/>
        </p:nvGrpSpPr>
        <p:grpSpPr>
          <a:xfrm>
            <a:off x="425029" y="1454285"/>
            <a:ext cx="1602465" cy="1379005"/>
            <a:chOff x="425029" y="1454285"/>
            <a:chExt cx="1602465" cy="1379005"/>
          </a:xfrm>
        </p:grpSpPr>
        <p:pic>
          <p:nvPicPr>
            <p:cNvPr id="40" name="Grafik 39" descr="Ein Bild, das draußen, Himmel, Straße, Gebäude enthält.&#10;&#10;KI-generierte Inhalte können fehlerhaft sein.">
              <a:extLst>
                <a:ext uri="{FF2B5EF4-FFF2-40B4-BE49-F238E27FC236}">
                  <a16:creationId xmlns:a16="http://schemas.microsoft.com/office/drawing/2014/main" id="{2E8D13A8-893A-0FBF-A241-6FFD6E23C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029" y="1454285"/>
              <a:ext cx="1602465" cy="1080000"/>
            </a:xfrm>
            <a:prstGeom prst="rect">
              <a:avLst/>
            </a:prstGeom>
          </p:spPr>
        </p:pic>
        <p:sp>
          <p:nvSpPr>
            <p:cNvPr id="41" name="Textfeld 40">
              <a:extLst>
                <a:ext uri="{FF2B5EF4-FFF2-40B4-BE49-F238E27FC236}">
                  <a16:creationId xmlns:a16="http://schemas.microsoft.com/office/drawing/2014/main" id="{7417C12F-CD8C-FA10-4FE2-6CC9DF8C1C5A}"/>
                </a:ext>
              </a:extLst>
            </p:cNvPr>
            <p:cNvSpPr txBox="1"/>
            <p:nvPr/>
          </p:nvSpPr>
          <p:spPr>
            <a:xfrm>
              <a:off x="844826" y="2463958"/>
              <a:ext cx="8819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Madrid</a:t>
              </a:r>
            </a:p>
          </p:txBody>
        </p:sp>
      </p:grp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0E0D46D2-EB28-452A-DC51-D3ADE3A3A467}"/>
              </a:ext>
            </a:extLst>
          </p:cNvPr>
          <p:cNvGrpSpPr/>
          <p:nvPr/>
        </p:nvGrpSpPr>
        <p:grpSpPr>
          <a:xfrm>
            <a:off x="407494" y="3203459"/>
            <a:ext cx="1620000" cy="1379005"/>
            <a:chOff x="2519347" y="1454285"/>
            <a:chExt cx="1620000" cy="1379005"/>
          </a:xfrm>
        </p:grpSpPr>
        <p:pic>
          <p:nvPicPr>
            <p:cNvPr id="42" name="Grafik 41" descr="Ein Bild, das Himmel, draußen, Gebäude, Skyline enthält.&#10;&#10;KI-generierte Inhalte können fehlerhaft sein.">
              <a:extLst>
                <a:ext uri="{FF2B5EF4-FFF2-40B4-BE49-F238E27FC236}">
                  <a16:creationId xmlns:a16="http://schemas.microsoft.com/office/drawing/2014/main" id="{99282BB0-B693-8146-CB9E-7005B9F1DB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347" y="1454285"/>
              <a:ext cx="1620000" cy="1080000"/>
            </a:xfrm>
            <a:prstGeom prst="rect">
              <a:avLst/>
            </a:prstGeom>
          </p:spPr>
        </p:pic>
        <p:sp>
          <p:nvSpPr>
            <p:cNvPr id="43" name="Textfeld 42">
              <a:extLst>
                <a:ext uri="{FF2B5EF4-FFF2-40B4-BE49-F238E27FC236}">
                  <a16:creationId xmlns:a16="http://schemas.microsoft.com/office/drawing/2014/main" id="{0DCBDCC7-3F10-C9B7-8B7A-5D721F47C89E}"/>
                </a:ext>
              </a:extLst>
            </p:cNvPr>
            <p:cNvSpPr txBox="1"/>
            <p:nvPr/>
          </p:nvSpPr>
          <p:spPr>
            <a:xfrm>
              <a:off x="2924901" y="2463958"/>
              <a:ext cx="7633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Berlin</a:t>
              </a:r>
            </a:p>
          </p:txBody>
        </p:sp>
      </p:grpSp>
      <p:grpSp>
        <p:nvGrpSpPr>
          <p:cNvPr id="44" name="Gruppieren 43">
            <a:extLst>
              <a:ext uri="{FF2B5EF4-FFF2-40B4-BE49-F238E27FC236}">
                <a16:creationId xmlns:a16="http://schemas.microsoft.com/office/drawing/2014/main" id="{981CD787-AE62-57A2-425D-8440FE33F0E2}"/>
              </a:ext>
            </a:extLst>
          </p:cNvPr>
          <p:cNvGrpSpPr/>
          <p:nvPr/>
        </p:nvGrpSpPr>
        <p:grpSpPr>
          <a:xfrm>
            <a:off x="2536882" y="3203459"/>
            <a:ext cx="1602465" cy="1379005"/>
            <a:chOff x="425029" y="1454285"/>
            <a:chExt cx="1602465" cy="1379005"/>
          </a:xfrm>
        </p:grpSpPr>
        <p:pic>
          <p:nvPicPr>
            <p:cNvPr id="45" name="Grafik 44" descr="Ein Bild, das draußen, Himmel, Straße, Gebäude enthält.&#10;&#10;KI-generierte Inhalte können fehlerhaft sein.">
              <a:extLst>
                <a:ext uri="{FF2B5EF4-FFF2-40B4-BE49-F238E27FC236}">
                  <a16:creationId xmlns:a16="http://schemas.microsoft.com/office/drawing/2014/main" id="{001F6DB0-FD9A-637E-3C6C-2B96B328112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029" y="1454285"/>
              <a:ext cx="1602465" cy="1080000"/>
            </a:xfrm>
            <a:prstGeom prst="rect">
              <a:avLst/>
            </a:prstGeom>
          </p:spPr>
        </p:pic>
        <p:sp>
          <p:nvSpPr>
            <p:cNvPr id="46" name="Textfeld 45">
              <a:extLst>
                <a:ext uri="{FF2B5EF4-FFF2-40B4-BE49-F238E27FC236}">
                  <a16:creationId xmlns:a16="http://schemas.microsoft.com/office/drawing/2014/main" id="{B932EFAC-4228-AB14-18F3-414E4BF2AFD6}"/>
                </a:ext>
              </a:extLst>
            </p:cNvPr>
            <p:cNvSpPr txBox="1"/>
            <p:nvPr/>
          </p:nvSpPr>
          <p:spPr>
            <a:xfrm>
              <a:off x="844826" y="2463958"/>
              <a:ext cx="8819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Madrid</a:t>
              </a:r>
            </a:p>
          </p:txBody>
        </p:sp>
      </p:grpSp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780B33CB-9472-6E5E-7E2F-37D1EDC774D8}"/>
              </a:ext>
            </a:extLst>
          </p:cNvPr>
          <p:cNvGrpSpPr/>
          <p:nvPr/>
        </p:nvGrpSpPr>
        <p:grpSpPr>
          <a:xfrm>
            <a:off x="6721108" y="3203459"/>
            <a:ext cx="1623701" cy="1379005"/>
            <a:chOff x="4625255" y="1454285"/>
            <a:chExt cx="1623701" cy="1379005"/>
          </a:xfrm>
        </p:grpSpPr>
        <p:pic>
          <p:nvPicPr>
            <p:cNvPr id="48" name="Grafik 47" descr="Ein Bild, das draußen, Himmel, Gebäude, Wasser enthält.&#10;&#10;KI-generierte Inhalte können fehlerhaft sein.">
              <a:extLst>
                <a:ext uri="{FF2B5EF4-FFF2-40B4-BE49-F238E27FC236}">
                  <a16:creationId xmlns:a16="http://schemas.microsoft.com/office/drawing/2014/main" id="{A9BC5D62-1418-BF1C-ACC8-56FB31120A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89" r="19885"/>
            <a:stretch/>
          </p:blipFill>
          <p:spPr>
            <a:xfrm>
              <a:off x="4625255" y="1454285"/>
              <a:ext cx="1623701" cy="1080000"/>
            </a:xfrm>
            <a:prstGeom prst="rect">
              <a:avLst/>
            </a:prstGeom>
          </p:spPr>
        </p:pic>
        <p:sp>
          <p:nvSpPr>
            <p:cNvPr id="49" name="Textfeld 48">
              <a:extLst>
                <a:ext uri="{FF2B5EF4-FFF2-40B4-BE49-F238E27FC236}">
                  <a16:creationId xmlns:a16="http://schemas.microsoft.com/office/drawing/2014/main" id="{F978C91F-442D-4089-11E4-98F8B2FF0F1F}"/>
                </a:ext>
              </a:extLst>
            </p:cNvPr>
            <p:cNvSpPr txBox="1"/>
            <p:nvPr/>
          </p:nvSpPr>
          <p:spPr>
            <a:xfrm>
              <a:off x="4981337" y="2463958"/>
              <a:ext cx="937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London</a:t>
              </a:r>
            </a:p>
          </p:txBody>
        </p:sp>
      </p:grpSp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C49A8524-288F-4FEF-582C-8C030B9B914A}"/>
              </a:ext>
            </a:extLst>
          </p:cNvPr>
          <p:cNvGrpSpPr/>
          <p:nvPr/>
        </p:nvGrpSpPr>
        <p:grpSpPr>
          <a:xfrm>
            <a:off x="4607440" y="3203459"/>
            <a:ext cx="1628803" cy="1379005"/>
            <a:chOff x="8823636" y="1454285"/>
            <a:chExt cx="1628803" cy="1379005"/>
          </a:xfrm>
        </p:grpSpPr>
        <p:pic>
          <p:nvPicPr>
            <p:cNvPr id="51" name="Grafik 50" descr="Ein Bild, das draußen, Skyline, Stadtlandschaft, Gebäude enthält.&#10;&#10;KI-generierte Inhalte können fehlerhaft sein.">
              <a:extLst>
                <a:ext uri="{FF2B5EF4-FFF2-40B4-BE49-F238E27FC236}">
                  <a16:creationId xmlns:a16="http://schemas.microsoft.com/office/drawing/2014/main" id="{3339D837-D392-7BC3-9EDE-2EF6FB5B5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3"/>
            <a:stretch/>
          </p:blipFill>
          <p:spPr>
            <a:xfrm>
              <a:off x="8823636" y="1454285"/>
              <a:ext cx="1628803" cy="1080000"/>
            </a:xfrm>
            <a:prstGeom prst="rect">
              <a:avLst/>
            </a:prstGeom>
          </p:spPr>
        </p:pic>
        <p:sp>
          <p:nvSpPr>
            <p:cNvPr id="52" name="Textfeld 51">
              <a:extLst>
                <a:ext uri="{FF2B5EF4-FFF2-40B4-BE49-F238E27FC236}">
                  <a16:creationId xmlns:a16="http://schemas.microsoft.com/office/drawing/2014/main" id="{DF51E009-3B48-48D5-BE40-34ABCE21F8B0}"/>
                </a:ext>
              </a:extLst>
            </p:cNvPr>
            <p:cNvSpPr txBox="1"/>
            <p:nvPr/>
          </p:nvSpPr>
          <p:spPr>
            <a:xfrm>
              <a:off x="9139663" y="2463958"/>
              <a:ext cx="9967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Istanbul</a:t>
              </a:r>
            </a:p>
          </p:txBody>
        </p:sp>
      </p:grpSp>
      <p:grpSp>
        <p:nvGrpSpPr>
          <p:cNvPr id="55" name="Gruppieren 54">
            <a:extLst>
              <a:ext uri="{FF2B5EF4-FFF2-40B4-BE49-F238E27FC236}">
                <a16:creationId xmlns:a16="http://schemas.microsoft.com/office/drawing/2014/main" id="{1F840D9A-98FA-7577-8E73-A5CEF673C5A2}"/>
              </a:ext>
            </a:extLst>
          </p:cNvPr>
          <p:cNvGrpSpPr/>
          <p:nvPr/>
        </p:nvGrpSpPr>
        <p:grpSpPr>
          <a:xfrm>
            <a:off x="8823636" y="3203459"/>
            <a:ext cx="1621866" cy="1379005"/>
            <a:chOff x="6729505" y="1454285"/>
            <a:chExt cx="1621866" cy="1379005"/>
          </a:xfrm>
        </p:grpSpPr>
        <p:pic>
          <p:nvPicPr>
            <p:cNvPr id="56" name="Grafik 55" descr="Ein Bild, das draußen, Gebäude, Himmel, Kultstätte enthält.&#10;&#10;KI-generierte Inhalte können fehlerhaft sein.">
              <a:extLst>
                <a:ext uri="{FF2B5EF4-FFF2-40B4-BE49-F238E27FC236}">
                  <a16:creationId xmlns:a16="http://schemas.microsoft.com/office/drawing/2014/main" id="{9502B8D2-2AF1-7E8B-7A6C-A8816556E9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9505" y="1454285"/>
              <a:ext cx="1621866" cy="1080000"/>
            </a:xfrm>
            <a:prstGeom prst="rect">
              <a:avLst/>
            </a:prstGeom>
          </p:spPr>
        </p:pic>
        <p:sp>
          <p:nvSpPr>
            <p:cNvPr id="57" name="Textfeld 56">
              <a:extLst>
                <a:ext uri="{FF2B5EF4-FFF2-40B4-BE49-F238E27FC236}">
                  <a16:creationId xmlns:a16="http://schemas.microsoft.com/office/drawing/2014/main" id="{5309D8A9-04BC-C894-61B8-E69C743A84BC}"/>
                </a:ext>
              </a:extLst>
            </p:cNvPr>
            <p:cNvSpPr txBox="1"/>
            <p:nvPr/>
          </p:nvSpPr>
          <p:spPr>
            <a:xfrm>
              <a:off x="7085082" y="2463958"/>
              <a:ext cx="9675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Moskau</a:t>
              </a:r>
            </a:p>
          </p:txBody>
        </p:sp>
      </p:grpSp>
      <p:grpSp>
        <p:nvGrpSpPr>
          <p:cNvPr id="58" name="Gruppieren 57">
            <a:extLst>
              <a:ext uri="{FF2B5EF4-FFF2-40B4-BE49-F238E27FC236}">
                <a16:creationId xmlns:a16="http://schemas.microsoft.com/office/drawing/2014/main" id="{0D879561-BAB2-971A-69CA-11C9A85B31F6}"/>
              </a:ext>
            </a:extLst>
          </p:cNvPr>
          <p:cNvGrpSpPr/>
          <p:nvPr/>
        </p:nvGrpSpPr>
        <p:grpSpPr>
          <a:xfrm>
            <a:off x="8843037" y="4962202"/>
            <a:ext cx="1602465" cy="1379005"/>
            <a:chOff x="425029" y="1454285"/>
            <a:chExt cx="1602465" cy="1379005"/>
          </a:xfrm>
        </p:grpSpPr>
        <p:pic>
          <p:nvPicPr>
            <p:cNvPr id="59" name="Grafik 58" descr="Ein Bild, das draußen, Himmel, Straße, Gebäude enthält.&#10;&#10;KI-generierte Inhalte können fehlerhaft sein.">
              <a:extLst>
                <a:ext uri="{FF2B5EF4-FFF2-40B4-BE49-F238E27FC236}">
                  <a16:creationId xmlns:a16="http://schemas.microsoft.com/office/drawing/2014/main" id="{FA309888-8042-D9E2-2A08-4B26C95CB82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029" y="1454285"/>
              <a:ext cx="1602465" cy="1080000"/>
            </a:xfrm>
            <a:prstGeom prst="rect">
              <a:avLst/>
            </a:prstGeom>
          </p:spPr>
        </p:pic>
        <p:sp>
          <p:nvSpPr>
            <p:cNvPr id="60" name="Textfeld 59">
              <a:extLst>
                <a:ext uri="{FF2B5EF4-FFF2-40B4-BE49-F238E27FC236}">
                  <a16:creationId xmlns:a16="http://schemas.microsoft.com/office/drawing/2014/main" id="{2C13CF6A-BAAD-DC71-FF18-BB9135B4391C}"/>
                </a:ext>
              </a:extLst>
            </p:cNvPr>
            <p:cNvSpPr txBox="1"/>
            <p:nvPr/>
          </p:nvSpPr>
          <p:spPr>
            <a:xfrm>
              <a:off x="844826" y="2463958"/>
              <a:ext cx="8819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Madrid</a:t>
              </a:r>
            </a:p>
          </p:txBody>
        </p:sp>
      </p:grpSp>
      <p:grpSp>
        <p:nvGrpSpPr>
          <p:cNvPr id="61" name="Gruppieren 60">
            <a:extLst>
              <a:ext uri="{FF2B5EF4-FFF2-40B4-BE49-F238E27FC236}">
                <a16:creationId xmlns:a16="http://schemas.microsoft.com/office/drawing/2014/main" id="{59614DCA-BAB2-B821-02A0-EC5C0D8317CA}"/>
              </a:ext>
            </a:extLst>
          </p:cNvPr>
          <p:cNvGrpSpPr/>
          <p:nvPr/>
        </p:nvGrpSpPr>
        <p:grpSpPr>
          <a:xfrm>
            <a:off x="4638181" y="4962202"/>
            <a:ext cx="1620000" cy="1379005"/>
            <a:chOff x="2519347" y="1454285"/>
            <a:chExt cx="1620000" cy="1379005"/>
          </a:xfrm>
        </p:grpSpPr>
        <p:pic>
          <p:nvPicPr>
            <p:cNvPr id="62" name="Grafik 61" descr="Ein Bild, das Himmel, draußen, Gebäude, Skyline enthält.&#10;&#10;KI-generierte Inhalte können fehlerhaft sein.">
              <a:extLst>
                <a:ext uri="{FF2B5EF4-FFF2-40B4-BE49-F238E27FC236}">
                  <a16:creationId xmlns:a16="http://schemas.microsoft.com/office/drawing/2014/main" id="{E8489330-44C3-DD2D-FAE0-6CACD1DE8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347" y="1454285"/>
              <a:ext cx="1620000" cy="1080000"/>
            </a:xfrm>
            <a:prstGeom prst="rect">
              <a:avLst/>
            </a:prstGeom>
          </p:spPr>
        </p:pic>
        <p:sp>
          <p:nvSpPr>
            <p:cNvPr id="63" name="Textfeld 62">
              <a:extLst>
                <a:ext uri="{FF2B5EF4-FFF2-40B4-BE49-F238E27FC236}">
                  <a16:creationId xmlns:a16="http://schemas.microsoft.com/office/drawing/2014/main" id="{709D2BD0-46C8-B1BC-D654-B0BCEED30936}"/>
                </a:ext>
              </a:extLst>
            </p:cNvPr>
            <p:cNvSpPr txBox="1"/>
            <p:nvPr/>
          </p:nvSpPr>
          <p:spPr>
            <a:xfrm>
              <a:off x="2924901" y="2463958"/>
              <a:ext cx="7633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Berlin</a:t>
              </a:r>
            </a:p>
          </p:txBody>
        </p:sp>
      </p:grpSp>
      <p:grpSp>
        <p:nvGrpSpPr>
          <p:cNvPr id="64" name="Gruppieren 63">
            <a:extLst>
              <a:ext uri="{FF2B5EF4-FFF2-40B4-BE49-F238E27FC236}">
                <a16:creationId xmlns:a16="http://schemas.microsoft.com/office/drawing/2014/main" id="{70D3A9E1-6C5F-4409-09EB-21EF6B937B9F}"/>
              </a:ext>
            </a:extLst>
          </p:cNvPr>
          <p:cNvGrpSpPr/>
          <p:nvPr/>
        </p:nvGrpSpPr>
        <p:grpSpPr>
          <a:xfrm>
            <a:off x="6737010" y="4962202"/>
            <a:ext cx="1628803" cy="1379005"/>
            <a:chOff x="8823636" y="1454285"/>
            <a:chExt cx="1628803" cy="1379005"/>
          </a:xfrm>
        </p:grpSpPr>
        <p:pic>
          <p:nvPicPr>
            <p:cNvPr id="65" name="Grafik 64" descr="Ein Bild, das draußen, Skyline, Stadtlandschaft, Gebäude enthält.&#10;&#10;KI-generierte Inhalte können fehlerhaft sein.">
              <a:extLst>
                <a:ext uri="{FF2B5EF4-FFF2-40B4-BE49-F238E27FC236}">
                  <a16:creationId xmlns:a16="http://schemas.microsoft.com/office/drawing/2014/main" id="{724E7DF7-457C-2484-C9A1-57E9248816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3"/>
            <a:stretch/>
          </p:blipFill>
          <p:spPr>
            <a:xfrm>
              <a:off x="8823636" y="1454285"/>
              <a:ext cx="1628803" cy="1080000"/>
            </a:xfrm>
            <a:prstGeom prst="rect">
              <a:avLst/>
            </a:prstGeom>
          </p:spPr>
        </p:pic>
        <p:sp>
          <p:nvSpPr>
            <p:cNvPr id="66" name="Textfeld 65">
              <a:extLst>
                <a:ext uri="{FF2B5EF4-FFF2-40B4-BE49-F238E27FC236}">
                  <a16:creationId xmlns:a16="http://schemas.microsoft.com/office/drawing/2014/main" id="{DC64EEFE-FEAD-67C9-B276-0D41BED6233C}"/>
                </a:ext>
              </a:extLst>
            </p:cNvPr>
            <p:cNvSpPr txBox="1"/>
            <p:nvPr/>
          </p:nvSpPr>
          <p:spPr>
            <a:xfrm>
              <a:off x="9139663" y="2463958"/>
              <a:ext cx="9967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Istanbul</a:t>
              </a:r>
            </a:p>
          </p:txBody>
        </p:sp>
      </p:grpSp>
      <p:grpSp>
        <p:nvGrpSpPr>
          <p:cNvPr id="67" name="Gruppieren 66">
            <a:extLst>
              <a:ext uri="{FF2B5EF4-FFF2-40B4-BE49-F238E27FC236}">
                <a16:creationId xmlns:a16="http://schemas.microsoft.com/office/drawing/2014/main" id="{B545B652-939A-A403-4F06-08E38006602A}"/>
              </a:ext>
            </a:extLst>
          </p:cNvPr>
          <p:cNvGrpSpPr/>
          <p:nvPr/>
        </p:nvGrpSpPr>
        <p:grpSpPr>
          <a:xfrm>
            <a:off x="425029" y="4962202"/>
            <a:ext cx="1623701" cy="1379005"/>
            <a:chOff x="4625255" y="1454285"/>
            <a:chExt cx="1623701" cy="1379005"/>
          </a:xfrm>
        </p:grpSpPr>
        <p:pic>
          <p:nvPicPr>
            <p:cNvPr id="68" name="Grafik 67" descr="Ein Bild, das draußen, Himmel, Gebäude, Wasser enthält.&#10;&#10;KI-generierte Inhalte können fehlerhaft sein.">
              <a:extLst>
                <a:ext uri="{FF2B5EF4-FFF2-40B4-BE49-F238E27FC236}">
                  <a16:creationId xmlns:a16="http://schemas.microsoft.com/office/drawing/2014/main" id="{4A8BB0D0-E668-671A-3851-4C615C1FF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89" r="19885"/>
            <a:stretch/>
          </p:blipFill>
          <p:spPr>
            <a:xfrm>
              <a:off x="4625255" y="1454285"/>
              <a:ext cx="1623701" cy="1080000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8AE0A932-3185-76E8-948C-A75B0B8391E1}"/>
                </a:ext>
              </a:extLst>
            </p:cNvPr>
            <p:cNvSpPr txBox="1"/>
            <p:nvPr/>
          </p:nvSpPr>
          <p:spPr>
            <a:xfrm>
              <a:off x="4981337" y="2463958"/>
              <a:ext cx="937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London</a:t>
              </a:r>
            </a:p>
          </p:txBody>
        </p:sp>
      </p:grp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B347F2CE-8004-1153-1F13-094B741BF902}"/>
              </a:ext>
            </a:extLst>
          </p:cNvPr>
          <p:cNvGrpSpPr/>
          <p:nvPr/>
        </p:nvGrpSpPr>
        <p:grpSpPr>
          <a:xfrm>
            <a:off x="2536882" y="4962202"/>
            <a:ext cx="1621866" cy="1379005"/>
            <a:chOff x="6729505" y="1454285"/>
            <a:chExt cx="1621866" cy="1379005"/>
          </a:xfrm>
        </p:grpSpPr>
        <p:pic>
          <p:nvPicPr>
            <p:cNvPr id="71" name="Grafik 70" descr="Ein Bild, das draußen, Gebäude, Himmel, Kultstätte enthält.&#10;&#10;KI-generierte Inhalte können fehlerhaft sein.">
              <a:extLst>
                <a:ext uri="{FF2B5EF4-FFF2-40B4-BE49-F238E27FC236}">
                  <a16:creationId xmlns:a16="http://schemas.microsoft.com/office/drawing/2014/main" id="{9FCD50D5-AB19-FE81-2CF8-7B92716EA6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9505" y="1454285"/>
              <a:ext cx="1621866" cy="1080000"/>
            </a:xfrm>
            <a:prstGeom prst="rect">
              <a:avLst/>
            </a:prstGeom>
          </p:spPr>
        </p:pic>
        <p:sp>
          <p:nvSpPr>
            <p:cNvPr id="72" name="Textfeld 71">
              <a:extLst>
                <a:ext uri="{FF2B5EF4-FFF2-40B4-BE49-F238E27FC236}">
                  <a16:creationId xmlns:a16="http://schemas.microsoft.com/office/drawing/2014/main" id="{3235D110-9339-77A7-182E-6EFF350C2E45}"/>
                </a:ext>
              </a:extLst>
            </p:cNvPr>
            <p:cNvSpPr txBox="1"/>
            <p:nvPr/>
          </p:nvSpPr>
          <p:spPr>
            <a:xfrm>
              <a:off x="7085082" y="2463958"/>
              <a:ext cx="9675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Moskau</a:t>
              </a:r>
            </a:p>
          </p:txBody>
        </p:sp>
      </p:grpSp>
      <p:sp>
        <p:nvSpPr>
          <p:cNvPr id="30" name="txtPunkte">
            <a:extLst>
              <a:ext uri="{FF2B5EF4-FFF2-40B4-BE49-F238E27FC236}">
                <a16:creationId xmlns:a16="http://schemas.microsoft.com/office/drawing/2014/main" id="{7C294382-46DE-4108-EBB8-D54F8A345854}"/>
              </a:ext>
            </a:extLst>
          </p:cNvPr>
          <p:cNvSpPr txBox="1"/>
          <p:nvPr/>
        </p:nvSpPr>
        <p:spPr>
          <a:xfrm>
            <a:off x="10590915" y="1051429"/>
            <a:ext cx="1573502" cy="476726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Punkte: 20</a:t>
            </a:r>
            <a:endParaRPr sz="2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4041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0A2E07-8047-A711-E8F0-2B336BC30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56DBA9A2-347B-33AC-894C-DADA725393C9}"/>
              </a:ext>
            </a:extLst>
          </p:cNvPr>
          <p:cNvSpPr/>
          <p:nvPr/>
        </p:nvSpPr>
        <p:spPr>
          <a:xfrm>
            <a:off x="317722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376BFFE8-B27A-4023-0892-9D14F46870DF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E95A01E2-FA6B-C598-DCBB-C15FBFEA0A30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1C62AB80-0C69-6555-7F21-4CA66CD276FA}"/>
              </a:ext>
            </a:extLst>
          </p:cNvPr>
          <p:cNvSpPr/>
          <p:nvPr/>
        </p:nvSpPr>
        <p:spPr>
          <a:xfrm>
            <a:off x="2422801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DD7E1FA2-84A4-DEA8-0A2E-FBE8136D7AF8}"/>
              </a:ext>
            </a:extLst>
          </p:cNvPr>
          <p:cNvSpPr/>
          <p:nvPr/>
        </p:nvSpPr>
        <p:spPr>
          <a:xfrm>
            <a:off x="2422801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A9CC23EB-FA81-BE23-E7CC-5464B6638F5A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C7B1C31-6DA5-4BA6-2E55-03CFEF8071B8}"/>
              </a:ext>
            </a:extLst>
          </p:cNvPr>
          <p:cNvSpPr/>
          <p:nvPr/>
        </p:nvSpPr>
        <p:spPr>
          <a:xfrm>
            <a:off x="4527880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653E0517-E689-40E9-1CF4-A2DBA70848C9}"/>
              </a:ext>
            </a:extLst>
          </p:cNvPr>
          <p:cNvSpPr/>
          <p:nvPr/>
        </p:nvSpPr>
        <p:spPr>
          <a:xfrm>
            <a:off x="4527880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6EE0612-645D-792D-F2E4-B6D119540C90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8DFF11E4-2B56-7E9E-7639-DEA1EC419CA6}"/>
              </a:ext>
            </a:extLst>
          </p:cNvPr>
          <p:cNvSpPr/>
          <p:nvPr/>
        </p:nvSpPr>
        <p:spPr>
          <a:xfrm>
            <a:off x="336175" y="184937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5 Großen Seen in Nordamerika, geordnet nach ihrer Größe! 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CF543E7F-C8B7-CB32-F22F-41A04536FA0A}"/>
              </a:ext>
            </a:extLst>
          </p:cNvPr>
          <p:cNvSpPr/>
          <p:nvPr/>
        </p:nvSpPr>
        <p:spPr>
          <a:xfrm rot="5400000">
            <a:off x="5135125" y="2302195"/>
            <a:ext cx="484632" cy="862698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8091D7D0-CB39-D289-7593-AA27C5601520}"/>
              </a:ext>
            </a:extLst>
          </p:cNvPr>
          <p:cNvSpPr txBox="1"/>
          <p:nvPr/>
        </p:nvSpPr>
        <p:spPr>
          <a:xfrm>
            <a:off x="9793922" y="6396745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242C4EC2-7C79-7105-760A-827096A68827}"/>
              </a:ext>
            </a:extLst>
          </p:cNvPr>
          <p:cNvSpPr txBox="1"/>
          <p:nvPr/>
        </p:nvSpPr>
        <p:spPr>
          <a:xfrm>
            <a:off x="226464" y="6415630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441F434-1E93-95BD-3710-24F81B9954B3}"/>
              </a:ext>
            </a:extLst>
          </p:cNvPr>
          <p:cNvSpPr/>
          <p:nvPr/>
        </p:nvSpPr>
        <p:spPr>
          <a:xfrm>
            <a:off x="10843117" y="162243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D88EE7-455C-F6BA-170E-09DFAD329C5C}"/>
              </a:ext>
            </a:extLst>
          </p:cNvPr>
          <p:cNvSpPr/>
          <p:nvPr/>
        </p:nvSpPr>
        <p:spPr>
          <a:xfrm>
            <a:off x="10843117" y="344607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ACB1E9-4204-EF93-6257-8DCD03E4E585}"/>
              </a:ext>
            </a:extLst>
          </p:cNvPr>
          <p:cNvSpPr/>
          <p:nvPr/>
        </p:nvSpPr>
        <p:spPr>
          <a:xfrm>
            <a:off x="1090440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C5F49C98-0DBE-0B14-911D-64BBDED045E6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9A6B7156-E168-94D2-B121-5EC41F7BDEBF}"/>
              </a:ext>
            </a:extLst>
          </p:cNvPr>
          <p:cNvSpPr/>
          <p:nvPr/>
        </p:nvSpPr>
        <p:spPr>
          <a:xfrm>
            <a:off x="6632959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3264BF3-B3B4-1E4A-1D26-C6A30FB7F0E1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D132055F-DF63-4B2A-DD91-D6DD24E6C432}"/>
              </a:ext>
            </a:extLst>
          </p:cNvPr>
          <p:cNvSpPr/>
          <p:nvPr/>
        </p:nvSpPr>
        <p:spPr>
          <a:xfrm>
            <a:off x="8738038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0F77F4C8-5940-4292-229E-59018C8E9B1D}"/>
              </a:ext>
            </a:extLst>
          </p:cNvPr>
          <p:cNvSpPr/>
          <p:nvPr/>
        </p:nvSpPr>
        <p:spPr>
          <a:xfrm>
            <a:off x="8738038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28E14401-2A0D-064A-5CBC-C699B8466EBB}"/>
              </a:ext>
            </a:extLst>
          </p:cNvPr>
          <p:cNvSpPr/>
          <p:nvPr/>
        </p:nvSpPr>
        <p:spPr>
          <a:xfrm>
            <a:off x="8738038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779828A8-907D-D4FA-3228-6E1067593F9C}"/>
              </a:ext>
            </a:extLst>
          </p:cNvPr>
          <p:cNvGrpSpPr/>
          <p:nvPr/>
        </p:nvGrpSpPr>
        <p:grpSpPr>
          <a:xfrm>
            <a:off x="4666450" y="1457994"/>
            <a:ext cx="1545525" cy="1432240"/>
            <a:chOff x="2550038" y="1443317"/>
            <a:chExt cx="1545525" cy="1432240"/>
          </a:xfrm>
        </p:grpSpPr>
        <p:pic>
          <p:nvPicPr>
            <p:cNvPr id="25" name="Grafik 24" descr="Ein Bild, das Karte, Clipart enthält.&#10;&#10;KI-generierte Inhalte können fehlerhaft sein.">
              <a:extLst>
                <a:ext uri="{FF2B5EF4-FFF2-40B4-BE49-F238E27FC236}">
                  <a16:creationId xmlns:a16="http://schemas.microsoft.com/office/drawing/2014/main" id="{551D6ABF-3E76-9D8A-608C-295A40E78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0038" y="1443317"/>
              <a:ext cx="1545525" cy="1080000"/>
            </a:xfrm>
            <a:prstGeom prst="rect">
              <a:avLst/>
            </a:prstGeom>
          </p:spPr>
        </p:pic>
        <p:sp>
          <p:nvSpPr>
            <p:cNvPr id="26" name="Textfeld 25">
              <a:extLst>
                <a:ext uri="{FF2B5EF4-FFF2-40B4-BE49-F238E27FC236}">
                  <a16:creationId xmlns:a16="http://schemas.microsoft.com/office/drawing/2014/main" id="{906903F4-7ED7-E7F9-D0FF-23D0EE28C757}"/>
                </a:ext>
              </a:extLst>
            </p:cNvPr>
            <p:cNvSpPr txBox="1"/>
            <p:nvPr/>
          </p:nvSpPr>
          <p:spPr>
            <a:xfrm>
              <a:off x="2602122" y="2506225"/>
              <a:ext cx="14413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Michigansee</a:t>
              </a:r>
            </a:p>
          </p:txBody>
        </p:sp>
      </p:grpSp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BD30FA74-4AB8-319D-F8D8-500D8FD4C097}"/>
              </a:ext>
            </a:extLst>
          </p:cNvPr>
          <p:cNvGrpSpPr/>
          <p:nvPr/>
        </p:nvGrpSpPr>
        <p:grpSpPr>
          <a:xfrm>
            <a:off x="8865275" y="1460409"/>
            <a:ext cx="1545525" cy="1398924"/>
            <a:chOff x="8865275" y="1443317"/>
            <a:chExt cx="1545525" cy="1398924"/>
          </a:xfrm>
        </p:grpSpPr>
        <p:pic>
          <p:nvPicPr>
            <p:cNvPr id="28" name="Grafik 27" descr="Ein Bild, das Zeichnung, Clipart, Karte, Cartoon enthält.&#10;&#10;KI-generierte Inhalte können fehlerhaft sein.">
              <a:extLst>
                <a:ext uri="{FF2B5EF4-FFF2-40B4-BE49-F238E27FC236}">
                  <a16:creationId xmlns:a16="http://schemas.microsoft.com/office/drawing/2014/main" id="{96FA5BDF-1D18-47AA-B72D-A10F430BB8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5275" y="1443317"/>
              <a:ext cx="1545525" cy="1080000"/>
            </a:xfrm>
            <a:prstGeom prst="rect">
              <a:avLst/>
            </a:prstGeom>
          </p:spPr>
        </p:pic>
        <p:sp>
          <p:nvSpPr>
            <p:cNvPr id="29" name="Textfeld 28">
              <a:extLst>
                <a:ext uri="{FF2B5EF4-FFF2-40B4-BE49-F238E27FC236}">
                  <a16:creationId xmlns:a16="http://schemas.microsoft.com/office/drawing/2014/main" id="{F90727EA-5C44-6356-1355-885DB92B6C34}"/>
                </a:ext>
              </a:extLst>
            </p:cNvPr>
            <p:cNvSpPr txBox="1"/>
            <p:nvPr/>
          </p:nvSpPr>
          <p:spPr>
            <a:xfrm>
              <a:off x="8969443" y="2472909"/>
              <a:ext cx="1297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Oberer See</a:t>
              </a:r>
            </a:p>
          </p:txBody>
        </p:sp>
      </p:grpSp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0486DF6A-2D9C-0735-0DA3-E6A13D3A82BA}"/>
              </a:ext>
            </a:extLst>
          </p:cNvPr>
          <p:cNvGrpSpPr/>
          <p:nvPr/>
        </p:nvGrpSpPr>
        <p:grpSpPr>
          <a:xfrm>
            <a:off x="2570379" y="1477050"/>
            <a:ext cx="1545525" cy="1382283"/>
            <a:chOff x="4655117" y="1443317"/>
            <a:chExt cx="1545525" cy="1382283"/>
          </a:xfrm>
        </p:grpSpPr>
        <p:pic>
          <p:nvPicPr>
            <p:cNvPr id="34" name="Grafik 33" descr="Ein Bild, das Karte, Zeichnung, Clipart, Cartoon enthält.&#10;&#10;KI-generierte Inhalte können fehlerhaft sein.">
              <a:extLst>
                <a:ext uri="{FF2B5EF4-FFF2-40B4-BE49-F238E27FC236}">
                  <a16:creationId xmlns:a16="http://schemas.microsoft.com/office/drawing/2014/main" id="{051F02F8-1762-F28C-AC0A-2FC5EA29A8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117" y="1443317"/>
              <a:ext cx="1545525" cy="1080000"/>
            </a:xfrm>
            <a:prstGeom prst="rect">
              <a:avLst/>
            </a:prstGeom>
          </p:spPr>
        </p:pic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D885A4F8-D77E-5319-D499-8B4EF811553A}"/>
                </a:ext>
              </a:extLst>
            </p:cNvPr>
            <p:cNvSpPr txBox="1"/>
            <p:nvPr/>
          </p:nvSpPr>
          <p:spPr>
            <a:xfrm>
              <a:off x="4881528" y="2456268"/>
              <a:ext cx="9861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Erie See</a:t>
              </a:r>
            </a:p>
          </p:txBody>
        </p:sp>
      </p:grp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49FCAF7B-09DE-962F-01D9-66F2D079D681}"/>
              </a:ext>
            </a:extLst>
          </p:cNvPr>
          <p:cNvGrpSpPr/>
          <p:nvPr/>
        </p:nvGrpSpPr>
        <p:grpSpPr>
          <a:xfrm>
            <a:off x="2550038" y="3183111"/>
            <a:ext cx="1545525" cy="1398924"/>
            <a:chOff x="456111" y="1443317"/>
            <a:chExt cx="1545525" cy="1398924"/>
          </a:xfrm>
        </p:grpSpPr>
        <p:pic>
          <p:nvPicPr>
            <p:cNvPr id="27" name="Grafik 26" descr="Ein Bild, das Karte, Zeichnung, Clipart, Cartoon enthält.&#10;&#10;KI-generierte Inhalte können fehlerhaft sein.">
              <a:extLst>
                <a:ext uri="{FF2B5EF4-FFF2-40B4-BE49-F238E27FC236}">
                  <a16:creationId xmlns:a16="http://schemas.microsoft.com/office/drawing/2014/main" id="{84EFE15A-6F77-ECE9-750F-DD6CF984707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111" y="1443317"/>
              <a:ext cx="1545525" cy="1080000"/>
            </a:xfrm>
            <a:prstGeom prst="rect">
              <a:avLst/>
            </a:prstGeom>
          </p:spPr>
        </p:pic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3B20546E-C87E-D455-E408-3920B46A650C}"/>
                </a:ext>
              </a:extLst>
            </p:cNvPr>
            <p:cNvSpPr txBox="1"/>
            <p:nvPr/>
          </p:nvSpPr>
          <p:spPr>
            <a:xfrm>
              <a:off x="542274" y="2472909"/>
              <a:ext cx="12914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Ontariosee</a:t>
              </a:r>
            </a:p>
          </p:txBody>
        </p:sp>
      </p:grpSp>
      <p:grpSp>
        <p:nvGrpSpPr>
          <p:cNvPr id="44" name="Gruppieren 43">
            <a:extLst>
              <a:ext uri="{FF2B5EF4-FFF2-40B4-BE49-F238E27FC236}">
                <a16:creationId xmlns:a16="http://schemas.microsoft.com/office/drawing/2014/main" id="{5CD7E113-E58C-443E-D95F-2F35B96E9299}"/>
              </a:ext>
            </a:extLst>
          </p:cNvPr>
          <p:cNvGrpSpPr/>
          <p:nvPr/>
        </p:nvGrpSpPr>
        <p:grpSpPr>
          <a:xfrm>
            <a:off x="6752820" y="3185162"/>
            <a:ext cx="1545525" cy="1398924"/>
            <a:chOff x="8865275" y="1443317"/>
            <a:chExt cx="1545525" cy="1398924"/>
          </a:xfrm>
        </p:grpSpPr>
        <p:pic>
          <p:nvPicPr>
            <p:cNvPr id="45" name="Grafik 44" descr="Ein Bild, das Zeichnung, Clipart, Karte, Cartoon enthält.&#10;&#10;KI-generierte Inhalte können fehlerhaft sein.">
              <a:extLst>
                <a:ext uri="{FF2B5EF4-FFF2-40B4-BE49-F238E27FC236}">
                  <a16:creationId xmlns:a16="http://schemas.microsoft.com/office/drawing/2014/main" id="{26FA2FC8-B02E-AF73-2EB8-CC88AFD00D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5275" y="1443317"/>
              <a:ext cx="1545525" cy="1080000"/>
            </a:xfrm>
            <a:prstGeom prst="rect">
              <a:avLst/>
            </a:prstGeom>
          </p:spPr>
        </p:pic>
        <p:sp>
          <p:nvSpPr>
            <p:cNvPr id="46" name="Textfeld 45">
              <a:extLst>
                <a:ext uri="{FF2B5EF4-FFF2-40B4-BE49-F238E27FC236}">
                  <a16:creationId xmlns:a16="http://schemas.microsoft.com/office/drawing/2014/main" id="{BB4F5BB6-685D-D161-685E-E59C3D58BCDD}"/>
                </a:ext>
              </a:extLst>
            </p:cNvPr>
            <p:cNvSpPr txBox="1"/>
            <p:nvPr/>
          </p:nvSpPr>
          <p:spPr>
            <a:xfrm>
              <a:off x="8969443" y="2472909"/>
              <a:ext cx="1297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Oberer See</a:t>
              </a:r>
            </a:p>
          </p:txBody>
        </p:sp>
      </p:grpSp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A66A3072-6F0D-3A5C-2A87-A139B289DF64}"/>
              </a:ext>
            </a:extLst>
          </p:cNvPr>
          <p:cNvGrpSpPr/>
          <p:nvPr/>
        </p:nvGrpSpPr>
        <p:grpSpPr>
          <a:xfrm>
            <a:off x="6760196" y="4964505"/>
            <a:ext cx="1545525" cy="1432240"/>
            <a:chOff x="2550038" y="1443317"/>
            <a:chExt cx="1545525" cy="1432240"/>
          </a:xfrm>
        </p:grpSpPr>
        <p:pic>
          <p:nvPicPr>
            <p:cNvPr id="48" name="Grafik 47" descr="Ein Bild, das Karte, Clipart enthält.&#10;&#10;KI-generierte Inhalte können fehlerhaft sein.">
              <a:extLst>
                <a:ext uri="{FF2B5EF4-FFF2-40B4-BE49-F238E27FC236}">
                  <a16:creationId xmlns:a16="http://schemas.microsoft.com/office/drawing/2014/main" id="{D029271B-704A-21EE-81CB-FF9D768F54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0038" y="1443317"/>
              <a:ext cx="1545525" cy="1080000"/>
            </a:xfrm>
            <a:prstGeom prst="rect">
              <a:avLst/>
            </a:prstGeom>
          </p:spPr>
        </p:pic>
        <p:sp>
          <p:nvSpPr>
            <p:cNvPr id="49" name="Textfeld 48">
              <a:extLst>
                <a:ext uri="{FF2B5EF4-FFF2-40B4-BE49-F238E27FC236}">
                  <a16:creationId xmlns:a16="http://schemas.microsoft.com/office/drawing/2014/main" id="{76B9EE17-21C5-9B7E-4B85-7639DD22E56D}"/>
                </a:ext>
              </a:extLst>
            </p:cNvPr>
            <p:cNvSpPr txBox="1"/>
            <p:nvPr/>
          </p:nvSpPr>
          <p:spPr>
            <a:xfrm>
              <a:off x="2602122" y="2506225"/>
              <a:ext cx="14413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Michigansee</a:t>
              </a:r>
            </a:p>
          </p:txBody>
        </p:sp>
      </p:grpSp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DB269C28-784D-DCB9-9EDC-FBE07E3B6AD5}"/>
              </a:ext>
            </a:extLst>
          </p:cNvPr>
          <p:cNvGrpSpPr/>
          <p:nvPr/>
        </p:nvGrpSpPr>
        <p:grpSpPr>
          <a:xfrm>
            <a:off x="4654816" y="3168375"/>
            <a:ext cx="1545525" cy="1432240"/>
            <a:chOff x="2550038" y="1443317"/>
            <a:chExt cx="1545525" cy="1432240"/>
          </a:xfrm>
        </p:grpSpPr>
        <p:pic>
          <p:nvPicPr>
            <p:cNvPr id="51" name="Grafik 50" descr="Ein Bild, das Karte, Clipart enthält.&#10;&#10;KI-generierte Inhalte können fehlerhaft sein.">
              <a:extLst>
                <a:ext uri="{FF2B5EF4-FFF2-40B4-BE49-F238E27FC236}">
                  <a16:creationId xmlns:a16="http://schemas.microsoft.com/office/drawing/2014/main" id="{BAB078EA-0DB1-D8FC-B2CB-415B882CA5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0038" y="1443317"/>
              <a:ext cx="1545525" cy="1080000"/>
            </a:xfrm>
            <a:prstGeom prst="rect">
              <a:avLst/>
            </a:prstGeom>
          </p:spPr>
        </p:pic>
        <p:sp>
          <p:nvSpPr>
            <p:cNvPr id="52" name="Textfeld 51">
              <a:extLst>
                <a:ext uri="{FF2B5EF4-FFF2-40B4-BE49-F238E27FC236}">
                  <a16:creationId xmlns:a16="http://schemas.microsoft.com/office/drawing/2014/main" id="{5E81F766-1414-FC8E-EE3D-717D8BB4C961}"/>
                </a:ext>
              </a:extLst>
            </p:cNvPr>
            <p:cNvSpPr txBox="1"/>
            <p:nvPr/>
          </p:nvSpPr>
          <p:spPr>
            <a:xfrm>
              <a:off x="2602122" y="2506225"/>
              <a:ext cx="14413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Michigansee</a:t>
              </a:r>
            </a:p>
          </p:txBody>
        </p:sp>
      </p:grpSp>
      <p:grpSp>
        <p:nvGrpSpPr>
          <p:cNvPr id="53" name="Gruppieren 52">
            <a:extLst>
              <a:ext uri="{FF2B5EF4-FFF2-40B4-BE49-F238E27FC236}">
                <a16:creationId xmlns:a16="http://schemas.microsoft.com/office/drawing/2014/main" id="{DB4A65E7-BBDA-95D5-7C7E-7A24BCE0B282}"/>
              </a:ext>
            </a:extLst>
          </p:cNvPr>
          <p:cNvGrpSpPr/>
          <p:nvPr/>
        </p:nvGrpSpPr>
        <p:grpSpPr>
          <a:xfrm>
            <a:off x="444960" y="1453911"/>
            <a:ext cx="1545525" cy="1398924"/>
            <a:chOff x="456111" y="1443317"/>
            <a:chExt cx="1545525" cy="1398924"/>
          </a:xfrm>
        </p:grpSpPr>
        <p:pic>
          <p:nvPicPr>
            <p:cNvPr id="54" name="Grafik 53" descr="Ein Bild, das Karte, Zeichnung, Clipart, Cartoon enthält.&#10;&#10;KI-generierte Inhalte können fehlerhaft sein.">
              <a:extLst>
                <a:ext uri="{FF2B5EF4-FFF2-40B4-BE49-F238E27FC236}">
                  <a16:creationId xmlns:a16="http://schemas.microsoft.com/office/drawing/2014/main" id="{6870BA02-A372-54A4-3F20-050A97E9F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111" y="1443317"/>
              <a:ext cx="1545525" cy="1080000"/>
            </a:xfrm>
            <a:prstGeom prst="rect">
              <a:avLst/>
            </a:prstGeom>
          </p:spPr>
        </p:pic>
        <p:sp>
          <p:nvSpPr>
            <p:cNvPr id="55" name="Textfeld 54">
              <a:extLst>
                <a:ext uri="{FF2B5EF4-FFF2-40B4-BE49-F238E27FC236}">
                  <a16:creationId xmlns:a16="http://schemas.microsoft.com/office/drawing/2014/main" id="{D05EB459-4478-9A5A-295A-40AE4CA451D7}"/>
                </a:ext>
              </a:extLst>
            </p:cNvPr>
            <p:cNvSpPr txBox="1"/>
            <p:nvPr/>
          </p:nvSpPr>
          <p:spPr>
            <a:xfrm>
              <a:off x="542274" y="2472909"/>
              <a:ext cx="12914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Ontariosee</a:t>
              </a:r>
            </a:p>
          </p:txBody>
        </p:sp>
      </p:grpSp>
      <p:grpSp>
        <p:nvGrpSpPr>
          <p:cNvPr id="56" name="Gruppieren 55">
            <a:extLst>
              <a:ext uri="{FF2B5EF4-FFF2-40B4-BE49-F238E27FC236}">
                <a16:creationId xmlns:a16="http://schemas.microsoft.com/office/drawing/2014/main" id="{232AA130-B7B4-16AE-2D6A-CC571A115B67}"/>
              </a:ext>
            </a:extLst>
          </p:cNvPr>
          <p:cNvGrpSpPr/>
          <p:nvPr/>
        </p:nvGrpSpPr>
        <p:grpSpPr>
          <a:xfrm>
            <a:off x="444658" y="3191285"/>
            <a:ext cx="1545525" cy="1382283"/>
            <a:chOff x="4655117" y="1443317"/>
            <a:chExt cx="1545525" cy="1382283"/>
          </a:xfrm>
        </p:grpSpPr>
        <p:pic>
          <p:nvPicPr>
            <p:cNvPr id="57" name="Grafik 56" descr="Ein Bild, das Karte, Zeichnung, Clipart, Cartoon enthält.&#10;&#10;KI-generierte Inhalte können fehlerhaft sein.">
              <a:extLst>
                <a:ext uri="{FF2B5EF4-FFF2-40B4-BE49-F238E27FC236}">
                  <a16:creationId xmlns:a16="http://schemas.microsoft.com/office/drawing/2014/main" id="{CFAA96DD-4F1F-EADC-7A3B-A817F9EE6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117" y="1443317"/>
              <a:ext cx="1545525" cy="1080000"/>
            </a:xfrm>
            <a:prstGeom prst="rect">
              <a:avLst/>
            </a:prstGeom>
          </p:spPr>
        </p:pic>
        <p:sp>
          <p:nvSpPr>
            <p:cNvPr id="58" name="Textfeld 57">
              <a:extLst>
                <a:ext uri="{FF2B5EF4-FFF2-40B4-BE49-F238E27FC236}">
                  <a16:creationId xmlns:a16="http://schemas.microsoft.com/office/drawing/2014/main" id="{0B1307A4-A54E-BB37-16F0-78CA49A83AAB}"/>
                </a:ext>
              </a:extLst>
            </p:cNvPr>
            <p:cNvSpPr txBox="1"/>
            <p:nvPr/>
          </p:nvSpPr>
          <p:spPr>
            <a:xfrm>
              <a:off x="4881528" y="2456268"/>
              <a:ext cx="9861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Erie See</a:t>
              </a:r>
            </a:p>
          </p:txBody>
        </p:sp>
      </p:grpSp>
      <p:grpSp>
        <p:nvGrpSpPr>
          <p:cNvPr id="74" name="Gruppieren 73">
            <a:extLst>
              <a:ext uri="{FF2B5EF4-FFF2-40B4-BE49-F238E27FC236}">
                <a16:creationId xmlns:a16="http://schemas.microsoft.com/office/drawing/2014/main" id="{A94288B6-9725-A6B2-7C83-7607AAF8F1AC}"/>
              </a:ext>
            </a:extLst>
          </p:cNvPr>
          <p:cNvGrpSpPr/>
          <p:nvPr/>
        </p:nvGrpSpPr>
        <p:grpSpPr>
          <a:xfrm>
            <a:off x="4666450" y="4955336"/>
            <a:ext cx="1545525" cy="1398924"/>
            <a:chOff x="6759682" y="4955336"/>
            <a:chExt cx="1545525" cy="1398924"/>
          </a:xfrm>
        </p:grpSpPr>
        <p:pic>
          <p:nvPicPr>
            <p:cNvPr id="63" name="Grafik 62" descr="Ein Bild, das Karte, Clipart, Zeichnung enthält.&#10;&#10;KI-generierte Inhalte können fehlerhaft sein.">
              <a:extLst>
                <a:ext uri="{FF2B5EF4-FFF2-40B4-BE49-F238E27FC236}">
                  <a16:creationId xmlns:a16="http://schemas.microsoft.com/office/drawing/2014/main" id="{02E3F4BB-3D11-5088-AD2C-831AEF3653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9682" y="4955336"/>
              <a:ext cx="1545525" cy="1080000"/>
            </a:xfrm>
            <a:prstGeom prst="rect">
              <a:avLst/>
            </a:prstGeom>
          </p:spPr>
        </p:pic>
        <p:sp>
          <p:nvSpPr>
            <p:cNvPr id="64" name="Textfeld 63">
              <a:extLst>
                <a:ext uri="{FF2B5EF4-FFF2-40B4-BE49-F238E27FC236}">
                  <a16:creationId xmlns:a16="http://schemas.microsoft.com/office/drawing/2014/main" id="{723A2DB6-C4EF-0E55-A61E-044DB25F188C}"/>
                </a:ext>
              </a:extLst>
            </p:cNvPr>
            <p:cNvSpPr txBox="1"/>
            <p:nvPr/>
          </p:nvSpPr>
          <p:spPr>
            <a:xfrm>
              <a:off x="6886995" y="5984928"/>
              <a:ext cx="12234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Huron See</a:t>
              </a:r>
            </a:p>
          </p:txBody>
        </p:sp>
      </p:grpSp>
      <p:grpSp>
        <p:nvGrpSpPr>
          <p:cNvPr id="65" name="Gruppieren 64">
            <a:extLst>
              <a:ext uri="{FF2B5EF4-FFF2-40B4-BE49-F238E27FC236}">
                <a16:creationId xmlns:a16="http://schemas.microsoft.com/office/drawing/2014/main" id="{D5D00918-A661-D972-4AED-8C65DDD0ADD9}"/>
              </a:ext>
            </a:extLst>
          </p:cNvPr>
          <p:cNvGrpSpPr/>
          <p:nvPr/>
        </p:nvGrpSpPr>
        <p:grpSpPr>
          <a:xfrm>
            <a:off x="8871480" y="4964505"/>
            <a:ext cx="1545525" cy="1398924"/>
            <a:chOff x="8865275" y="1443317"/>
            <a:chExt cx="1545525" cy="1398924"/>
          </a:xfrm>
        </p:grpSpPr>
        <p:pic>
          <p:nvPicPr>
            <p:cNvPr id="66" name="Grafik 65" descr="Ein Bild, das Zeichnung, Clipart, Karte, Cartoon enthält.&#10;&#10;KI-generierte Inhalte können fehlerhaft sein.">
              <a:extLst>
                <a:ext uri="{FF2B5EF4-FFF2-40B4-BE49-F238E27FC236}">
                  <a16:creationId xmlns:a16="http://schemas.microsoft.com/office/drawing/2014/main" id="{F94F5656-43B1-B89F-54D3-08DD26C6C8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5275" y="1443317"/>
              <a:ext cx="1545525" cy="1080000"/>
            </a:xfrm>
            <a:prstGeom prst="rect">
              <a:avLst/>
            </a:prstGeom>
          </p:spPr>
        </p:pic>
        <p:sp>
          <p:nvSpPr>
            <p:cNvPr id="67" name="Textfeld 66">
              <a:extLst>
                <a:ext uri="{FF2B5EF4-FFF2-40B4-BE49-F238E27FC236}">
                  <a16:creationId xmlns:a16="http://schemas.microsoft.com/office/drawing/2014/main" id="{B61B8361-2A50-CB79-1093-F404C24ADEF8}"/>
                </a:ext>
              </a:extLst>
            </p:cNvPr>
            <p:cNvSpPr txBox="1"/>
            <p:nvPr/>
          </p:nvSpPr>
          <p:spPr>
            <a:xfrm>
              <a:off x="8969443" y="2472909"/>
              <a:ext cx="1297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Oberer See</a:t>
              </a:r>
            </a:p>
          </p:txBody>
        </p:sp>
      </p:grpSp>
      <p:grpSp>
        <p:nvGrpSpPr>
          <p:cNvPr id="68" name="Gruppieren 67">
            <a:extLst>
              <a:ext uri="{FF2B5EF4-FFF2-40B4-BE49-F238E27FC236}">
                <a16:creationId xmlns:a16="http://schemas.microsoft.com/office/drawing/2014/main" id="{E499F9F9-424C-A789-8FFF-49A0E4B4F06D}"/>
              </a:ext>
            </a:extLst>
          </p:cNvPr>
          <p:cNvGrpSpPr/>
          <p:nvPr/>
        </p:nvGrpSpPr>
        <p:grpSpPr>
          <a:xfrm>
            <a:off x="2550037" y="4971977"/>
            <a:ext cx="1545525" cy="1382283"/>
            <a:chOff x="4655117" y="1443317"/>
            <a:chExt cx="1545525" cy="1382283"/>
          </a:xfrm>
        </p:grpSpPr>
        <p:pic>
          <p:nvPicPr>
            <p:cNvPr id="69" name="Grafik 68" descr="Ein Bild, das Karte, Zeichnung, Clipart, Cartoon enthält.&#10;&#10;KI-generierte Inhalte können fehlerhaft sein.">
              <a:extLst>
                <a:ext uri="{FF2B5EF4-FFF2-40B4-BE49-F238E27FC236}">
                  <a16:creationId xmlns:a16="http://schemas.microsoft.com/office/drawing/2014/main" id="{64EF1FB5-15F1-D0F5-C699-0B44E75FB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117" y="1443317"/>
              <a:ext cx="1545525" cy="1080000"/>
            </a:xfrm>
            <a:prstGeom prst="rect">
              <a:avLst/>
            </a:prstGeom>
          </p:spPr>
        </p:pic>
        <p:sp>
          <p:nvSpPr>
            <p:cNvPr id="70" name="Textfeld 69">
              <a:extLst>
                <a:ext uri="{FF2B5EF4-FFF2-40B4-BE49-F238E27FC236}">
                  <a16:creationId xmlns:a16="http://schemas.microsoft.com/office/drawing/2014/main" id="{DE91FCFB-36D9-F3FE-5CA2-1CDAA87C3138}"/>
                </a:ext>
              </a:extLst>
            </p:cNvPr>
            <p:cNvSpPr txBox="1"/>
            <p:nvPr/>
          </p:nvSpPr>
          <p:spPr>
            <a:xfrm>
              <a:off x="4881528" y="2456268"/>
              <a:ext cx="9861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Erie See</a:t>
              </a:r>
            </a:p>
          </p:txBody>
        </p:sp>
      </p:grpSp>
      <p:grpSp>
        <p:nvGrpSpPr>
          <p:cNvPr id="71" name="Gruppieren 70">
            <a:extLst>
              <a:ext uri="{FF2B5EF4-FFF2-40B4-BE49-F238E27FC236}">
                <a16:creationId xmlns:a16="http://schemas.microsoft.com/office/drawing/2014/main" id="{3B085CB5-C268-E164-0627-FC86FF1D6315}"/>
              </a:ext>
            </a:extLst>
          </p:cNvPr>
          <p:cNvGrpSpPr/>
          <p:nvPr/>
        </p:nvGrpSpPr>
        <p:grpSpPr>
          <a:xfrm>
            <a:off x="444658" y="4955336"/>
            <a:ext cx="1545525" cy="1398924"/>
            <a:chOff x="456111" y="1443317"/>
            <a:chExt cx="1545525" cy="1398924"/>
          </a:xfrm>
        </p:grpSpPr>
        <p:pic>
          <p:nvPicPr>
            <p:cNvPr id="72" name="Grafik 71" descr="Ein Bild, das Karte, Zeichnung, Clipart, Cartoon enthält.&#10;&#10;KI-generierte Inhalte können fehlerhaft sein.">
              <a:extLst>
                <a:ext uri="{FF2B5EF4-FFF2-40B4-BE49-F238E27FC236}">
                  <a16:creationId xmlns:a16="http://schemas.microsoft.com/office/drawing/2014/main" id="{2DBD830A-847E-BFF3-E07B-CE68D7EE4B8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111" y="1443317"/>
              <a:ext cx="1545525" cy="1080000"/>
            </a:xfrm>
            <a:prstGeom prst="rect">
              <a:avLst/>
            </a:prstGeom>
          </p:spPr>
        </p:pic>
        <p:sp>
          <p:nvSpPr>
            <p:cNvPr id="73" name="Textfeld 72">
              <a:extLst>
                <a:ext uri="{FF2B5EF4-FFF2-40B4-BE49-F238E27FC236}">
                  <a16:creationId xmlns:a16="http://schemas.microsoft.com/office/drawing/2014/main" id="{8F3EB973-BA24-C930-CFED-15123DB831AA}"/>
                </a:ext>
              </a:extLst>
            </p:cNvPr>
            <p:cNvSpPr txBox="1"/>
            <p:nvPr/>
          </p:nvSpPr>
          <p:spPr>
            <a:xfrm>
              <a:off x="542274" y="2472909"/>
              <a:ext cx="12914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Ontariosee</a:t>
              </a:r>
            </a:p>
          </p:txBody>
        </p:sp>
      </p:grpSp>
      <p:grpSp>
        <p:nvGrpSpPr>
          <p:cNvPr id="75" name="Gruppieren 74">
            <a:extLst>
              <a:ext uri="{FF2B5EF4-FFF2-40B4-BE49-F238E27FC236}">
                <a16:creationId xmlns:a16="http://schemas.microsoft.com/office/drawing/2014/main" id="{B91E58F3-9F0C-76CC-A4CE-B419336CEDDE}"/>
              </a:ext>
            </a:extLst>
          </p:cNvPr>
          <p:cNvGrpSpPr/>
          <p:nvPr/>
        </p:nvGrpSpPr>
        <p:grpSpPr>
          <a:xfrm>
            <a:off x="8862934" y="3178892"/>
            <a:ext cx="1545525" cy="1398924"/>
            <a:chOff x="6759682" y="4955336"/>
            <a:chExt cx="1545525" cy="1398924"/>
          </a:xfrm>
        </p:grpSpPr>
        <p:pic>
          <p:nvPicPr>
            <p:cNvPr id="76" name="Grafik 75" descr="Ein Bild, das Karte, Clipart, Zeichnung enthält.&#10;&#10;KI-generierte Inhalte können fehlerhaft sein.">
              <a:extLst>
                <a:ext uri="{FF2B5EF4-FFF2-40B4-BE49-F238E27FC236}">
                  <a16:creationId xmlns:a16="http://schemas.microsoft.com/office/drawing/2014/main" id="{9C56E2B1-BE28-3F69-A975-306C028B3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9682" y="4955336"/>
              <a:ext cx="1545525" cy="1080000"/>
            </a:xfrm>
            <a:prstGeom prst="rect">
              <a:avLst/>
            </a:prstGeom>
          </p:spPr>
        </p:pic>
        <p:sp>
          <p:nvSpPr>
            <p:cNvPr id="77" name="Textfeld 76">
              <a:extLst>
                <a:ext uri="{FF2B5EF4-FFF2-40B4-BE49-F238E27FC236}">
                  <a16:creationId xmlns:a16="http://schemas.microsoft.com/office/drawing/2014/main" id="{4E2E339C-0D9A-298B-8E34-77586B196F34}"/>
                </a:ext>
              </a:extLst>
            </p:cNvPr>
            <p:cNvSpPr txBox="1"/>
            <p:nvPr/>
          </p:nvSpPr>
          <p:spPr>
            <a:xfrm>
              <a:off x="6886995" y="5984928"/>
              <a:ext cx="12234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Huron See</a:t>
              </a:r>
            </a:p>
          </p:txBody>
        </p:sp>
      </p:grpSp>
      <p:grpSp>
        <p:nvGrpSpPr>
          <p:cNvPr id="78" name="Gruppieren 77">
            <a:extLst>
              <a:ext uri="{FF2B5EF4-FFF2-40B4-BE49-F238E27FC236}">
                <a16:creationId xmlns:a16="http://schemas.microsoft.com/office/drawing/2014/main" id="{31D4D174-C740-F77A-472A-16F7B5E0A530}"/>
              </a:ext>
            </a:extLst>
          </p:cNvPr>
          <p:cNvGrpSpPr/>
          <p:nvPr/>
        </p:nvGrpSpPr>
        <p:grpSpPr>
          <a:xfrm>
            <a:off x="6752819" y="1445028"/>
            <a:ext cx="1545525" cy="1398924"/>
            <a:chOff x="6759682" y="4955336"/>
            <a:chExt cx="1545525" cy="1398924"/>
          </a:xfrm>
        </p:grpSpPr>
        <p:pic>
          <p:nvPicPr>
            <p:cNvPr id="79" name="Grafik 78" descr="Ein Bild, das Karte, Clipart, Zeichnung enthält.&#10;&#10;KI-generierte Inhalte können fehlerhaft sein.">
              <a:extLst>
                <a:ext uri="{FF2B5EF4-FFF2-40B4-BE49-F238E27FC236}">
                  <a16:creationId xmlns:a16="http://schemas.microsoft.com/office/drawing/2014/main" id="{127FB261-C673-DAD6-1361-C9748D9EA5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9682" y="4955336"/>
              <a:ext cx="1545525" cy="1080000"/>
            </a:xfrm>
            <a:prstGeom prst="rect">
              <a:avLst/>
            </a:prstGeom>
          </p:spPr>
        </p:pic>
        <p:sp>
          <p:nvSpPr>
            <p:cNvPr id="80" name="Textfeld 79">
              <a:extLst>
                <a:ext uri="{FF2B5EF4-FFF2-40B4-BE49-F238E27FC236}">
                  <a16:creationId xmlns:a16="http://schemas.microsoft.com/office/drawing/2014/main" id="{55765906-5CE3-AFB6-EC74-327A34761E59}"/>
                </a:ext>
              </a:extLst>
            </p:cNvPr>
            <p:cNvSpPr txBox="1"/>
            <p:nvPr/>
          </p:nvSpPr>
          <p:spPr>
            <a:xfrm>
              <a:off x="6886995" y="5984928"/>
              <a:ext cx="12234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Huron See</a:t>
              </a:r>
            </a:p>
          </p:txBody>
        </p:sp>
      </p:grpSp>
      <p:sp>
        <p:nvSpPr>
          <p:cNvPr id="31" name="txtPunkte">
            <a:extLst>
              <a:ext uri="{FF2B5EF4-FFF2-40B4-BE49-F238E27FC236}">
                <a16:creationId xmlns:a16="http://schemas.microsoft.com/office/drawing/2014/main" id="{D75ACB38-3557-FBC2-1DE0-8124F3B9C317}"/>
              </a:ext>
            </a:extLst>
          </p:cNvPr>
          <p:cNvSpPr txBox="1"/>
          <p:nvPr/>
        </p:nvSpPr>
        <p:spPr>
          <a:xfrm>
            <a:off x="10576113" y="1074917"/>
            <a:ext cx="1573502" cy="476726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Punkte: 20</a:t>
            </a:r>
            <a:endParaRPr sz="2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216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387154-9D57-C9F1-C012-E79CF3184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DFA1B4C6-F1F5-8919-AB57-5AF8629E85F4}"/>
              </a:ext>
            </a:extLst>
          </p:cNvPr>
          <p:cNvSpPr/>
          <p:nvPr/>
        </p:nvSpPr>
        <p:spPr>
          <a:xfrm>
            <a:off x="317722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B3FAE01B-22B0-C21F-90C0-C80447ACA395}"/>
              </a:ext>
            </a:extLst>
          </p:cNvPr>
          <p:cNvSpPr/>
          <p:nvPr/>
        </p:nvSpPr>
        <p:spPr>
          <a:xfrm>
            <a:off x="317722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A248A8CC-12A5-CBE6-982B-26D85CBC3CC6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E621AA12-DFBF-12DD-D490-071272F7F71C}"/>
              </a:ext>
            </a:extLst>
          </p:cNvPr>
          <p:cNvSpPr/>
          <p:nvPr/>
        </p:nvSpPr>
        <p:spPr>
          <a:xfrm>
            <a:off x="2422801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49B9CF3A-C4B5-3CAD-2F4D-3A1C6925503E}"/>
              </a:ext>
            </a:extLst>
          </p:cNvPr>
          <p:cNvSpPr/>
          <p:nvPr/>
        </p:nvSpPr>
        <p:spPr>
          <a:xfrm>
            <a:off x="2422801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8B2BB9E-0C0C-07C8-8C41-F9519793DE6D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C4A8032B-2CD0-966F-699B-A623DDCEBDBC}"/>
              </a:ext>
            </a:extLst>
          </p:cNvPr>
          <p:cNvSpPr/>
          <p:nvPr/>
        </p:nvSpPr>
        <p:spPr>
          <a:xfrm>
            <a:off x="4527880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0CA553-3CDC-8458-3785-50DD244F3988}"/>
              </a:ext>
            </a:extLst>
          </p:cNvPr>
          <p:cNvSpPr/>
          <p:nvPr/>
        </p:nvSpPr>
        <p:spPr>
          <a:xfrm>
            <a:off x="4527880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A7C96DB5-BA77-0254-3448-BED1B606CBC4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4A6C069B-5EFB-37F4-ADA0-D0195DB12191}"/>
              </a:ext>
            </a:extLst>
          </p:cNvPr>
          <p:cNvSpPr/>
          <p:nvPr/>
        </p:nvSpPr>
        <p:spPr>
          <a:xfrm rot="5400000">
            <a:off x="5135125" y="2199204"/>
            <a:ext cx="484632" cy="8832962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7009FB67-3F50-4D22-9DA2-C509A1E8B783}"/>
              </a:ext>
            </a:extLst>
          </p:cNvPr>
          <p:cNvSpPr txBox="1"/>
          <p:nvPr/>
        </p:nvSpPr>
        <p:spPr>
          <a:xfrm>
            <a:off x="9793922" y="6396745"/>
            <a:ext cx="727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Groß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E26D68FD-F531-4CEF-0C0A-EAD5BA38679F}"/>
              </a:ext>
            </a:extLst>
          </p:cNvPr>
          <p:cNvSpPr txBox="1"/>
          <p:nvPr/>
        </p:nvSpPr>
        <p:spPr>
          <a:xfrm>
            <a:off x="226464" y="6415630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Klein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720B5E-3F32-0D56-B614-03B287116CB8}"/>
              </a:ext>
            </a:extLst>
          </p:cNvPr>
          <p:cNvSpPr/>
          <p:nvPr/>
        </p:nvSpPr>
        <p:spPr>
          <a:xfrm>
            <a:off x="10843117" y="162243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A744DF-B19E-EE64-282E-12D9156AC7FA}"/>
              </a:ext>
            </a:extLst>
          </p:cNvPr>
          <p:cNvSpPr/>
          <p:nvPr/>
        </p:nvSpPr>
        <p:spPr>
          <a:xfrm>
            <a:off x="10843117" y="344607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A6ECB7A-DD33-74CB-247D-EE8FCDA7026F}"/>
              </a:ext>
            </a:extLst>
          </p:cNvPr>
          <p:cNvSpPr/>
          <p:nvPr/>
        </p:nvSpPr>
        <p:spPr>
          <a:xfrm>
            <a:off x="1090440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BE5F86C-1C7D-1987-868A-DEFC0D959CA3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C0305311-9A6E-1158-79CD-68345672BC3A}"/>
              </a:ext>
            </a:extLst>
          </p:cNvPr>
          <p:cNvSpPr/>
          <p:nvPr/>
        </p:nvSpPr>
        <p:spPr>
          <a:xfrm>
            <a:off x="6632959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DE7572C2-3290-5911-1214-7A13A6696392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A998E6C6-B2C1-E04C-1CA8-4D1BC7FADA92}"/>
              </a:ext>
            </a:extLst>
          </p:cNvPr>
          <p:cNvSpPr/>
          <p:nvPr/>
        </p:nvSpPr>
        <p:spPr>
          <a:xfrm>
            <a:off x="8738038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A642C23C-7CC2-9DB3-23EC-BE05D3950185}"/>
              </a:ext>
            </a:extLst>
          </p:cNvPr>
          <p:cNvSpPr/>
          <p:nvPr/>
        </p:nvSpPr>
        <p:spPr>
          <a:xfrm>
            <a:off x="8738038" y="485693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AB2A5DB1-E766-21A4-47DA-502F44297718}"/>
              </a:ext>
            </a:extLst>
          </p:cNvPr>
          <p:cNvSpPr/>
          <p:nvPr/>
        </p:nvSpPr>
        <p:spPr>
          <a:xfrm>
            <a:off x="8738038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60" name="Gruppieren 59">
            <a:extLst>
              <a:ext uri="{FF2B5EF4-FFF2-40B4-BE49-F238E27FC236}">
                <a16:creationId xmlns:a16="http://schemas.microsoft.com/office/drawing/2014/main" id="{5ABBDE7F-836C-45B7-FD31-79F697E777E3}"/>
              </a:ext>
            </a:extLst>
          </p:cNvPr>
          <p:cNvGrpSpPr/>
          <p:nvPr/>
        </p:nvGrpSpPr>
        <p:grpSpPr>
          <a:xfrm>
            <a:off x="499875" y="1464179"/>
            <a:ext cx="1435694" cy="1366997"/>
            <a:chOff x="499875" y="1464179"/>
            <a:chExt cx="1435694" cy="1366997"/>
          </a:xfrm>
        </p:grpSpPr>
        <p:pic>
          <p:nvPicPr>
            <p:cNvPr id="51" name="Grafik 50" descr="Ein Bild, das Welt, Erde, Kreis, Planet enthält.&#10;&#10;KI-generierte Inhalte können fehlerhaft sein.">
              <a:extLst>
                <a:ext uri="{FF2B5EF4-FFF2-40B4-BE49-F238E27FC236}">
                  <a16:creationId xmlns:a16="http://schemas.microsoft.com/office/drawing/2014/main" id="{D4262FAB-0D3A-6792-9783-C7CEB6EFC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13" t="25992" r="20761" b="28433"/>
            <a:stretch>
              <a:fillRect/>
            </a:stretch>
          </p:blipFill>
          <p:spPr>
            <a:xfrm>
              <a:off x="499875" y="1464179"/>
              <a:ext cx="1435694" cy="1080000"/>
            </a:xfrm>
            <a:prstGeom prst="rect">
              <a:avLst/>
            </a:prstGeom>
          </p:spPr>
        </p:pic>
        <p:sp>
          <p:nvSpPr>
            <p:cNvPr id="54" name="Textfeld 53">
              <a:extLst>
                <a:ext uri="{FF2B5EF4-FFF2-40B4-BE49-F238E27FC236}">
                  <a16:creationId xmlns:a16="http://schemas.microsoft.com/office/drawing/2014/main" id="{1AF632AF-AF17-B2F7-D6F7-FD0C3C37EF29}"/>
                </a:ext>
              </a:extLst>
            </p:cNvPr>
            <p:cNvSpPr txBox="1"/>
            <p:nvPr/>
          </p:nvSpPr>
          <p:spPr>
            <a:xfrm>
              <a:off x="693241" y="2461844"/>
              <a:ext cx="11144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Grönland</a:t>
              </a:r>
            </a:p>
          </p:txBody>
        </p:sp>
      </p:grpSp>
      <p:grpSp>
        <p:nvGrpSpPr>
          <p:cNvPr id="61" name="Gruppieren 60">
            <a:extLst>
              <a:ext uri="{FF2B5EF4-FFF2-40B4-BE49-F238E27FC236}">
                <a16:creationId xmlns:a16="http://schemas.microsoft.com/office/drawing/2014/main" id="{785CAC0C-53B0-6503-591C-13C440BC9143}"/>
              </a:ext>
            </a:extLst>
          </p:cNvPr>
          <p:cNvGrpSpPr/>
          <p:nvPr/>
        </p:nvGrpSpPr>
        <p:grpSpPr>
          <a:xfrm>
            <a:off x="2567952" y="1464179"/>
            <a:ext cx="1573502" cy="1366997"/>
            <a:chOff x="2567952" y="1464179"/>
            <a:chExt cx="1573502" cy="1366997"/>
          </a:xfrm>
        </p:grpSpPr>
        <p:pic>
          <p:nvPicPr>
            <p:cNvPr id="43" name="Grafik 42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FD82892E-3977-172B-03DC-8743994CD9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97" r="-594"/>
            <a:stretch>
              <a:fillRect/>
            </a:stretch>
          </p:blipFill>
          <p:spPr>
            <a:xfrm>
              <a:off x="2567952" y="1464179"/>
              <a:ext cx="1573502" cy="1080000"/>
            </a:xfrm>
            <a:prstGeom prst="rect">
              <a:avLst/>
            </a:prstGeom>
          </p:spPr>
        </p:pic>
        <p:sp>
          <p:nvSpPr>
            <p:cNvPr id="55" name="Textfeld 54">
              <a:extLst>
                <a:ext uri="{FF2B5EF4-FFF2-40B4-BE49-F238E27FC236}">
                  <a16:creationId xmlns:a16="http://schemas.microsoft.com/office/drawing/2014/main" id="{5C8899FB-5684-E9D3-5539-5B887B4BDB6B}"/>
                </a:ext>
              </a:extLst>
            </p:cNvPr>
            <p:cNvSpPr txBox="1"/>
            <p:nvPr/>
          </p:nvSpPr>
          <p:spPr>
            <a:xfrm>
              <a:off x="2722158" y="2461844"/>
              <a:ext cx="12650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Neuguinea</a:t>
              </a:r>
            </a:p>
          </p:txBody>
        </p:sp>
      </p:grpSp>
      <p:grpSp>
        <p:nvGrpSpPr>
          <p:cNvPr id="65" name="Gruppieren 64">
            <a:extLst>
              <a:ext uri="{FF2B5EF4-FFF2-40B4-BE49-F238E27FC236}">
                <a16:creationId xmlns:a16="http://schemas.microsoft.com/office/drawing/2014/main" id="{E78E8CFC-A566-65AF-A861-53E44B2C99C0}"/>
              </a:ext>
            </a:extLst>
          </p:cNvPr>
          <p:cNvGrpSpPr/>
          <p:nvPr/>
        </p:nvGrpSpPr>
        <p:grpSpPr>
          <a:xfrm>
            <a:off x="8879483" y="3185573"/>
            <a:ext cx="1512804" cy="1366997"/>
            <a:chOff x="4693494" y="1464179"/>
            <a:chExt cx="1512804" cy="1366997"/>
          </a:xfrm>
        </p:grpSpPr>
        <p:pic>
          <p:nvPicPr>
            <p:cNvPr id="45" name="Grafik 44" descr="Ein Bild, das Karte, Text enthält.&#10;&#10;KI-generierte Inhalte können fehlerhaft sein.">
              <a:extLst>
                <a:ext uri="{FF2B5EF4-FFF2-40B4-BE49-F238E27FC236}">
                  <a16:creationId xmlns:a16="http://schemas.microsoft.com/office/drawing/2014/main" id="{F766D128-DF23-C225-A042-B56208447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96"/>
            <a:stretch>
              <a:fillRect/>
            </a:stretch>
          </p:blipFill>
          <p:spPr>
            <a:xfrm>
              <a:off x="4693494" y="1464179"/>
              <a:ext cx="1512804" cy="1074149"/>
            </a:xfrm>
            <a:prstGeom prst="rect">
              <a:avLst/>
            </a:prstGeom>
          </p:spPr>
        </p:pic>
        <p:sp>
          <p:nvSpPr>
            <p:cNvPr id="57" name="Textfeld 56">
              <a:extLst>
                <a:ext uri="{FF2B5EF4-FFF2-40B4-BE49-F238E27FC236}">
                  <a16:creationId xmlns:a16="http://schemas.microsoft.com/office/drawing/2014/main" id="{787F1287-A965-C23B-3692-9192CBEFC5E3}"/>
                </a:ext>
              </a:extLst>
            </p:cNvPr>
            <p:cNvSpPr txBox="1"/>
            <p:nvPr/>
          </p:nvSpPr>
          <p:spPr>
            <a:xfrm>
              <a:off x="4978229" y="2461844"/>
              <a:ext cx="9028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Borneo</a:t>
              </a:r>
            </a:p>
          </p:txBody>
        </p:sp>
      </p:grpSp>
      <p:grpSp>
        <p:nvGrpSpPr>
          <p:cNvPr id="67" name="Gruppieren 66">
            <a:extLst>
              <a:ext uri="{FF2B5EF4-FFF2-40B4-BE49-F238E27FC236}">
                <a16:creationId xmlns:a16="http://schemas.microsoft.com/office/drawing/2014/main" id="{DF420243-F60C-C2F4-8E02-EEE1B7AF5590}"/>
              </a:ext>
            </a:extLst>
          </p:cNvPr>
          <p:cNvGrpSpPr/>
          <p:nvPr/>
        </p:nvGrpSpPr>
        <p:grpSpPr>
          <a:xfrm>
            <a:off x="6804784" y="1464179"/>
            <a:ext cx="1456349" cy="1366997"/>
            <a:chOff x="6804784" y="1464179"/>
            <a:chExt cx="1456349" cy="1366997"/>
          </a:xfrm>
        </p:grpSpPr>
        <p:pic>
          <p:nvPicPr>
            <p:cNvPr id="47" name="Grafik 46" descr="Ein Bild, das Welt, Erde, Kreis, Globus enthält.&#10;&#10;KI-generierte Inhalte können fehlerhaft sein.">
              <a:extLst>
                <a:ext uri="{FF2B5EF4-FFF2-40B4-BE49-F238E27FC236}">
                  <a16:creationId xmlns:a16="http://schemas.microsoft.com/office/drawing/2014/main" id="{E190E0E2-436D-F617-0233-ADFB635258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90" t="26667" r="19948" b="28792"/>
            <a:stretch>
              <a:fillRect/>
            </a:stretch>
          </p:blipFill>
          <p:spPr>
            <a:xfrm>
              <a:off x="6804784" y="1464179"/>
              <a:ext cx="1456349" cy="1080000"/>
            </a:xfrm>
            <a:prstGeom prst="rect">
              <a:avLst/>
            </a:prstGeom>
          </p:spPr>
        </p:pic>
        <p:sp>
          <p:nvSpPr>
            <p:cNvPr id="58" name="Textfeld 57">
              <a:extLst>
                <a:ext uri="{FF2B5EF4-FFF2-40B4-BE49-F238E27FC236}">
                  <a16:creationId xmlns:a16="http://schemas.microsoft.com/office/drawing/2014/main" id="{B0016E36-CFD3-5905-28E4-1993A07B2BF4}"/>
                </a:ext>
              </a:extLst>
            </p:cNvPr>
            <p:cNvSpPr txBox="1"/>
            <p:nvPr/>
          </p:nvSpPr>
          <p:spPr>
            <a:xfrm>
              <a:off x="6860813" y="2461844"/>
              <a:ext cx="14003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Madagaskar</a:t>
              </a:r>
            </a:p>
          </p:txBody>
        </p:sp>
      </p:grpSp>
      <p:grpSp>
        <p:nvGrpSpPr>
          <p:cNvPr id="66" name="Gruppieren 65">
            <a:extLst>
              <a:ext uri="{FF2B5EF4-FFF2-40B4-BE49-F238E27FC236}">
                <a16:creationId xmlns:a16="http://schemas.microsoft.com/office/drawing/2014/main" id="{903472A1-7DE3-AAC0-13C2-3E1E33D1EA38}"/>
              </a:ext>
            </a:extLst>
          </p:cNvPr>
          <p:cNvGrpSpPr/>
          <p:nvPr/>
        </p:nvGrpSpPr>
        <p:grpSpPr>
          <a:xfrm>
            <a:off x="8918038" y="1464179"/>
            <a:ext cx="1440000" cy="1366997"/>
            <a:chOff x="8918038" y="1464179"/>
            <a:chExt cx="1440000" cy="1366997"/>
          </a:xfrm>
        </p:grpSpPr>
        <p:pic>
          <p:nvPicPr>
            <p:cNvPr id="53" name="Grafik 52" descr="Ein Bild, das Karte, Text, Atlas, Welt enthält.&#10;&#10;KI-generierte Inhalte können fehlerhaft sein.">
              <a:extLst>
                <a:ext uri="{FF2B5EF4-FFF2-40B4-BE49-F238E27FC236}">
                  <a16:creationId xmlns:a16="http://schemas.microsoft.com/office/drawing/2014/main" id="{61385225-8F63-1DC5-901D-90039556200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748"/>
            <a:stretch>
              <a:fillRect/>
            </a:stretch>
          </p:blipFill>
          <p:spPr>
            <a:xfrm>
              <a:off x="8918038" y="1464179"/>
              <a:ext cx="1440000" cy="1067968"/>
            </a:xfrm>
            <a:prstGeom prst="rect">
              <a:avLst/>
            </a:prstGeom>
          </p:spPr>
        </p:pic>
        <p:sp>
          <p:nvSpPr>
            <p:cNvPr id="59" name="Textfeld 58">
              <a:extLst>
                <a:ext uri="{FF2B5EF4-FFF2-40B4-BE49-F238E27FC236}">
                  <a16:creationId xmlns:a16="http://schemas.microsoft.com/office/drawing/2014/main" id="{4564ECF1-EA75-AA40-A0EE-94C32BF85AD8}"/>
                </a:ext>
              </a:extLst>
            </p:cNvPr>
            <p:cNvSpPr txBox="1"/>
            <p:nvPr/>
          </p:nvSpPr>
          <p:spPr>
            <a:xfrm>
              <a:off x="8991867" y="2461844"/>
              <a:ext cx="12923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Baffin Insel</a:t>
              </a:r>
            </a:p>
          </p:txBody>
        </p:sp>
      </p:grpSp>
      <p:sp>
        <p:nvSpPr>
          <p:cNvPr id="68" name="Rechteck: abgerundete Ecken 67">
            <a:extLst>
              <a:ext uri="{FF2B5EF4-FFF2-40B4-BE49-F238E27FC236}">
                <a16:creationId xmlns:a16="http://schemas.microsoft.com/office/drawing/2014/main" id="{546C6459-6EFD-9CE0-2CB4-0EFD0DF907EF}"/>
              </a:ext>
            </a:extLst>
          </p:cNvPr>
          <p:cNvSpPr/>
          <p:nvPr/>
        </p:nvSpPr>
        <p:spPr>
          <a:xfrm>
            <a:off x="317722" y="187870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5 größten Inseln der Erde, geordnet nach ihrer Größe! </a:t>
            </a: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E3D960A8-94F6-956D-5FA6-BE0EE1A07222}"/>
              </a:ext>
            </a:extLst>
          </p:cNvPr>
          <p:cNvGrpSpPr/>
          <p:nvPr/>
        </p:nvGrpSpPr>
        <p:grpSpPr>
          <a:xfrm>
            <a:off x="4693494" y="3185573"/>
            <a:ext cx="1435694" cy="1366997"/>
            <a:chOff x="499875" y="1464179"/>
            <a:chExt cx="1435694" cy="1366997"/>
          </a:xfrm>
        </p:grpSpPr>
        <p:pic>
          <p:nvPicPr>
            <p:cNvPr id="25" name="Grafik 24" descr="Ein Bild, das Welt, Erde, Kreis, Planet enthält.&#10;&#10;KI-generierte Inhalte können fehlerhaft sein.">
              <a:extLst>
                <a:ext uri="{FF2B5EF4-FFF2-40B4-BE49-F238E27FC236}">
                  <a16:creationId xmlns:a16="http://schemas.microsoft.com/office/drawing/2014/main" id="{758420BE-B743-6C4C-F0B2-585B814D07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13" t="25992" r="20761" b="28433"/>
            <a:stretch>
              <a:fillRect/>
            </a:stretch>
          </p:blipFill>
          <p:spPr>
            <a:xfrm>
              <a:off x="499875" y="1464179"/>
              <a:ext cx="1435694" cy="1080000"/>
            </a:xfrm>
            <a:prstGeom prst="rect">
              <a:avLst/>
            </a:prstGeom>
          </p:spPr>
        </p:pic>
        <p:sp>
          <p:nvSpPr>
            <p:cNvPr id="26" name="Textfeld 25">
              <a:extLst>
                <a:ext uri="{FF2B5EF4-FFF2-40B4-BE49-F238E27FC236}">
                  <a16:creationId xmlns:a16="http://schemas.microsoft.com/office/drawing/2014/main" id="{0B2FF718-BE49-BEBB-80B9-1A63127EA9D2}"/>
                </a:ext>
              </a:extLst>
            </p:cNvPr>
            <p:cNvSpPr txBox="1"/>
            <p:nvPr/>
          </p:nvSpPr>
          <p:spPr>
            <a:xfrm>
              <a:off x="693241" y="2461844"/>
              <a:ext cx="11144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Grönland</a:t>
              </a:r>
            </a:p>
          </p:txBody>
        </p:sp>
      </p:grpSp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0CDEA1A0-02A9-30FF-ABF9-A01F0BE2EBB4}"/>
              </a:ext>
            </a:extLst>
          </p:cNvPr>
          <p:cNvGrpSpPr/>
          <p:nvPr/>
        </p:nvGrpSpPr>
        <p:grpSpPr>
          <a:xfrm>
            <a:off x="6774222" y="4929935"/>
            <a:ext cx="1573502" cy="1366997"/>
            <a:chOff x="2567952" y="1464179"/>
            <a:chExt cx="1573502" cy="1366997"/>
          </a:xfrm>
        </p:grpSpPr>
        <p:pic>
          <p:nvPicPr>
            <p:cNvPr id="28" name="Grafik 27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6AEC3052-0EDF-E314-94A8-550CA65FFC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97" r="-594"/>
            <a:stretch>
              <a:fillRect/>
            </a:stretch>
          </p:blipFill>
          <p:spPr>
            <a:xfrm>
              <a:off x="2567952" y="1464179"/>
              <a:ext cx="1573502" cy="1080000"/>
            </a:xfrm>
            <a:prstGeom prst="rect">
              <a:avLst/>
            </a:prstGeom>
          </p:spPr>
        </p:pic>
        <p:sp>
          <p:nvSpPr>
            <p:cNvPr id="29" name="Textfeld 28">
              <a:extLst>
                <a:ext uri="{FF2B5EF4-FFF2-40B4-BE49-F238E27FC236}">
                  <a16:creationId xmlns:a16="http://schemas.microsoft.com/office/drawing/2014/main" id="{4DE91FE3-6FC2-C43A-9F5B-00B13476B0A4}"/>
                </a:ext>
              </a:extLst>
            </p:cNvPr>
            <p:cNvSpPr txBox="1"/>
            <p:nvPr/>
          </p:nvSpPr>
          <p:spPr>
            <a:xfrm>
              <a:off x="2722158" y="2461844"/>
              <a:ext cx="12650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Neuguinea</a:t>
              </a:r>
            </a:p>
          </p:txBody>
        </p:sp>
      </p:grpSp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AEB58248-5970-C2A0-EA6D-A9A248F0C20E}"/>
              </a:ext>
            </a:extLst>
          </p:cNvPr>
          <p:cNvGrpSpPr/>
          <p:nvPr/>
        </p:nvGrpSpPr>
        <p:grpSpPr>
          <a:xfrm>
            <a:off x="8918038" y="4929935"/>
            <a:ext cx="1435694" cy="1366997"/>
            <a:chOff x="499875" y="1464179"/>
            <a:chExt cx="1435694" cy="1366997"/>
          </a:xfrm>
        </p:grpSpPr>
        <p:pic>
          <p:nvPicPr>
            <p:cNvPr id="37" name="Grafik 36" descr="Ein Bild, das Welt, Erde, Kreis, Planet enthält.&#10;&#10;KI-generierte Inhalte können fehlerhaft sein.">
              <a:extLst>
                <a:ext uri="{FF2B5EF4-FFF2-40B4-BE49-F238E27FC236}">
                  <a16:creationId xmlns:a16="http://schemas.microsoft.com/office/drawing/2014/main" id="{32C40650-7F73-EE99-F4AC-E9E914F4C6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13" t="25992" r="20761" b="28433"/>
            <a:stretch>
              <a:fillRect/>
            </a:stretch>
          </p:blipFill>
          <p:spPr>
            <a:xfrm>
              <a:off x="499875" y="1464179"/>
              <a:ext cx="1435694" cy="1080000"/>
            </a:xfrm>
            <a:prstGeom prst="rect">
              <a:avLst/>
            </a:prstGeom>
          </p:spPr>
        </p:pic>
        <p:sp>
          <p:nvSpPr>
            <p:cNvPr id="38" name="Textfeld 37">
              <a:extLst>
                <a:ext uri="{FF2B5EF4-FFF2-40B4-BE49-F238E27FC236}">
                  <a16:creationId xmlns:a16="http://schemas.microsoft.com/office/drawing/2014/main" id="{77B90930-5294-E871-8993-B60EC7EC3B99}"/>
                </a:ext>
              </a:extLst>
            </p:cNvPr>
            <p:cNvSpPr txBox="1"/>
            <p:nvPr/>
          </p:nvSpPr>
          <p:spPr>
            <a:xfrm>
              <a:off x="693241" y="2461844"/>
              <a:ext cx="11144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Grönland</a:t>
              </a:r>
            </a:p>
          </p:txBody>
        </p:sp>
      </p:grp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AF902966-B5E7-C19C-2BCA-A01876EC7596}"/>
              </a:ext>
            </a:extLst>
          </p:cNvPr>
          <p:cNvGrpSpPr/>
          <p:nvPr/>
        </p:nvGrpSpPr>
        <p:grpSpPr>
          <a:xfrm>
            <a:off x="4671478" y="4929935"/>
            <a:ext cx="1512804" cy="1366997"/>
            <a:chOff x="4693494" y="1464179"/>
            <a:chExt cx="1512804" cy="1366997"/>
          </a:xfrm>
        </p:grpSpPr>
        <p:pic>
          <p:nvPicPr>
            <p:cNvPr id="40" name="Grafik 39" descr="Ein Bild, das Karte, Text enthält.&#10;&#10;KI-generierte Inhalte können fehlerhaft sein.">
              <a:extLst>
                <a:ext uri="{FF2B5EF4-FFF2-40B4-BE49-F238E27FC236}">
                  <a16:creationId xmlns:a16="http://schemas.microsoft.com/office/drawing/2014/main" id="{0045A24B-BA85-C3D8-E00B-83FAB49437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96"/>
            <a:stretch>
              <a:fillRect/>
            </a:stretch>
          </p:blipFill>
          <p:spPr>
            <a:xfrm>
              <a:off x="4693494" y="1464179"/>
              <a:ext cx="1512804" cy="1074149"/>
            </a:xfrm>
            <a:prstGeom prst="rect">
              <a:avLst/>
            </a:prstGeom>
          </p:spPr>
        </p:pic>
        <p:sp>
          <p:nvSpPr>
            <p:cNvPr id="41" name="Textfeld 40">
              <a:extLst>
                <a:ext uri="{FF2B5EF4-FFF2-40B4-BE49-F238E27FC236}">
                  <a16:creationId xmlns:a16="http://schemas.microsoft.com/office/drawing/2014/main" id="{36179B5D-2C00-3FE0-7217-753908A8E28C}"/>
                </a:ext>
              </a:extLst>
            </p:cNvPr>
            <p:cNvSpPr txBox="1"/>
            <p:nvPr/>
          </p:nvSpPr>
          <p:spPr>
            <a:xfrm>
              <a:off x="4978229" y="2461844"/>
              <a:ext cx="9028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Borneo</a:t>
              </a:r>
            </a:p>
          </p:txBody>
        </p:sp>
      </p:grpSp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57283D55-D58B-9CD2-27A0-7289FBD8AC7D}"/>
              </a:ext>
            </a:extLst>
          </p:cNvPr>
          <p:cNvGrpSpPr/>
          <p:nvPr/>
        </p:nvGrpSpPr>
        <p:grpSpPr>
          <a:xfrm>
            <a:off x="2567952" y="4929935"/>
            <a:ext cx="1456349" cy="1366997"/>
            <a:chOff x="6804784" y="1464179"/>
            <a:chExt cx="1456349" cy="1366997"/>
          </a:xfrm>
        </p:grpSpPr>
        <p:pic>
          <p:nvPicPr>
            <p:cNvPr id="44" name="Grafik 43" descr="Ein Bild, das Welt, Erde, Kreis, Globus enthält.&#10;&#10;KI-generierte Inhalte können fehlerhaft sein.">
              <a:extLst>
                <a:ext uri="{FF2B5EF4-FFF2-40B4-BE49-F238E27FC236}">
                  <a16:creationId xmlns:a16="http://schemas.microsoft.com/office/drawing/2014/main" id="{09698576-65A4-3DCD-1C1B-F6533E19DD8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90" t="26667" r="19948" b="28792"/>
            <a:stretch>
              <a:fillRect/>
            </a:stretch>
          </p:blipFill>
          <p:spPr>
            <a:xfrm>
              <a:off x="6804784" y="1464179"/>
              <a:ext cx="1456349" cy="1080000"/>
            </a:xfrm>
            <a:prstGeom prst="rect">
              <a:avLst/>
            </a:prstGeom>
          </p:spPr>
        </p:pic>
        <p:sp>
          <p:nvSpPr>
            <p:cNvPr id="46" name="Textfeld 45">
              <a:extLst>
                <a:ext uri="{FF2B5EF4-FFF2-40B4-BE49-F238E27FC236}">
                  <a16:creationId xmlns:a16="http://schemas.microsoft.com/office/drawing/2014/main" id="{636DA8D1-0E9B-873E-AB8C-E119A6B948A9}"/>
                </a:ext>
              </a:extLst>
            </p:cNvPr>
            <p:cNvSpPr txBox="1"/>
            <p:nvPr/>
          </p:nvSpPr>
          <p:spPr>
            <a:xfrm>
              <a:off x="6860813" y="2461844"/>
              <a:ext cx="14003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Madagaskar</a:t>
              </a:r>
            </a:p>
          </p:txBody>
        </p:sp>
      </p:grpSp>
      <p:grpSp>
        <p:nvGrpSpPr>
          <p:cNvPr id="48" name="Gruppieren 47">
            <a:extLst>
              <a:ext uri="{FF2B5EF4-FFF2-40B4-BE49-F238E27FC236}">
                <a16:creationId xmlns:a16="http://schemas.microsoft.com/office/drawing/2014/main" id="{599E65D3-9C42-9854-7E37-BDA0DD8AC7FB}"/>
              </a:ext>
            </a:extLst>
          </p:cNvPr>
          <p:cNvGrpSpPr/>
          <p:nvPr/>
        </p:nvGrpSpPr>
        <p:grpSpPr>
          <a:xfrm>
            <a:off x="485909" y="4929935"/>
            <a:ext cx="1440000" cy="1366997"/>
            <a:chOff x="8918038" y="1464179"/>
            <a:chExt cx="1440000" cy="1366997"/>
          </a:xfrm>
        </p:grpSpPr>
        <p:pic>
          <p:nvPicPr>
            <p:cNvPr id="49" name="Grafik 48" descr="Ein Bild, das Karte, Text, Atlas, Welt enthält.&#10;&#10;KI-generierte Inhalte können fehlerhaft sein.">
              <a:extLst>
                <a:ext uri="{FF2B5EF4-FFF2-40B4-BE49-F238E27FC236}">
                  <a16:creationId xmlns:a16="http://schemas.microsoft.com/office/drawing/2014/main" id="{DDAFB9A8-EBAB-BD82-9586-E85DEE961C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748"/>
            <a:stretch>
              <a:fillRect/>
            </a:stretch>
          </p:blipFill>
          <p:spPr>
            <a:xfrm>
              <a:off x="8918038" y="1464179"/>
              <a:ext cx="1440000" cy="1067968"/>
            </a:xfrm>
            <a:prstGeom prst="rect">
              <a:avLst/>
            </a:prstGeom>
          </p:spPr>
        </p:pic>
        <p:sp>
          <p:nvSpPr>
            <p:cNvPr id="50" name="Textfeld 49">
              <a:extLst>
                <a:ext uri="{FF2B5EF4-FFF2-40B4-BE49-F238E27FC236}">
                  <a16:creationId xmlns:a16="http://schemas.microsoft.com/office/drawing/2014/main" id="{2BCE1F98-1275-07D9-FF01-9875F79C5B95}"/>
                </a:ext>
              </a:extLst>
            </p:cNvPr>
            <p:cNvSpPr txBox="1"/>
            <p:nvPr/>
          </p:nvSpPr>
          <p:spPr>
            <a:xfrm>
              <a:off x="8991867" y="2461844"/>
              <a:ext cx="12923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Baffin Insel</a:t>
              </a:r>
            </a:p>
          </p:txBody>
        </p:sp>
      </p:grpSp>
      <p:grpSp>
        <p:nvGrpSpPr>
          <p:cNvPr id="52" name="Gruppieren 51">
            <a:extLst>
              <a:ext uri="{FF2B5EF4-FFF2-40B4-BE49-F238E27FC236}">
                <a16:creationId xmlns:a16="http://schemas.microsoft.com/office/drawing/2014/main" id="{3BA9853C-FD39-1712-18EB-26AAC19EE05C}"/>
              </a:ext>
            </a:extLst>
          </p:cNvPr>
          <p:cNvGrpSpPr/>
          <p:nvPr/>
        </p:nvGrpSpPr>
        <p:grpSpPr>
          <a:xfrm>
            <a:off x="4687694" y="1464179"/>
            <a:ext cx="1512804" cy="1366997"/>
            <a:chOff x="4693494" y="1464179"/>
            <a:chExt cx="1512804" cy="1366997"/>
          </a:xfrm>
        </p:grpSpPr>
        <p:pic>
          <p:nvPicPr>
            <p:cNvPr id="56" name="Grafik 55" descr="Ein Bild, das Karte, Text enthält.&#10;&#10;KI-generierte Inhalte können fehlerhaft sein.">
              <a:extLst>
                <a:ext uri="{FF2B5EF4-FFF2-40B4-BE49-F238E27FC236}">
                  <a16:creationId xmlns:a16="http://schemas.microsoft.com/office/drawing/2014/main" id="{C913EFFB-BE8B-3307-1FA9-02441E0B4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96"/>
            <a:stretch>
              <a:fillRect/>
            </a:stretch>
          </p:blipFill>
          <p:spPr>
            <a:xfrm>
              <a:off x="4693494" y="1464179"/>
              <a:ext cx="1512804" cy="1074149"/>
            </a:xfrm>
            <a:prstGeom prst="rect">
              <a:avLst/>
            </a:prstGeom>
          </p:spPr>
        </p:pic>
        <p:sp>
          <p:nvSpPr>
            <p:cNvPr id="62" name="Textfeld 61">
              <a:extLst>
                <a:ext uri="{FF2B5EF4-FFF2-40B4-BE49-F238E27FC236}">
                  <a16:creationId xmlns:a16="http://schemas.microsoft.com/office/drawing/2014/main" id="{C673EF0F-4EFB-8202-33E9-0408CBBE1397}"/>
                </a:ext>
              </a:extLst>
            </p:cNvPr>
            <p:cNvSpPr txBox="1"/>
            <p:nvPr/>
          </p:nvSpPr>
          <p:spPr>
            <a:xfrm>
              <a:off x="4978229" y="2461844"/>
              <a:ext cx="9028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Borneo</a:t>
              </a:r>
            </a:p>
          </p:txBody>
        </p:sp>
      </p:grpSp>
      <p:grpSp>
        <p:nvGrpSpPr>
          <p:cNvPr id="63" name="Gruppieren 62">
            <a:extLst>
              <a:ext uri="{FF2B5EF4-FFF2-40B4-BE49-F238E27FC236}">
                <a16:creationId xmlns:a16="http://schemas.microsoft.com/office/drawing/2014/main" id="{7D5622CA-B32F-8F58-1470-8AE898D96A54}"/>
              </a:ext>
            </a:extLst>
          </p:cNvPr>
          <p:cNvGrpSpPr/>
          <p:nvPr/>
        </p:nvGrpSpPr>
        <p:grpSpPr>
          <a:xfrm>
            <a:off x="6746207" y="3185573"/>
            <a:ext cx="1573502" cy="1366997"/>
            <a:chOff x="2567952" y="1464179"/>
            <a:chExt cx="1573502" cy="1366997"/>
          </a:xfrm>
        </p:grpSpPr>
        <p:pic>
          <p:nvPicPr>
            <p:cNvPr id="64" name="Grafik 63" descr="Ein Bild, das Karte enthält.&#10;&#10;KI-generierte Inhalte können fehlerhaft sein.">
              <a:extLst>
                <a:ext uri="{FF2B5EF4-FFF2-40B4-BE49-F238E27FC236}">
                  <a16:creationId xmlns:a16="http://schemas.microsoft.com/office/drawing/2014/main" id="{B7326401-10DE-480B-983C-E894914AB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97" r="-594"/>
            <a:stretch>
              <a:fillRect/>
            </a:stretch>
          </p:blipFill>
          <p:spPr>
            <a:xfrm>
              <a:off x="2567952" y="1464179"/>
              <a:ext cx="1573502" cy="1080000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ADF2127F-9593-AF81-F18C-9236C4B940F6}"/>
                </a:ext>
              </a:extLst>
            </p:cNvPr>
            <p:cNvSpPr txBox="1"/>
            <p:nvPr/>
          </p:nvSpPr>
          <p:spPr>
            <a:xfrm>
              <a:off x="2722158" y="2461844"/>
              <a:ext cx="12650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Neuguinea</a:t>
              </a:r>
            </a:p>
          </p:txBody>
        </p:sp>
      </p:grpSp>
      <p:grpSp>
        <p:nvGrpSpPr>
          <p:cNvPr id="76" name="Gruppieren 75">
            <a:extLst>
              <a:ext uri="{FF2B5EF4-FFF2-40B4-BE49-F238E27FC236}">
                <a16:creationId xmlns:a16="http://schemas.microsoft.com/office/drawing/2014/main" id="{6B48EE45-CCDE-6858-FD80-7D42234A2364}"/>
              </a:ext>
            </a:extLst>
          </p:cNvPr>
          <p:cNvGrpSpPr/>
          <p:nvPr/>
        </p:nvGrpSpPr>
        <p:grpSpPr>
          <a:xfrm>
            <a:off x="469560" y="3185573"/>
            <a:ext cx="1456349" cy="1366997"/>
            <a:chOff x="6804784" y="1464179"/>
            <a:chExt cx="1456349" cy="1366997"/>
          </a:xfrm>
        </p:grpSpPr>
        <p:pic>
          <p:nvPicPr>
            <p:cNvPr id="77" name="Grafik 76" descr="Ein Bild, das Welt, Erde, Kreis, Globus enthält.&#10;&#10;KI-generierte Inhalte können fehlerhaft sein.">
              <a:extLst>
                <a:ext uri="{FF2B5EF4-FFF2-40B4-BE49-F238E27FC236}">
                  <a16:creationId xmlns:a16="http://schemas.microsoft.com/office/drawing/2014/main" id="{78714CBE-765D-BBE9-4FBC-1CB9A7807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90" t="26667" r="19948" b="28792"/>
            <a:stretch>
              <a:fillRect/>
            </a:stretch>
          </p:blipFill>
          <p:spPr>
            <a:xfrm>
              <a:off x="6804784" y="1464179"/>
              <a:ext cx="1456349" cy="1080000"/>
            </a:xfrm>
            <a:prstGeom prst="rect">
              <a:avLst/>
            </a:prstGeom>
          </p:spPr>
        </p:pic>
        <p:sp>
          <p:nvSpPr>
            <p:cNvPr id="78" name="Textfeld 77">
              <a:extLst>
                <a:ext uri="{FF2B5EF4-FFF2-40B4-BE49-F238E27FC236}">
                  <a16:creationId xmlns:a16="http://schemas.microsoft.com/office/drawing/2014/main" id="{0BD31D86-7F72-0850-E6B1-337E15A6F49A}"/>
                </a:ext>
              </a:extLst>
            </p:cNvPr>
            <p:cNvSpPr txBox="1"/>
            <p:nvPr/>
          </p:nvSpPr>
          <p:spPr>
            <a:xfrm>
              <a:off x="6860813" y="2461844"/>
              <a:ext cx="14003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Madagaskar</a:t>
              </a:r>
            </a:p>
          </p:txBody>
        </p:sp>
      </p:grpSp>
      <p:grpSp>
        <p:nvGrpSpPr>
          <p:cNvPr id="79" name="Gruppieren 78">
            <a:extLst>
              <a:ext uri="{FF2B5EF4-FFF2-40B4-BE49-F238E27FC236}">
                <a16:creationId xmlns:a16="http://schemas.microsoft.com/office/drawing/2014/main" id="{D49F3D7D-15F7-2B48-7957-81FE74396B73}"/>
              </a:ext>
            </a:extLst>
          </p:cNvPr>
          <p:cNvGrpSpPr/>
          <p:nvPr/>
        </p:nvGrpSpPr>
        <p:grpSpPr>
          <a:xfrm>
            <a:off x="2593133" y="3185573"/>
            <a:ext cx="1440000" cy="1366997"/>
            <a:chOff x="8918038" y="1464179"/>
            <a:chExt cx="1440000" cy="1366997"/>
          </a:xfrm>
        </p:grpSpPr>
        <p:pic>
          <p:nvPicPr>
            <p:cNvPr id="80" name="Grafik 79" descr="Ein Bild, das Karte, Text, Atlas, Welt enthält.&#10;&#10;KI-generierte Inhalte können fehlerhaft sein.">
              <a:extLst>
                <a:ext uri="{FF2B5EF4-FFF2-40B4-BE49-F238E27FC236}">
                  <a16:creationId xmlns:a16="http://schemas.microsoft.com/office/drawing/2014/main" id="{038FF9A7-AF21-E03B-3394-F61ED874B22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748"/>
            <a:stretch>
              <a:fillRect/>
            </a:stretch>
          </p:blipFill>
          <p:spPr>
            <a:xfrm>
              <a:off x="8918038" y="1464179"/>
              <a:ext cx="1440000" cy="1067968"/>
            </a:xfrm>
            <a:prstGeom prst="rect">
              <a:avLst/>
            </a:prstGeom>
          </p:spPr>
        </p:pic>
        <p:sp>
          <p:nvSpPr>
            <p:cNvPr id="81" name="Textfeld 80">
              <a:extLst>
                <a:ext uri="{FF2B5EF4-FFF2-40B4-BE49-F238E27FC236}">
                  <a16:creationId xmlns:a16="http://schemas.microsoft.com/office/drawing/2014/main" id="{3D5A414B-BCFE-E118-D2BA-8E8CAB73869B}"/>
                </a:ext>
              </a:extLst>
            </p:cNvPr>
            <p:cNvSpPr txBox="1"/>
            <p:nvPr/>
          </p:nvSpPr>
          <p:spPr>
            <a:xfrm>
              <a:off x="8991867" y="2461844"/>
              <a:ext cx="12923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Baffin Insel</a:t>
              </a:r>
            </a:p>
          </p:txBody>
        </p:sp>
      </p:grpSp>
      <p:sp>
        <p:nvSpPr>
          <p:cNvPr id="30" name="txtPunkte">
            <a:extLst>
              <a:ext uri="{FF2B5EF4-FFF2-40B4-BE49-F238E27FC236}">
                <a16:creationId xmlns:a16="http://schemas.microsoft.com/office/drawing/2014/main" id="{818ECAE5-A8EC-8F88-B7CB-2225F5719B88}"/>
              </a:ext>
            </a:extLst>
          </p:cNvPr>
          <p:cNvSpPr txBox="1"/>
          <p:nvPr/>
        </p:nvSpPr>
        <p:spPr>
          <a:xfrm>
            <a:off x="10584659" y="1085274"/>
            <a:ext cx="1573502" cy="476726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Punkte: 20</a:t>
            </a:r>
            <a:endParaRPr sz="2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4957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B9B0C7-87E8-1F27-8C68-853557A04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6A903DF5-A586-9323-D134-9996ACAF8D59}"/>
              </a:ext>
            </a:extLst>
          </p:cNvPr>
          <p:cNvSpPr/>
          <p:nvPr/>
        </p:nvSpPr>
        <p:spPr>
          <a:xfrm>
            <a:off x="323065" y="139163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Lanzarote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FCDC04FC-B202-3C95-C56B-59A3A6AE35CF}"/>
              </a:ext>
            </a:extLst>
          </p:cNvPr>
          <p:cNvSpPr/>
          <p:nvPr/>
        </p:nvSpPr>
        <p:spPr>
          <a:xfrm>
            <a:off x="323065" y="3122397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Fuerte-</a:t>
            </a:r>
            <a:r>
              <a:rPr lang="de-DE" sz="28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ventura</a:t>
            </a:r>
            <a:endParaRPr lang="de-DE" sz="28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312B0AD6-DE75-F8E8-4873-B5A3E2C0F293}"/>
              </a:ext>
            </a:extLst>
          </p:cNvPr>
          <p:cNvSpPr/>
          <p:nvPr/>
        </p:nvSpPr>
        <p:spPr>
          <a:xfrm>
            <a:off x="317722" y="488342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Teneriffa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0CB9029F-26EE-48D3-A415-402C44DC7B6F}"/>
              </a:ext>
            </a:extLst>
          </p:cNvPr>
          <p:cNvSpPr/>
          <p:nvPr/>
        </p:nvSpPr>
        <p:spPr>
          <a:xfrm>
            <a:off x="2428144" y="139163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 Gomera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B5776FE1-BEE1-F354-32A5-86E4A73538AE}"/>
              </a:ext>
            </a:extLst>
          </p:cNvPr>
          <p:cNvSpPr/>
          <p:nvPr/>
        </p:nvSpPr>
        <p:spPr>
          <a:xfrm>
            <a:off x="2422801" y="488342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Madeira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6231FAEC-E527-25E2-ADB0-F66FF2A6FE5A}"/>
              </a:ext>
            </a:extLst>
          </p:cNvPr>
          <p:cNvSpPr/>
          <p:nvPr/>
        </p:nvSpPr>
        <p:spPr>
          <a:xfrm>
            <a:off x="2428144" y="3118786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 Palma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892243C-3AE9-1409-BCBB-0659F5F01A41}"/>
              </a:ext>
            </a:extLst>
          </p:cNvPr>
          <p:cNvSpPr/>
          <p:nvPr/>
        </p:nvSpPr>
        <p:spPr>
          <a:xfrm>
            <a:off x="4533223" y="139163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Teneriffa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74A552CB-BB78-6789-8511-C38A46E458F5}"/>
              </a:ext>
            </a:extLst>
          </p:cNvPr>
          <p:cNvSpPr/>
          <p:nvPr/>
        </p:nvSpPr>
        <p:spPr>
          <a:xfrm>
            <a:off x="4533223" y="488342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Gran</a:t>
            </a:r>
          </a:p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Canaria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89E3072-24D1-18C9-5685-6B56BABB0898}"/>
              </a:ext>
            </a:extLst>
          </p:cNvPr>
          <p:cNvSpPr/>
          <p:nvPr/>
        </p:nvSpPr>
        <p:spPr>
          <a:xfrm>
            <a:off x="4533223" y="3118786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Azoren</a:t>
            </a:r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69533BCC-0E1B-AE50-7CFA-8BAA7E6E7287}"/>
              </a:ext>
            </a:extLst>
          </p:cNvPr>
          <p:cNvSpPr/>
          <p:nvPr/>
        </p:nvSpPr>
        <p:spPr>
          <a:xfrm rot="5400000">
            <a:off x="5185564" y="1505527"/>
            <a:ext cx="484632" cy="10220315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B6393BE-2305-ADAB-6500-86B6B213CAE7}"/>
              </a:ext>
            </a:extLst>
          </p:cNvPr>
          <p:cNvSpPr/>
          <p:nvPr/>
        </p:nvSpPr>
        <p:spPr>
          <a:xfrm>
            <a:off x="10843117" y="162243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67F91F-6049-E668-E4E6-0C167C1D3A97}"/>
              </a:ext>
            </a:extLst>
          </p:cNvPr>
          <p:cNvSpPr/>
          <p:nvPr/>
        </p:nvSpPr>
        <p:spPr>
          <a:xfrm>
            <a:off x="10843117" y="344607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775B2E-F0BA-1FF9-22AA-294D03B3068C}"/>
              </a:ext>
            </a:extLst>
          </p:cNvPr>
          <p:cNvSpPr/>
          <p:nvPr/>
        </p:nvSpPr>
        <p:spPr>
          <a:xfrm>
            <a:off x="1090440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5B6A313F-5FB5-7FAD-FAFD-9C3BB9C740DF}"/>
              </a:ext>
            </a:extLst>
          </p:cNvPr>
          <p:cNvSpPr/>
          <p:nvPr/>
        </p:nvSpPr>
        <p:spPr>
          <a:xfrm>
            <a:off x="6638302" y="139163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 Palma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1600CA45-9E35-10E4-C69F-EA4262ECAB3B}"/>
              </a:ext>
            </a:extLst>
          </p:cNvPr>
          <p:cNvSpPr/>
          <p:nvPr/>
        </p:nvSpPr>
        <p:spPr>
          <a:xfrm>
            <a:off x="6632959" y="488342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 Palma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57159E72-CDD9-DF15-BCB1-DB83FB75AFB3}"/>
              </a:ext>
            </a:extLst>
          </p:cNvPr>
          <p:cNvSpPr/>
          <p:nvPr/>
        </p:nvSpPr>
        <p:spPr>
          <a:xfrm>
            <a:off x="6638302" y="3118786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</a:t>
            </a:r>
          </a:p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Gomera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AF686404-5E27-955F-C29C-9D6134743205}"/>
              </a:ext>
            </a:extLst>
          </p:cNvPr>
          <p:cNvSpPr/>
          <p:nvPr/>
        </p:nvSpPr>
        <p:spPr>
          <a:xfrm>
            <a:off x="8738038" y="139163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Gran</a:t>
            </a:r>
          </a:p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Canaria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C62D7A9-37DE-EA0F-D351-6FC00836650D}"/>
              </a:ext>
            </a:extLst>
          </p:cNvPr>
          <p:cNvSpPr/>
          <p:nvPr/>
        </p:nvSpPr>
        <p:spPr>
          <a:xfrm>
            <a:off x="8738038" y="4883423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Lanzarote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3A9339A3-F622-D51D-C689-9B00415C67A5}"/>
              </a:ext>
            </a:extLst>
          </p:cNvPr>
          <p:cNvSpPr/>
          <p:nvPr/>
        </p:nvSpPr>
        <p:spPr>
          <a:xfrm>
            <a:off x="8738038" y="3122397"/>
            <a:ext cx="1800000" cy="144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Teneriffa</a:t>
            </a:r>
          </a:p>
        </p:txBody>
      </p:sp>
      <p:sp>
        <p:nvSpPr>
          <p:cNvPr id="24" name="txtPunkte">
            <a:extLst>
              <a:ext uri="{FF2B5EF4-FFF2-40B4-BE49-F238E27FC236}">
                <a16:creationId xmlns:a16="http://schemas.microsoft.com/office/drawing/2014/main" id="{7E2BF33E-CC12-C50A-078F-DECCAC5AE9DF}"/>
              </a:ext>
            </a:extLst>
          </p:cNvPr>
          <p:cNvSpPr txBox="1"/>
          <p:nvPr/>
        </p:nvSpPr>
        <p:spPr>
          <a:xfrm>
            <a:off x="10574025" y="1053589"/>
            <a:ext cx="1573502" cy="476726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Punkte: 20</a:t>
            </a:r>
            <a:endParaRPr sz="2200" b="1" dirty="0">
              <a:solidFill>
                <a:srgbClr val="FF0000"/>
              </a:solidFill>
            </a:endParaRPr>
          </a:p>
        </p:txBody>
      </p:sp>
      <p:sp>
        <p:nvSpPr>
          <p:cNvPr id="68" name="Rechteck: abgerundete Ecken 67">
            <a:extLst>
              <a:ext uri="{FF2B5EF4-FFF2-40B4-BE49-F238E27FC236}">
                <a16:creationId xmlns:a16="http://schemas.microsoft.com/office/drawing/2014/main" id="{E83ABCC4-8714-9273-F0D4-A6F5964CDE51}"/>
              </a:ext>
            </a:extLst>
          </p:cNvPr>
          <p:cNvSpPr/>
          <p:nvPr/>
        </p:nvSpPr>
        <p:spPr>
          <a:xfrm>
            <a:off x="317722" y="187870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Diese 5 Inseln gehören alle zur Kanarischen Inselgruppe. A, B, oder C? </a:t>
            </a:r>
          </a:p>
        </p:txBody>
      </p:sp>
    </p:spTree>
    <p:extLst>
      <p:ext uri="{BB962C8B-B14F-4D97-AF65-F5344CB8AC3E}">
        <p14:creationId xmlns:p14="http://schemas.microsoft.com/office/powerpoint/2010/main" val="3096802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F1E30D-C197-5779-D88D-8D93C3D18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A11484E-B716-AF5F-C96B-ED14B58B60E5}"/>
              </a:ext>
            </a:extLst>
          </p:cNvPr>
          <p:cNvSpPr/>
          <p:nvPr/>
        </p:nvSpPr>
        <p:spPr>
          <a:xfrm>
            <a:off x="289824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4D232C95-D536-89D3-3A64-D342854EE95A}"/>
              </a:ext>
            </a:extLst>
          </p:cNvPr>
          <p:cNvSpPr/>
          <p:nvPr/>
        </p:nvSpPr>
        <p:spPr>
          <a:xfrm>
            <a:off x="289824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F5B002F6-AF53-7774-FFA6-8D3E0E381205}"/>
              </a:ext>
            </a:extLst>
          </p:cNvPr>
          <p:cNvSpPr/>
          <p:nvPr/>
        </p:nvSpPr>
        <p:spPr>
          <a:xfrm>
            <a:off x="289824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C3EEB8D9-089D-BFD2-C8C5-9D0D580E4657}"/>
              </a:ext>
            </a:extLst>
          </p:cNvPr>
          <p:cNvSpPr/>
          <p:nvPr/>
        </p:nvSpPr>
        <p:spPr>
          <a:xfrm>
            <a:off x="2422801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6EB36D43-1B00-DB44-1FE5-5C9DB51F012A}"/>
              </a:ext>
            </a:extLst>
          </p:cNvPr>
          <p:cNvSpPr/>
          <p:nvPr/>
        </p:nvSpPr>
        <p:spPr>
          <a:xfrm>
            <a:off x="2422801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6C42BF7-2609-2F25-EF18-BDC0F563C3CC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23C4AB3B-2DAC-85F4-B6F2-585FB7FB1793}"/>
              </a:ext>
            </a:extLst>
          </p:cNvPr>
          <p:cNvSpPr/>
          <p:nvPr/>
        </p:nvSpPr>
        <p:spPr>
          <a:xfrm>
            <a:off x="4527880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8DFCD6D7-2009-A7BA-ACCF-B4A8351EAEEA}"/>
              </a:ext>
            </a:extLst>
          </p:cNvPr>
          <p:cNvSpPr/>
          <p:nvPr/>
        </p:nvSpPr>
        <p:spPr>
          <a:xfrm>
            <a:off x="4527880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01E2AD7-919B-562F-767E-9AC7762B16FE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C9D3F554-641F-D1CC-6FAA-EFFB36ECC3F4}"/>
              </a:ext>
            </a:extLst>
          </p:cNvPr>
          <p:cNvSpPr/>
          <p:nvPr/>
        </p:nvSpPr>
        <p:spPr>
          <a:xfrm rot="5400000">
            <a:off x="5135125" y="2302195"/>
            <a:ext cx="484632" cy="862698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1C025EC5-6549-E3FB-886C-9123381B0351}"/>
              </a:ext>
            </a:extLst>
          </p:cNvPr>
          <p:cNvSpPr txBox="1"/>
          <p:nvPr/>
        </p:nvSpPr>
        <p:spPr>
          <a:xfrm>
            <a:off x="9793922" y="6396745"/>
            <a:ext cx="654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lang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822347F0-C7F2-4116-959D-34FF3ADEB597}"/>
              </a:ext>
            </a:extLst>
          </p:cNvPr>
          <p:cNvSpPr txBox="1"/>
          <p:nvPr/>
        </p:nvSpPr>
        <p:spPr>
          <a:xfrm>
            <a:off x="226464" y="6415630"/>
            <a:ext cx="644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kurz</a:t>
            </a:r>
          </a:p>
        </p:txBody>
      </p:sp>
      <p:sp>
        <p:nvSpPr>
          <p:cNvPr id="15" name="Flussdiagramm: Verbinder 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FCC60F-E406-F17E-9603-E4F04428B17E}"/>
              </a:ext>
            </a:extLst>
          </p:cNvPr>
          <p:cNvSpPr/>
          <p:nvPr/>
        </p:nvSpPr>
        <p:spPr>
          <a:xfrm>
            <a:off x="10843117" y="162243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72C8BA-C9A2-27D2-85A6-79766F6EDBF8}"/>
              </a:ext>
            </a:extLst>
          </p:cNvPr>
          <p:cNvSpPr/>
          <p:nvPr/>
        </p:nvSpPr>
        <p:spPr>
          <a:xfrm>
            <a:off x="10843117" y="344607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8FF9DF5-8171-EA90-9755-53120C611F4B}"/>
              </a:ext>
            </a:extLst>
          </p:cNvPr>
          <p:cNvSpPr/>
          <p:nvPr/>
        </p:nvSpPr>
        <p:spPr>
          <a:xfrm>
            <a:off x="1090440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8BA63DAD-6050-38CA-D8D4-209AD15C2B8E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54A07DB9-29FA-C629-6D4D-6646A71D89D3}"/>
              </a:ext>
            </a:extLst>
          </p:cNvPr>
          <p:cNvSpPr/>
          <p:nvPr/>
        </p:nvSpPr>
        <p:spPr>
          <a:xfrm>
            <a:off x="6632959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7E708156-026F-5E63-5E38-2EAB0796D4E5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0BFF4AA8-80E4-E972-4316-0C0816859822}"/>
              </a:ext>
            </a:extLst>
          </p:cNvPr>
          <p:cNvSpPr/>
          <p:nvPr/>
        </p:nvSpPr>
        <p:spPr>
          <a:xfrm>
            <a:off x="8738038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99E4AFB9-C332-460B-980C-B1430AE4BFE8}"/>
              </a:ext>
            </a:extLst>
          </p:cNvPr>
          <p:cNvSpPr/>
          <p:nvPr/>
        </p:nvSpPr>
        <p:spPr>
          <a:xfrm>
            <a:off x="8738038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4" name="txtPunkte">
            <a:extLst>
              <a:ext uri="{FF2B5EF4-FFF2-40B4-BE49-F238E27FC236}">
                <a16:creationId xmlns:a16="http://schemas.microsoft.com/office/drawing/2014/main" id="{C7B8AF44-93D4-ECEA-87C7-E88F6E39C16D}"/>
              </a:ext>
            </a:extLst>
          </p:cNvPr>
          <p:cNvSpPr txBox="1"/>
          <p:nvPr/>
        </p:nvSpPr>
        <p:spPr>
          <a:xfrm>
            <a:off x="10591693" y="1053589"/>
            <a:ext cx="1573502" cy="476726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Punkte: 20</a:t>
            </a:r>
            <a:endParaRPr sz="2200" b="1" dirty="0">
              <a:solidFill>
                <a:srgbClr val="FF0000"/>
              </a:solidFill>
            </a:endParaRPr>
          </a:p>
        </p:txBody>
      </p:sp>
      <p:sp>
        <p:nvSpPr>
          <p:cNvPr id="26" name="Rechteck: abgerundete Ecken 25">
            <a:extLst>
              <a:ext uri="{FF2B5EF4-FFF2-40B4-BE49-F238E27FC236}">
                <a16:creationId xmlns:a16="http://schemas.microsoft.com/office/drawing/2014/main" id="{EDAC1097-2D19-0428-1F7D-198BEF165E57}"/>
              </a:ext>
            </a:extLst>
          </p:cNvPr>
          <p:cNvSpPr/>
          <p:nvPr/>
        </p:nvSpPr>
        <p:spPr>
          <a:xfrm>
            <a:off x="317722" y="196177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 dirty="0"/>
              <a:t>Richtige Reihenfolge der 5 längsten Flüsse in Deutschland, geordnet nach ihrer Länge! </a:t>
            </a:r>
          </a:p>
        </p:txBody>
      </p:sp>
      <p:grpSp>
        <p:nvGrpSpPr>
          <p:cNvPr id="64" name="Gruppieren 63">
            <a:extLst>
              <a:ext uri="{FF2B5EF4-FFF2-40B4-BE49-F238E27FC236}">
                <a16:creationId xmlns:a16="http://schemas.microsoft.com/office/drawing/2014/main" id="{597A6839-DED6-56BD-C2FE-CB23E1C77099}"/>
              </a:ext>
            </a:extLst>
          </p:cNvPr>
          <p:cNvGrpSpPr/>
          <p:nvPr/>
        </p:nvGrpSpPr>
        <p:grpSpPr>
          <a:xfrm>
            <a:off x="8675637" y="3189075"/>
            <a:ext cx="1809053" cy="1296000"/>
            <a:chOff x="6562617" y="3174711"/>
            <a:chExt cx="1809053" cy="1296000"/>
          </a:xfrm>
        </p:grpSpPr>
        <p:sp>
          <p:nvSpPr>
            <p:cNvPr id="28" name="Textfeld 27">
              <a:extLst>
                <a:ext uri="{FF2B5EF4-FFF2-40B4-BE49-F238E27FC236}">
                  <a16:creationId xmlns:a16="http://schemas.microsoft.com/office/drawing/2014/main" id="{9706E3B2-46BE-37F7-FF0C-37310623646D}"/>
                </a:ext>
              </a:extLst>
            </p:cNvPr>
            <p:cNvSpPr txBox="1"/>
            <p:nvPr/>
          </p:nvSpPr>
          <p:spPr>
            <a:xfrm>
              <a:off x="6562617" y="3204976"/>
              <a:ext cx="513346" cy="1265735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Elbe</a:t>
              </a:r>
            </a:p>
          </p:txBody>
        </p:sp>
        <p:pic>
          <p:nvPicPr>
            <p:cNvPr id="30" name="Grafik 29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295916E3-4B3E-54A0-C851-F09EDC4CE0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71"/>
            <a:stretch>
              <a:fillRect/>
            </a:stretch>
          </p:blipFill>
          <p:spPr>
            <a:xfrm>
              <a:off x="6993362" y="3174711"/>
              <a:ext cx="1378308" cy="1296000"/>
            </a:xfrm>
            <a:prstGeom prst="rect">
              <a:avLst/>
            </a:prstGeom>
          </p:spPr>
        </p:pic>
      </p:grpSp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405A01BB-F382-44B8-6456-9A4C686DED7D}"/>
              </a:ext>
            </a:extLst>
          </p:cNvPr>
          <p:cNvGrpSpPr/>
          <p:nvPr/>
        </p:nvGrpSpPr>
        <p:grpSpPr>
          <a:xfrm>
            <a:off x="6589379" y="1348111"/>
            <a:ext cx="1791575" cy="1594051"/>
            <a:chOff x="6589379" y="1348111"/>
            <a:chExt cx="1791575" cy="1594051"/>
          </a:xfrm>
        </p:grpSpPr>
        <p:sp>
          <p:nvSpPr>
            <p:cNvPr id="31" name="Textfeld 30">
              <a:extLst>
                <a:ext uri="{FF2B5EF4-FFF2-40B4-BE49-F238E27FC236}">
                  <a16:creationId xmlns:a16="http://schemas.microsoft.com/office/drawing/2014/main" id="{E071801F-D964-33D9-6533-F419BDF6B688}"/>
                </a:ext>
              </a:extLst>
            </p:cNvPr>
            <p:cNvSpPr txBox="1"/>
            <p:nvPr/>
          </p:nvSpPr>
          <p:spPr>
            <a:xfrm>
              <a:off x="6589379" y="1348111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Donau</a:t>
              </a:r>
            </a:p>
          </p:txBody>
        </p:sp>
        <p:pic>
          <p:nvPicPr>
            <p:cNvPr id="33" name="Grafik 32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0994DE54-56C5-BD77-60F1-783F9E3028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57"/>
            <a:stretch>
              <a:fillRect/>
            </a:stretch>
          </p:blipFill>
          <p:spPr>
            <a:xfrm>
              <a:off x="7007248" y="1467244"/>
              <a:ext cx="1373706" cy="1296000"/>
            </a:xfrm>
            <a:prstGeom prst="rect">
              <a:avLst/>
            </a:prstGeom>
          </p:spPr>
        </p:pic>
      </p:grpSp>
      <p:sp>
        <p:nvSpPr>
          <p:cNvPr id="21" name="Rechteck 20">
            <a:extLst>
              <a:ext uri="{FF2B5EF4-FFF2-40B4-BE49-F238E27FC236}">
                <a16:creationId xmlns:a16="http://schemas.microsoft.com/office/drawing/2014/main" id="{0D857FC5-7CDB-376F-DDA4-A5B4179D7D38}"/>
              </a:ext>
            </a:extLst>
          </p:cNvPr>
          <p:cNvSpPr/>
          <p:nvPr/>
        </p:nvSpPr>
        <p:spPr>
          <a:xfrm>
            <a:off x="8755243" y="141912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F0B1C14C-9C86-E9D7-8FF5-9D954EC8683D}"/>
              </a:ext>
            </a:extLst>
          </p:cNvPr>
          <p:cNvGrpSpPr/>
          <p:nvPr/>
        </p:nvGrpSpPr>
        <p:grpSpPr>
          <a:xfrm>
            <a:off x="2364160" y="4810078"/>
            <a:ext cx="1795719" cy="1363095"/>
            <a:chOff x="2364160" y="4810078"/>
            <a:chExt cx="1795719" cy="1363095"/>
          </a:xfrm>
        </p:grpSpPr>
        <p:sp>
          <p:nvSpPr>
            <p:cNvPr id="53" name="Textfeld 52">
              <a:extLst>
                <a:ext uri="{FF2B5EF4-FFF2-40B4-BE49-F238E27FC236}">
                  <a16:creationId xmlns:a16="http://schemas.microsoft.com/office/drawing/2014/main" id="{37FE274E-1C53-ED86-8CBF-FAFA80DB734E}"/>
                </a:ext>
              </a:extLst>
            </p:cNvPr>
            <p:cNvSpPr txBox="1"/>
            <p:nvPr/>
          </p:nvSpPr>
          <p:spPr>
            <a:xfrm>
              <a:off x="2364160" y="4810078"/>
              <a:ext cx="513346" cy="1285969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Main</a:t>
              </a:r>
            </a:p>
          </p:txBody>
        </p:sp>
        <p:pic>
          <p:nvPicPr>
            <p:cNvPr id="54" name="Grafik 53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0F683A21-6473-BDB2-4BAD-ED94279C45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08"/>
            <a:stretch>
              <a:fillRect/>
            </a:stretch>
          </p:blipFill>
          <p:spPr>
            <a:xfrm>
              <a:off x="2786889" y="4877173"/>
              <a:ext cx="1372990" cy="1296000"/>
            </a:xfrm>
            <a:prstGeom prst="rect">
              <a:avLst/>
            </a:prstGeom>
          </p:spPr>
        </p:pic>
      </p:grpSp>
      <p:grpSp>
        <p:nvGrpSpPr>
          <p:cNvPr id="44" name="Gruppieren 43">
            <a:extLst>
              <a:ext uri="{FF2B5EF4-FFF2-40B4-BE49-F238E27FC236}">
                <a16:creationId xmlns:a16="http://schemas.microsoft.com/office/drawing/2014/main" id="{3FC3CE6F-CBC3-64C8-8EE9-88410132C959}"/>
              </a:ext>
            </a:extLst>
          </p:cNvPr>
          <p:cNvGrpSpPr/>
          <p:nvPr/>
        </p:nvGrpSpPr>
        <p:grpSpPr>
          <a:xfrm>
            <a:off x="2375366" y="3056911"/>
            <a:ext cx="1791575" cy="1594051"/>
            <a:chOff x="6589379" y="1348111"/>
            <a:chExt cx="1791575" cy="1594051"/>
          </a:xfrm>
        </p:grpSpPr>
        <p:sp>
          <p:nvSpPr>
            <p:cNvPr id="45" name="Textfeld 44">
              <a:extLst>
                <a:ext uri="{FF2B5EF4-FFF2-40B4-BE49-F238E27FC236}">
                  <a16:creationId xmlns:a16="http://schemas.microsoft.com/office/drawing/2014/main" id="{CD5427D0-F454-1C6F-AA49-82AD8502F447}"/>
                </a:ext>
              </a:extLst>
            </p:cNvPr>
            <p:cNvSpPr txBox="1"/>
            <p:nvPr/>
          </p:nvSpPr>
          <p:spPr>
            <a:xfrm>
              <a:off x="6589379" y="1348111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Donau</a:t>
              </a:r>
            </a:p>
          </p:txBody>
        </p:sp>
        <p:pic>
          <p:nvPicPr>
            <p:cNvPr id="46" name="Grafik 45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64726BA0-41D1-3279-8757-1863DBF2C2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57"/>
            <a:stretch>
              <a:fillRect/>
            </a:stretch>
          </p:blipFill>
          <p:spPr>
            <a:xfrm>
              <a:off x="7007248" y="1467244"/>
              <a:ext cx="1373706" cy="1296000"/>
            </a:xfrm>
            <a:prstGeom prst="rect">
              <a:avLst/>
            </a:prstGeom>
          </p:spPr>
        </p:pic>
      </p:grpSp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EBF590E6-39CA-A38F-B3F1-41C094B13ED5}"/>
              </a:ext>
            </a:extLst>
          </p:cNvPr>
          <p:cNvGrpSpPr/>
          <p:nvPr/>
        </p:nvGrpSpPr>
        <p:grpSpPr>
          <a:xfrm>
            <a:off x="8675637" y="4770300"/>
            <a:ext cx="1803864" cy="1594051"/>
            <a:chOff x="2343234" y="1342099"/>
            <a:chExt cx="1803864" cy="1594051"/>
          </a:xfrm>
        </p:grpSpPr>
        <p:sp>
          <p:nvSpPr>
            <p:cNvPr id="48" name="Textfeld 47">
              <a:extLst>
                <a:ext uri="{FF2B5EF4-FFF2-40B4-BE49-F238E27FC236}">
                  <a16:creationId xmlns:a16="http://schemas.microsoft.com/office/drawing/2014/main" id="{F7841FF4-4D03-7E06-D804-9D3A95AE10BA}"/>
                </a:ext>
              </a:extLst>
            </p:cNvPr>
            <p:cNvSpPr txBox="1"/>
            <p:nvPr/>
          </p:nvSpPr>
          <p:spPr>
            <a:xfrm>
              <a:off x="2343234" y="1342099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Rhein</a:t>
              </a:r>
            </a:p>
          </p:txBody>
        </p:sp>
        <p:pic>
          <p:nvPicPr>
            <p:cNvPr id="49" name="Grafik 48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815FFD10-CA52-3F59-6C1A-9BC4E6849C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053"/>
            <a:stretch>
              <a:fillRect/>
            </a:stretch>
          </p:blipFill>
          <p:spPr>
            <a:xfrm>
              <a:off x="2767596" y="1452304"/>
              <a:ext cx="1379502" cy="1296000"/>
            </a:xfrm>
            <a:prstGeom prst="rect">
              <a:avLst/>
            </a:prstGeom>
          </p:spPr>
        </p:pic>
      </p:grpSp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F9886E0D-C872-572F-6DC7-3E146A529BAB}"/>
              </a:ext>
            </a:extLst>
          </p:cNvPr>
          <p:cNvGrpSpPr/>
          <p:nvPr/>
        </p:nvGrpSpPr>
        <p:grpSpPr>
          <a:xfrm>
            <a:off x="4484807" y="4779318"/>
            <a:ext cx="1791575" cy="1594051"/>
            <a:chOff x="6589379" y="1348111"/>
            <a:chExt cx="1791575" cy="1594051"/>
          </a:xfrm>
        </p:grpSpPr>
        <p:sp>
          <p:nvSpPr>
            <p:cNvPr id="51" name="Textfeld 50">
              <a:extLst>
                <a:ext uri="{FF2B5EF4-FFF2-40B4-BE49-F238E27FC236}">
                  <a16:creationId xmlns:a16="http://schemas.microsoft.com/office/drawing/2014/main" id="{8C6110D4-3708-3754-D730-AF690CB50016}"/>
                </a:ext>
              </a:extLst>
            </p:cNvPr>
            <p:cNvSpPr txBox="1"/>
            <p:nvPr/>
          </p:nvSpPr>
          <p:spPr>
            <a:xfrm>
              <a:off x="6589379" y="1348111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Donau</a:t>
              </a:r>
            </a:p>
          </p:txBody>
        </p:sp>
        <p:pic>
          <p:nvPicPr>
            <p:cNvPr id="52" name="Grafik 51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6B996B60-D862-AF89-ADED-C731DE8CED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57"/>
            <a:stretch>
              <a:fillRect/>
            </a:stretch>
          </p:blipFill>
          <p:spPr>
            <a:xfrm>
              <a:off x="7007248" y="1467244"/>
              <a:ext cx="1373706" cy="1296000"/>
            </a:xfrm>
            <a:prstGeom prst="rect">
              <a:avLst/>
            </a:prstGeom>
          </p:spPr>
        </p:pic>
      </p:grpSp>
      <p:grpSp>
        <p:nvGrpSpPr>
          <p:cNvPr id="55" name="Gruppieren 54">
            <a:extLst>
              <a:ext uri="{FF2B5EF4-FFF2-40B4-BE49-F238E27FC236}">
                <a16:creationId xmlns:a16="http://schemas.microsoft.com/office/drawing/2014/main" id="{E384E59A-8A7B-4C59-97FD-4BDAE6318B51}"/>
              </a:ext>
            </a:extLst>
          </p:cNvPr>
          <p:cNvGrpSpPr/>
          <p:nvPr/>
        </p:nvGrpSpPr>
        <p:grpSpPr>
          <a:xfrm>
            <a:off x="6594785" y="4857211"/>
            <a:ext cx="1786169" cy="1296000"/>
            <a:chOff x="4483699" y="1452304"/>
            <a:chExt cx="1786169" cy="1296000"/>
          </a:xfrm>
        </p:grpSpPr>
        <p:sp>
          <p:nvSpPr>
            <p:cNvPr id="56" name="Textfeld 55">
              <a:extLst>
                <a:ext uri="{FF2B5EF4-FFF2-40B4-BE49-F238E27FC236}">
                  <a16:creationId xmlns:a16="http://schemas.microsoft.com/office/drawing/2014/main" id="{A19BCA83-E3B1-5ED4-9AA1-68964587ED67}"/>
                </a:ext>
              </a:extLst>
            </p:cNvPr>
            <p:cNvSpPr txBox="1"/>
            <p:nvPr/>
          </p:nvSpPr>
          <p:spPr>
            <a:xfrm>
              <a:off x="4483699" y="1452304"/>
              <a:ext cx="513346" cy="1265735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Elbe</a:t>
              </a:r>
            </a:p>
          </p:txBody>
        </p:sp>
        <p:pic>
          <p:nvPicPr>
            <p:cNvPr id="57" name="Grafik 56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BC0F3C80-5764-3C00-EB5C-6BC4788FF4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71"/>
            <a:stretch>
              <a:fillRect/>
            </a:stretch>
          </p:blipFill>
          <p:spPr>
            <a:xfrm>
              <a:off x="4891560" y="1452304"/>
              <a:ext cx="1378308" cy="1296000"/>
            </a:xfrm>
            <a:prstGeom prst="rect">
              <a:avLst/>
            </a:prstGeom>
          </p:spPr>
        </p:pic>
      </p:grpSp>
      <p:grpSp>
        <p:nvGrpSpPr>
          <p:cNvPr id="58" name="Gruppieren 57">
            <a:extLst>
              <a:ext uri="{FF2B5EF4-FFF2-40B4-BE49-F238E27FC236}">
                <a16:creationId xmlns:a16="http://schemas.microsoft.com/office/drawing/2014/main" id="{5CC33836-E2E0-465E-C44B-63DC5655DC7B}"/>
              </a:ext>
            </a:extLst>
          </p:cNvPr>
          <p:cNvGrpSpPr/>
          <p:nvPr/>
        </p:nvGrpSpPr>
        <p:grpSpPr>
          <a:xfrm>
            <a:off x="237966" y="4735379"/>
            <a:ext cx="1808939" cy="1594051"/>
            <a:chOff x="251270" y="1318313"/>
            <a:chExt cx="1808939" cy="1594051"/>
          </a:xfrm>
        </p:grpSpPr>
        <p:pic>
          <p:nvPicPr>
            <p:cNvPr id="59" name="Grafik 58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301DFC6B-98F4-6769-6543-61C438784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616"/>
            <a:stretch>
              <a:fillRect/>
            </a:stretch>
          </p:blipFill>
          <p:spPr>
            <a:xfrm>
              <a:off x="656209" y="1449019"/>
              <a:ext cx="1404000" cy="1311116"/>
            </a:xfrm>
            <a:prstGeom prst="rect">
              <a:avLst/>
            </a:prstGeom>
          </p:spPr>
        </p:pic>
        <p:sp>
          <p:nvSpPr>
            <p:cNvPr id="60" name="Textfeld 59">
              <a:extLst>
                <a:ext uri="{FF2B5EF4-FFF2-40B4-BE49-F238E27FC236}">
                  <a16:creationId xmlns:a16="http://schemas.microsoft.com/office/drawing/2014/main" id="{815ACD3E-9727-010A-CCA3-A6AAC915D560}"/>
                </a:ext>
              </a:extLst>
            </p:cNvPr>
            <p:cNvSpPr txBox="1"/>
            <p:nvPr/>
          </p:nvSpPr>
          <p:spPr>
            <a:xfrm>
              <a:off x="251270" y="1318313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Weser</a:t>
              </a:r>
            </a:p>
          </p:txBody>
        </p:sp>
      </p:grpSp>
      <p:grpSp>
        <p:nvGrpSpPr>
          <p:cNvPr id="65" name="Gruppieren 64">
            <a:extLst>
              <a:ext uri="{FF2B5EF4-FFF2-40B4-BE49-F238E27FC236}">
                <a16:creationId xmlns:a16="http://schemas.microsoft.com/office/drawing/2014/main" id="{D99696D4-E08E-DA6D-59BF-79FB2263322A}"/>
              </a:ext>
            </a:extLst>
          </p:cNvPr>
          <p:cNvGrpSpPr/>
          <p:nvPr/>
        </p:nvGrpSpPr>
        <p:grpSpPr>
          <a:xfrm>
            <a:off x="4472914" y="1444746"/>
            <a:ext cx="1809053" cy="1296000"/>
            <a:chOff x="6562617" y="3174711"/>
            <a:chExt cx="1809053" cy="1296000"/>
          </a:xfrm>
        </p:grpSpPr>
        <p:sp>
          <p:nvSpPr>
            <p:cNvPr id="66" name="Textfeld 65">
              <a:extLst>
                <a:ext uri="{FF2B5EF4-FFF2-40B4-BE49-F238E27FC236}">
                  <a16:creationId xmlns:a16="http://schemas.microsoft.com/office/drawing/2014/main" id="{10EBE6F6-A038-0825-DD1D-ABAED9C4E949}"/>
                </a:ext>
              </a:extLst>
            </p:cNvPr>
            <p:cNvSpPr txBox="1"/>
            <p:nvPr/>
          </p:nvSpPr>
          <p:spPr>
            <a:xfrm>
              <a:off x="6562617" y="3204976"/>
              <a:ext cx="513346" cy="1265735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Elbe</a:t>
              </a:r>
            </a:p>
          </p:txBody>
        </p:sp>
        <p:pic>
          <p:nvPicPr>
            <p:cNvPr id="67" name="Grafik 66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61663581-9143-28A4-6BC1-5F2E6FE145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71"/>
            <a:stretch>
              <a:fillRect/>
            </a:stretch>
          </p:blipFill>
          <p:spPr>
            <a:xfrm>
              <a:off x="6993362" y="3174711"/>
              <a:ext cx="1378308" cy="1296000"/>
            </a:xfrm>
            <a:prstGeom prst="rect">
              <a:avLst/>
            </a:prstGeom>
          </p:spPr>
        </p:pic>
      </p:grpSp>
      <p:grpSp>
        <p:nvGrpSpPr>
          <p:cNvPr id="68" name="Gruppieren 67">
            <a:extLst>
              <a:ext uri="{FF2B5EF4-FFF2-40B4-BE49-F238E27FC236}">
                <a16:creationId xmlns:a16="http://schemas.microsoft.com/office/drawing/2014/main" id="{5C93609C-5516-4E63-2568-F33E7E454F01}"/>
              </a:ext>
            </a:extLst>
          </p:cNvPr>
          <p:cNvGrpSpPr/>
          <p:nvPr/>
        </p:nvGrpSpPr>
        <p:grpSpPr>
          <a:xfrm>
            <a:off x="4461206" y="3061976"/>
            <a:ext cx="1813212" cy="1594051"/>
            <a:chOff x="251270" y="1318313"/>
            <a:chExt cx="1813212" cy="1594051"/>
          </a:xfrm>
        </p:grpSpPr>
        <p:pic>
          <p:nvPicPr>
            <p:cNvPr id="69" name="Grafik 68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CF4830BC-82CA-0286-D813-C75BE131219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616"/>
            <a:stretch>
              <a:fillRect/>
            </a:stretch>
          </p:blipFill>
          <p:spPr>
            <a:xfrm>
              <a:off x="660482" y="1444746"/>
              <a:ext cx="1404000" cy="1311116"/>
            </a:xfrm>
            <a:prstGeom prst="rect">
              <a:avLst/>
            </a:prstGeom>
          </p:spPr>
        </p:pic>
        <p:sp>
          <p:nvSpPr>
            <p:cNvPr id="70" name="Textfeld 69">
              <a:extLst>
                <a:ext uri="{FF2B5EF4-FFF2-40B4-BE49-F238E27FC236}">
                  <a16:creationId xmlns:a16="http://schemas.microsoft.com/office/drawing/2014/main" id="{9F83303A-A7CF-EF8B-42A5-511E1F542F25}"/>
                </a:ext>
              </a:extLst>
            </p:cNvPr>
            <p:cNvSpPr txBox="1"/>
            <p:nvPr/>
          </p:nvSpPr>
          <p:spPr>
            <a:xfrm>
              <a:off x="251270" y="1318313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Weser</a:t>
              </a:r>
            </a:p>
          </p:txBody>
        </p:sp>
      </p:grpSp>
      <p:grpSp>
        <p:nvGrpSpPr>
          <p:cNvPr id="71" name="Gruppieren 70">
            <a:extLst>
              <a:ext uri="{FF2B5EF4-FFF2-40B4-BE49-F238E27FC236}">
                <a16:creationId xmlns:a16="http://schemas.microsoft.com/office/drawing/2014/main" id="{AF1F1931-5D15-7F87-E16A-9A93C7ED1915}"/>
              </a:ext>
            </a:extLst>
          </p:cNvPr>
          <p:cNvGrpSpPr/>
          <p:nvPr/>
        </p:nvGrpSpPr>
        <p:grpSpPr>
          <a:xfrm>
            <a:off x="6556199" y="3082925"/>
            <a:ext cx="1803864" cy="1594051"/>
            <a:chOff x="2343234" y="1342099"/>
            <a:chExt cx="1803864" cy="1594051"/>
          </a:xfrm>
        </p:grpSpPr>
        <p:sp>
          <p:nvSpPr>
            <p:cNvPr id="72" name="Textfeld 71">
              <a:extLst>
                <a:ext uri="{FF2B5EF4-FFF2-40B4-BE49-F238E27FC236}">
                  <a16:creationId xmlns:a16="http://schemas.microsoft.com/office/drawing/2014/main" id="{00C75BB0-9D72-57A0-D7A1-8EE246C936AC}"/>
                </a:ext>
              </a:extLst>
            </p:cNvPr>
            <p:cNvSpPr txBox="1"/>
            <p:nvPr/>
          </p:nvSpPr>
          <p:spPr>
            <a:xfrm>
              <a:off x="2343234" y="1342099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Rhein</a:t>
              </a:r>
            </a:p>
          </p:txBody>
        </p:sp>
        <p:pic>
          <p:nvPicPr>
            <p:cNvPr id="73" name="Grafik 72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19BD6F16-334D-69C1-EAE1-6BCE3355725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053"/>
            <a:stretch>
              <a:fillRect/>
            </a:stretch>
          </p:blipFill>
          <p:spPr>
            <a:xfrm>
              <a:off x="2767596" y="1452304"/>
              <a:ext cx="1379502" cy="1296000"/>
            </a:xfrm>
            <a:prstGeom prst="rect">
              <a:avLst/>
            </a:prstGeom>
          </p:spPr>
        </p:pic>
      </p:grpSp>
      <p:grpSp>
        <p:nvGrpSpPr>
          <p:cNvPr id="79" name="Gruppieren 78">
            <a:extLst>
              <a:ext uri="{FF2B5EF4-FFF2-40B4-BE49-F238E27FC236}">
                <a16:creationId xmlns:a16="http://schemas.microsoft.com/office/drawing/2014/main" id="{64A3F685-B2A8-3AE6-73F4-E139D6CB6F16}"/>
              </a:ext>
            </a:extLst>
          </p:cNvPr>
          <p:cNvGrpSpPr/>
          <p:nvPr/>
        </p:nvGrpSpPr>
        <p:grpSpPr>
          <a:xfrm>
            <a:off x="259049" y="3187140"/>
            <a:ext cx="1788984" cy="1320973"/>
            <a:chOff x="8714979" y="1484213"/>
            <a:chExt cx="1788984" cy="1320973"/>
          </a:xfrm>
        </p:grpSpPr>
        <p:pic>
          <p:nvPicPr>
            <p:cNvPr id="80" name="Grafik 79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A0CBF5F9-3D83-04AB-70D9-E2EEFCAD18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08"/>
            <a:stretch>
              <a:fillRect/>
            </a:stretch>
          </p:blipFill>
          <p:spPr>
            <a:xfrm>
              <a:off x="9130973" y="1484213"/>
              <a:ext cx="1372990" cy="1296000"/>
            </a:xfrm>
            <a:prstGeom prst="rect">
              <a:avLst/>
            </a:prstGeom>
          </p:spPr>
        </p:pic>
        <p:sp>
          <p:nvSpPr>
            <p:cNvPr id="81" name="Textfeld 80">
              <a:extLst>
                <a:ext uri="{FF2B5EF4-FFF2-40B4-BE49-F238E27FC236}">
                  <a16:creationId xmlns:a16="http://schemas.microsoft.com/office/drawing/2014/main" id="{AE92F61B-A0AA-CFBC-4AAC-7637AC2F3A86}"/>
                </a:ext>
              </a:extLst>
            </p:cNvPr>
            <p:cNvSpPr txBox="1"/>
            <p:nvPr/>
          </p:nvSpPr>
          <p:spPr>
            <a:xfrm>
              <a:off x="8714979" y="1519217"/>
              <a:ext cx="513346" cy="1285969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Main</a:t>
              </a:r>
            </a:p>
          </p:txBody>
        </p:sp>
      </p:grpSp>
      <p:grpSp>
        <p:nvGrpSpPr>
          <p:cNvPr id="97" name="Gruppieren 96">
            <a:extLst>
              <a:ext uri="{FF2B5EF4-FFF2-40B4-BE49-F238E27FC236}">
                <a16:creationId xmlns:a16="http://schemas.microsoft.com/office/drawing/2014/main" id="{28978DF9-30AF-A853-8AA0-BA895996EEB7}"/>
              </a:ext>
            </a:extLst>
          </p:cNvPr>
          <p:cNvGrpSpPr/>
          <p:nvPr/>
        </p:nvGrpSpPr>
        <p:grpSpPr>
          <a:xfrm>
            <a:off x="2356179" y="1318218"/>
            <a:ext cx="1813212" cy="1594051"/>
            <a:chOff x="251270" y="1318313"/>
            <a:chExt cx="1813212" cy="1594051"/>
          </a:xfrm>
        </p:grpSpPr>
        <p:pic>
          <p:nvPicPr>
            <p:cNvPr id="98" name="Grafik 97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82D87244-CFAC-431F-0DDF-A9DD1F966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616"/>
            <a:stretch>
              <a:fillRect/>
            </a:stretch>
          </p:blipFill>
          <p:spPr>
            <a:xfrm>
              <a:off x="660482" y="1444746"/>
              <a:ext cx="1404000" cy="1311116"/>
            </a:xfrm>
            <a:prstGeom prst="rect">
              <a:avLst/>
            </a:prstGeom>
          </p:spPr>
        </p:pic>
        <p:sp>
          <p:nvSpPr>
            <p:cNvPr id="99" name="Textfeld 98">
              <a:extLst>
                <a:ext uri="{FF2B5EF4-FFF2-40B4-BE49-F238E27FC236}">
                  <a16:creationId xmlns:a16="http://schemas.microsoft.com/office/drawing/2014/main" id="{2BF03D77-BF9A-2D9E-739C-E16D17AB45F3}"/>
                </a:ext>
              </a:extLst>
            </p:cNvPr>
            <p:cNvSpPr txBox="1"/>
            <p:nvPr/>
          </p:nvSpPr>
          <p:spPr>
            <a:xfrm>
              <a:off x="251270" y="1318313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Weser</a:t>
              </a:r>
            </a:p>
          </p:txBody>
        </p:sp>
      </p:grpSp>
      <p:grpSp>
        <p:nvGrpSpPr>
          <p:cNvPr id="100" name="Gruppieren 99">
            <a:extLst>
              <a:ext uri="{FF2B5EF4-FFF2-40B4-BE49-F238E27FC236}">
                <a16:creationId xmlns:a16="http://schemas.microsoft.com/office/drawing/2014/main" id="{26BC346F-86BB-0413-B6EE-C4D823EE994C}"/>
              </a:ext>
            </a:extLst>
          </p:cNvPr>
          <p:cNvGrpSpPr/>
          <p:nvPr/>
        </p:nvGrpSpPr>
        <p:grpSpPr>
          <a:xfrm>
            <a:off x="263634" y="1467244"/>
            <a:ext cx="1788984" cy="1320973"/>
            <a:chOff x="8714979" y="1484213"/>
            <a:chExt cx="1788984" cy="1320973"/>
          </a:xfrm>
        </p:grpSpPr>
        <p:pic>
          <p:nvPicPr>
            <p:cNvPr id="101" name="Grafik 100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4B2CE24E-E131-2B97-9BF9-5DC8826626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08"/>
            <a:stretch>
              <a:fillRect/>
            </a:stretch>
          </p:blipFill>
          <p:spPr>
            <a:xfrm>
              <a:off x="9130973" y="1484213"/>
              <a:ext cx="1372990" cy="1296000"/>
            </a:xfrm>
            <a:prstGeom prst="rect">
              <a:avLst/>
            </a:prstGeom>
          </p:spPr>
        </p:pic>
        <p:sp>
          <p:nvSpPr>
            <p:cNvPr id="102" name="Textfeld 101">
              <a:extLst>
                <a:ext uri="{FF2B5EF4-FFF2-40B4-BE49-F238E27FC236}">
                  <a16:creationId xmlns:a16="http://schemas.microsoft.com/office/drawing/2014/main" id="{2CAA3208-D003-47E8-7548-CBEE34B35320}"/>
                </a:ext>
              </a:extLst>
            </p:cNvPr>
            <p:cNvSpPr txBox="1"/>
            <p:nvPr/>
          </p:nvSpPr>
          <p:spPr>
            <a:xfrm>
              <a:off x="8714979" y="1519217"/>
              <a:ext cx="513346" cy="1285969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Main</a:t>
              </a:r>
            </a:p>
          </p:txBody>
        </p:sp>
      </p:grp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223B3E5F-C330-1035-6793-BECAD0CE47BC}"/>
              </a:ext>
            </a:extLst>
          </p:cNvPr>
          <p:cNvGrpSpPr/>
          <p:nvPr/>
        </p:nvGrpSpPr>
        <p:grpSpPr>
          <a:xfrm>
            <a:off x="8680567" y="1381075"/>
            <a:ext cx="1803864" cy="1594051"/>
            <a:chOff x="2343234" y="1342099"/>
            <a:chExt cx="1803864" cy="1594051"/>
          </a:xfrm>
        </p:grpSpPr>
        <p:sp>
          <p:nvSpPr>
            <p:cNvPr id="11" name="Textfeld 10">
              <a:extLst>
                <a:ext uri="{FF2B5EF4-FFF2-40B4-BE49-F238E27FC236}">
                  <a16:creationId xmlns:a16="http://schemas.microsoft.com/office/drawing/2014/main" id="{9B99678A-8DEB-26EC-3520-B1EAA684DED0}"/>
                </a:ext>
              </a:extLst>
            </p:cNvPr>
            <p:cNvSpPr txBox="1"/>
            <p:nvPr/>
          </p:nvSpPr>
          <p:spPr>
            <a:xfrm>
              <a:off x="2343234" y="1342099"/>
              <a:ext cx="513346" cy="1594051"/>
            </a:xfrm>
            <a:prstGeom prst="rect">
              <a:avLst/>
            </a:prstGeom>
            <a:noFill/>
          </p:spPr>
          <p:txBody>
            <a:bodyPr vert="wordArtVert" wrap="square" rtlCol="0">
              <a:spAutoFit/>
            </a:bodyPr>
            <a:lstStyle/>
            <a:p>
              <a:r>
                <a:rPr lang="de-DE" spc="-400" dirty="0"/>
                <a:t>Rhein</a:t>
              </a:r>
            </a:p>
          </p:txBody>
        </p:sp>
        <p:pic>
          <p:nvPicPr>
            <p:cNvPr id="27" name="Grafik 26" descr="Ein Bild, das Karte, Text, Atlas enthält.&#10;&#10;KI-generierte Inhalte können fehlerhaft sein.">
              <a:extLst>
                <a:ext uri="{FF2B5EF4-FFF2-40B4-BE49-F238E27FC236}">
                  <a16:creationId xmlns:a16="http://schemas.microsoft.com/office/drawing/2014/main" id="{792236BE-DA5C-E0AD-F1BC-BB3EEE912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053"/>
            <a:stretch>
              <a:fillRect/>
            </a:stretch>
          </p:blipFill>
          <p:spPr>
            <a:xfrm>
              <a:off x="2767596" y="1452304"/>
              <a:ext cx="1379502" cy="1296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064980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6F84C2-F30E-27FF-AA48-CA5F6D8F5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620DDA2F-BC8C-594E-70D0-DABFBA09229C}"/>
              </a:ext>
            </a:extLst>
          </p:cNvPr>
          <p:cNvSpPr/>
          <p:nvPr/>
        </p:nvSpPr>
        <p:spPr>
          <a:xfrm>
            <a:off x="289824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BE551D47-21CF-A626-CCB5-B7C33E0CFD37}"/>
              </a:ext>
            </a:extLst>
          </p:cNvPr>
          <p:cNvSpPr/>
          <p:nvPr/>
        </p:nvSpPr>
        <p:spPr>
          <a:xfrm>
            <a:off x="289824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595D7D92-3C5E-3660-6C7A-AC9F979A2A90}"/>
              </a:ext>
            </a:extLst>
          </p:cNvPr>
          <p:cNvSpPr/>
          <p:nvPr/>
        </p:nvSpPr>
        <p:spPr>
          <a:xfrm>
            <a:off x="289824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0DF87B97-897B-714F-E2E8-FE8ADD7C76C8}"/>
              </a:ext>
            </a:extLst>
          </p:cNvPr>
          <p:cNvSpPr/>
          <p:nvPr/>
        </p:nvSpPr>
        <p:spPr>
          <a:xfrm>
            <a:off x="2422801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7B9F6C9A-57BC-EE5F-6E5F-B4730C0A3B79}"/>
              </a:ext>
            </a:extLst>
          </p:cNvPr>
          <p:cNvSpPr/>
          <p:nvPr/>
        </p:nvSpPr>
        <p:spPr>
          <a:xfrm>
            <a:off x="2422801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6DBBCB55-E16B-88E4-B347-E45024FA6399}"/>
              </a:ext>
            </a:extLst>
          </p:cNvPr>
          <p:cNvSpPr/>
          <p:nvPr/>
        </p:nvSpPr>
        <p:spPr>
          <a:xfrm>
            <a:off x="2422801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ABCA5FE-7C02-D051-2E0C-508D5FBFDF1A}"/>
              </a:ext>
            </a:extLst>
          </p:cNvPr>
          <p:cNvSpPr/>
          <p:nvPr/>
        </p:nvSpPr>
        <p:spPr>
          <a:xfrm>
            <a:off x="4527880" y="1387862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30DC0920-9321-34C6-D759-C21FE3E9879D}"/>
              </a:ext>
            </a:extLst>
          </p:cNvPr>
          <p:cNvSpPr/>
          <p:nvPr/>
        </p:nvSpPr>
        <p:spPr>
          <a:xfrm>
            <a:off x="4527880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577FE124-8F27-0D70-D84B-91C0BC296CC9}"/>
              </a:ext>
            </a:extLst>
          </p:cNvPr>
          <p:cNvSpPr/>
          <p:nvPr/>
        </p:nvSpPr>
        <p:spPr>
          <a:xfrm>
            <a:off x="4527880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AA72D887-0681-3E4B-F113-25A58AC43A53}"/>
              </a:ext>
            </a:extLst>
          </p:cNvPr>
          <p:cNvSpPr/>
          <p:nvPr/>
        </p:nvSpPr>
        <p:spPr>
          <a:xfrm rot="5400000">
            <a:off x="5135125" y="2302195"/>
            <a:ext cx="484632" cy="8626980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3A6B8A1-24CC-4F05-6250-596C864E1DA8}"/>
              </a:ext>
            </a:extLst>
          </p:cNvPr>
          <p:cNvSpPr txBox="1"/>
          <p:nvPr/>
        </p:nvSpPr>
        <p:spPr>
          <a:xfrm>
            <a:off x="9793922" y="6396745"/>
            <a:ext cx="8290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höher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1654F3C1-C005-38E2-C326-4ED4DC162A22}"/>
              </a:ext>
            </a:extLst>
          </p:cNvPr>
          <p:cNvSpPr txBox="1"/>
          <p:nvPr/>
        </p:nvSpPr>
        <p:spPr>
          <a:xfrm>
            <a:off x="226464" y="6415630"/>
            <a:ext cx="742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/>
              <a:t>hoch</a:t>
            </a:r>
          </a:p>
        </p:txBody>
      </p:sp>
      <p:sp>
        <p:nvSpPr>
          <p:cNvPr id="15" name="Flussdiagramm: Verbinder 1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6BC5CE7-33A4-6E04-FBC0-AFF4F6751BFD}"/>
              </a:ext>
            </a:extLst>
          </p:cNvPr>
          <p:cNvSpPr/>
          <p:nvPr/>
        </p:nvSpPr>
        <p:spPr>
          <a:xfrm>
            <a:off x="10843117" y="1622430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A</a:t>
            </a:r>
          </a:p>
        </p:txBody>
      </p: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A59841-294E-9E46-E823-BFB70F8B0294}"/>
              </a:ext>
            </a:extLst>
          </p:cNvPr>
          <p:cNvSpPr/>
          <p:nvPr/>
        </p:nvSpPr>
        <p:spPr>
          <a:xfrm>
            <a:off x="10843117" y="3446076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</a:t>
            </a:r>
          </a:p>
        </p:txBody>
      </p:sp>
      <p:sp>
        <p:nvSpPr>
          <p:cNvPr id="17" name="Flussdiagramm: Verbinder 1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D712164-4B56-3400-401B-C844B9D39E6E}"/>
              </a:ext>
            </a:extLst>
          </p:cNvPr>
          <p:cNvSpPr/>
          <p:nvPr/>
        </p:nvSpPr>
        <p:spPr>
          <a:xfrm>
            <a:off x="10904406" y="5170078"/>
            <a:ext cx="720000" cy="7200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C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977507CE-6799-DDC2-0809-B4E5C63716BB}"/>
              </a:ext>
            </a:extLst>
          </p:cNvPr>
          <p:cNvSpPr/>
          <p:nvPr/>
        </p:nvSpPr>
        <p:spPr>
          <a:xfrm>
            <a:off x="6632959" y="139524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83301876-67B6-BF1C-7B00-80EBFE1158E3}"/>
              </a:ext>
            </a:extLst>
          </p:cNvPr>
          <p:cNvSpPr/>
          <p:nvPr/>
        </p:nvSpPr>
        <p:spPr>
          <a:xfrm>
            <a:off x="6632959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330EB662-BCF8-5CBB-8FA2-80B3AEA41392}"/>
              </a:ext>
            </a:extLst>
          </p:cNvPr>
          <p:cNvSpPr/>
          <p:nvPr/>
        </p:nvSpPr>
        <p:spPr>
          <a:xfrm>
            <a:off x="6632959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3484684E-73D7-1432-E1B2-5C43DB600AD7}"/>
              </a:ext>
            </a:extLst>
          </p:cNvPr>
          <p:cNvSpPr/>
          <p:nvPr/>
        </p:nvSpPr>
        <p:spPr>
          <a:xfrm>
            <a:off x="8738038" y="4810078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9553EC83-0C44-50D9-259F-AB4973960E97}"/>
              </a:ext>
            </a:extLst>
          </p:cNvPr>
          <p:cNvSpPr/>
          <p:nvPr/>
        </p:nvSpPr>
        <p:spPr>
          <a:xfrm>
            <a:off x="8738038" y="3122397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4" name="txtPunkte">
            <a:extLst>
              <a:ext uri="{FF2B5EF4-FFF2-40B4-BE49-F238E27FC236}">
                <a16:creationId xmlns:a16="http://schemas.microsoft.com/office/drawing/2014/main" id="{DEC7C70C-FD8C-799A-877C-1B14BFB85404}"/>
              </a:ext>
            </a:extLst>
          </p:cNvPr>
          <p:cNvSpPr txBox="1"/>
          <p:nvPr/>
        </p:nvSpPr>
        <p:spPr>
          <a:xfrm>
            <a:off x="10591693" y="1053589"/>
            <a:ext cx="1573502" cy="476726"/>
          </a:xfrm>
          <a:prstGeom prst="roundRect">
            <a:avLst/>
          </a:prstGeom>
          <a:noFill/>
          <a:ln w="28575">
            <a:solidFill>
              <a:srgbClr val="1B698C"/>
            </a:solidFill>
          </a:ln>
        </p:spPr>
        <p:txBody>
          <a:bodyPr wrap="none">
            <a:spAutoFit/>
          </a:bodyPr>
          <a:lstStyle/>
          <a:p>
            <a:r>
              <a:rPr lang="de-DE" sz="2200" b="1">
                <a:solidFill>
                  <a:srgbClr val="FF0000"/>
                </a:solidFill>
              </a:rPr>
              <a:t>Punkte: 20</a:t>
            </a:r>
            <a:endParaRPr sz="2200" b="1" dirty="0">
              <a:solidFill>
                <a:srgbClr val="FF0000"/>
              </a:solidFill>
            </a:endParaRPr>
          </a:p>
        </p:txBody>
      </p:sp>
      <p:sp>
        <p:nvSpPr>
          <p:cNvPr id="26" name="Rechteck: abgerundete Ecken 25">
            <a:extLst>
              <a:ext uri="{FF2B5EF4-FFF2-40B4-BE49-F238E27FC236}">
                <a16:creationId xmlns:a16="http://schemas.microsoft.com/office/drawing/2014/main" id="{5B13900E-3B38-5769-012E-99735236D923}"/>
              </a:ext>
            </a:extLst>
          </p:cNvPr>
          <p:cNvSpPr/>
          <p:nvPr/>
        </p:nvSpPr>
        <p:spPr>
          <a:xfrm>
            <a:off x="317722" y="196177"/>
            <a:ext cx="11610846" cy="81919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b="1"/>
              <a:t>Richtige Reihenfolge </a:t>
            </a:r>
            <a:r>
              <a:rPr lang="de-DE" sz="2400" b="1" dirty="0"/>
              <a:t>der 5 höchsten Gebäude der Erde, geordnet nach ihrer Höhe! 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A1FDF58B-19C5-69F4-90A3-E1CCFAEF59B0}"/>
              </a:ext>
            </a:extLst>
          </p:cNvPr>
          <p:cNvSpPr/>
          <p:nvPr/>
        </p:nvSpPr>
        <p:spPr>
          <a:xfrm>
            <a:off x="8755243" y="1419124"/>
            <a:ext cx="1800000" cy="144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grpSp>
        <p:nvGrpSpPr>
          <p:cNvPr id="87" name="Gruppieren 86">
            <a:extLst>
              <a:ext uri="{FF2B5EF4-FFF2-40B4-BE49-F238E27FC236}">
                <a16:creationId xmlns:a16="http://schemas.microsoft.com/office/drawing/2014/main" id="{5A27572C-1FF7-2BA4-1A44-1C03A498EB24}"/>
              </a:ext>
            </a:extLst>
          </p:cNvPr>
          <p:cNvGrpSpPr/>
          <p:nvPr/>
        </p:nvGrpSpPr>
        <p:grpSpPr>
          <a:xfrm>
            <a:off x="8743509" y="1492793"/>
            <a:ext cx="1762286" cy="1282036"/>
            <a:chOff x="8743509" y="1492793"/>
            <a:chExt cx="1762286" cy="1282036"/>
          </a:xfrm>
        </p:grpSpPr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9E7153E8-81F2-3908-7610-AD9D73868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6448" y="1530315"/>
              <a:ext cx="959347" cy="1244514"/>
            </a:xfrm>
            <a:prstGeom prst="rect">
              <a:avLst/>
            </a:prstGeom>
          </p:spPr>
        </p:pic>
        <p:sp>
          <p:nvSpPr>
            <p:cNvPr id="61" name="Textfeld 60">
              <a:extLst>
                <a:ext uri="{FF2B5EF4-FFF2-40B4-BE49-F238E27FC236}">
                  <a16:creationId xmlns:a16="http://schemas.microsoft.com/office/drawing/2014/main" id="{CC27FCEB-1C8A-B4F3-8238-9501D661963E}"/>
                </a:ext>
              </a:extLst>
            </p:cNvPr>
            <p:cNvSpPr txBox="1"/>
            <p:nvPr/>
          </p:nvSpPr>
          <p:spPr>
            <a:xfrm>
              <a:off x="8743509" y="1492793"/>
              <a:ext cx="1096653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Burj Khalifa</a:t>
              </a:r>
            </a:p>
            <a:p>
              <a:endParaRPr lang="de-DE" b="1" dirty="0"/>
            </a:p>
            <a:p>
              <a:r>
                <a:rPr lang="de-DE" b="1" dirty="0"/>
                <a:t>VAE</a:t>
              </a:r>
              <a:endParaRPr lang="de-DE" dirty="0"/>
            </a:p>
          </p:txBody>
        </p:sp>
      </p:grpSp>
      <p:pic>
        <p:nvPicPr>
          <p:cNvPr id="34" name="Grafik 33" descr="Ein Bild, das Gebäude, Turm, Wolke, draußen enthält.&#10;&#10;KI-generierte Inhalte können fehlerhaft sein.">
            <a:extLst>
              <a:ext uri="{FF2B5EF4-FFF2-40B4-BE49-F238E27FC236}">
                <a16:creationId xmlns:a16="http://schemas.microsoft.com/office/drawing/2014/main" id="{83283E07-8985-C71D-7E30-FB1EB6F7E0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626" y="1459862"/>
            <a:ext cx="974435" cy="1273796"/>
          </a:xfrm>
          <a:prstGeom prst="rect">
            <a:avLst/>
          </a:prstGeom>
        </p:spPr>
      </p:pic>
      <p:sp>
        <p:nvSpPr>
          <p:cNvPr id="63" name="Textfeld 62">
            <a:extLst>
              <a:ext uri="{FF2B5EF4-FFF2-40B4-BE49-F238E27FC236}">
                <a16:creationId xmlns:a16="http://schemas.microsoft.com/office/drawing/2014/main" id="{DA9F2240-2046-6FA1-CD89-2253A7E3DD5A}"/>
              </a:ext>
            </a:extLst>
          </p:cNvPr>
          <p:cNvSpPr txBox="1"/>
          <p:nvPr/>
        </p:nvSpPr>
        <p:spPr>
          <a:xfrm>
            <a:off x="6676704" y="1492793"/>
            <a:ext cx="12753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 err="1"/>
              <a:t>Merdeka</a:t>
            </a:r>
            <a:r>
              <a:rPr lang="de-DE" b="1" dirty="0"/>
              <a:t> 118</a:t>
            </a:r>
          </a:p>
          <a:p>
            <a:endParaRPr lang="de-DE" b="1" dirty="0"/>
          </a:p>
          <a:p>
            <a:r>
              <a:rPr lang="de-DE" b="1" dirty="0"/>
              <a:t>Malaysia</a:t>
            </a:r>
            <a:endParaRPr lang="de-DE" dirty="0"/>
          </a:p>
        </p:txBody>
      </p:sp>
      <p:pic>
        <p:nvPicPr>
          <p:cNvPr id="105" name="Grafik 104" descr="Ein Bild, das Gebäude, Turm, Wolke, draußen enthält.&#10;&#10;KI-generierte Inhalte können fehlerhaft sein.">
            <a:extLst>
              <a:ext uri="{FF2B5EF4-FFF2-40B4-BE49-F238E27FC236}">
                <a16:creationId xmlns:a16="http://schemas.microsoft.com/office/drawing/2014/main" id="{50D8E83D-B4BB-08DF-77E2-A1441BF384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52" y="3183503"/>
            <a:ext cx="974435" cy="1273796"/>
          </a:xfrm>
          <a:prstGeom prst="rect">
            <a:avLst/>
          </a:prstGeom>
        </p:spPr>
      </p:pic>
      <p:sp>
        <p:nvSpPr>
          <p:cNvPr id="106" name="Textfeld 105">
            <a:extLst>
              <a:ext uri="{FF2B5EF4-FFF2-40B4-BE49-F238E27FC236}">
                <a16:creationId xmlns:a16="http://schemas.microsoft.com/office/drawing/2014/main" id="{8ABECCE6-09AB-73D4-6A48-C18ECCB9EBF5}"/>
              </a:ext>
            </a:extLst>
          </p:cNvPr>
          <p:cNvSpPr txBox="1"/>
          <p:nvPr/>
        </p:nvSpPr>
        <p:spPr>
          <a:xfrm>
            <a:off x="2493630" y="3216434"/>
            <a:ext cx="12753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 err="1"/>
              <a:t>Merdeka</a:t>
            </a:r>
            <a:r>
              <a:rPr lang="de-DE" b="1" dirty="0"/>
              <a:t> 118</a:t>
            </a:r>
          </a:p>
          <a:p>
            <a:endParaRPr lang="de-DE" b="1" dirty="0"/>
          </a:p>
          <a:p>
            <a:r>
              <a:rPr lang="de-DE" b="1" dirty="0"/>
              <a:t>Malaysia</a:t>
            </a:r>
            <a:endParaRPr lang="de-DE" dirty="0"/>
          </a:p>
        </p:txBody>
      </p:sp>
      <p:grpSp>
        <p:nvGrpSpPr>
          <p:cNvPr id="85" name="Gruppieren 84">
            <a:extLst>
              <a:ext uri="{FF2B5EF4-FFF2-40B4-BE49-F238E27FC236}">
                <a16:creationId xmlns:a16="http://schemas.microsoft.com/office/drawing/2014/main" id="{427AB164-322B-D370-2F6E-EE293671A484}"/>
              </a:ext>
            </a:extLst>
          </p:cNvPr>
          <p:cNvGrpSpPr/>
          <p:nvPr/>
        </p:nvGrpSpPr>
        <p:grpSpPr>
          <a:xfrm>
            <a:off x="4510675" y="1459862"/>
            <a:ext cx="1763160" cy="1296000"/>
            <a:chOff x="4510675" y="1459862"/>
            <a:chExt cx="1763160" cy="1296000"/>
          </a:xfrm>
        </p:grpSpPr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2554045E-3032-83CD-A110-06FE6DA08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6452" y="1459862"/>
              <a:ext cx="977383" cy="1296000"/>
            </a:xfrm>
            <a:prstGeom prst="rect">
              <a:avLst/>
            </a:prstGeom>
          </p:spPr>
        </p:pic>
        <p:sp>
          <p:nvSpPr>
            <p:cNvPr id="75" name="Textfeld 74">
              <a:extLst>
                <a:ext uri="{FF2B5EF4-FFF2-40B4-BE49-F238E27FC236}">
                  <a16:creationId xmlns:a16="http://schemas.microsoft.com/office/drawing/2014/main" id="{01345337-9CE0-867A-B052-FC65D3BB9101}"/>
                </a:ext>
              </a:extLst>
            </p:cNvPr>
            <p:cNvSpPr txBox="1"/>
            <p:nvPr/>
          </p:nvSpPr>
          <p:spPr>
            <a:xfrm>
              <a:off x="4510675" y="1492793"/>
              <a:ext cx="1174801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Shanghai Tower</a:t>
              </a:r>
            </a:p>
            <a:p>
              <a:endParaRPr lang="de-DE" b="1" dirty="0"/>
            </a:p>
            <a:p>
              <a:r>
                <a:rPr lang="de-DE" b="1" dirty="0"/>
                <a:t>China</a:t>
              </a:r>
              <a:r>
                <a:rPr lang="de-DE" dirty="0"/>
                <a:t> </a:t>
              </a:r>
            </a:p>
          </p:txBody>
        </p:sp>
      </p:grp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15908C01-471E-1DB1-C68F-AA51EC9498FB}"/>
              </a:ext>
            </a:extLst>
          </p:cNvPr>
          <p:cNvGrpSpPr/>
          <p:nvPr/>
        </p:nvGrpSpPr>
        <p:grpSpPr>
          <a:xfrm>
            <a:off x="2422801" y="1381796"/>
            <a:ext cx="1748461" cy="1477328"/>
            <a:chOff x="2422801" y="1381796"/>
            <a:chExt cx="1748461" cy="1477328"/>
          </a:xfrm>
        </p:grpSpPr>
        <p:pic>
          <p:nvPicPr>
            <p:cNvPr id="38" name="Grafik 37" descr="Ein Bild, das draußen, Gebäude, Himmel, Uhr enthält.&#10;&#10;KI-generierte Inhalte können fehlerhaft sein.">
              <a:extLst>
                <a:ext uri="{FF2B5EF4-FFF2-40B4-BE49-F238E27FC236}">
                  <a16:creationId xmlns:a16="http://schemas.microsoft.com/office/drawing/2014/main" id="{01C46C01-AD5A-818A-D115-A8263092FF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9262" y="1468499"/>
              <a:ext cx="972000" cy="1296000"/>
            </a:xfrm>
            <a:prstGeom prst="rect">
              <a:avLst/>
            </a:prstGeom>
          </p:spPr>
        </p:pic>
        <p:sp>
          <p:nvSpPr>
            <p:cNvPr id="77" name="Textfeld 76">
              <a:extLst>
                <a:ext uri="{FF2B5EF4-FFF2-40B4-BE49-F238E27FC236}">
                  <a16:creationId xmlns:a16="http://schemas.microsoft.com/office/drawing/2014/main" id="{A8B01E26-DFE3-9B23-DDD9-E90034BA56FC}"/>
                </a:ext>
              </a:extLst>
            </p:cNvPr>
            <p:cNvSpPr txBox="1"/>
            <p:nvPr/>
          </p:nvSpPr>
          <p:spPr>
            <a:xfrm>
              <a:off x="2422801" y="1381796"/>
              <a:ext cx="1509834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 err="1"/>
                <a:t>Mecca</a:t>
              </a:r>
              <a:r>
                <a:rPr lang="de-DE" b="1" dirty="0"/>
                <a:t> Royal Clock</a:t>
              </a:r>
            </a:p>
            <a:p>
              <a:endParaRPr lang="de-DE" b="1" dirty="0"/>
            </a:p>
            <a:p>
              <a:r>
                <a:rPr lang="de-DE" b="1" dirty="0"/>
                <a:t>Saudi</a:t>
              </a:r>
            </a:p>
            <a:p>
              <a:r>
                <a:rPr lang="de-DE" b="1" dirty="0"/>
                <a:t>Arabien </a:t>
              </a:r>
              <a:endParaRPr lang="de-DE" dirty="0"/>
            </a:p>
          </p:txBody>
        </p:sp>
      </p:grpSp>
      <p:grpSp>
        <p:nvGrpSpPr>
          <p:cNvPr id="83" name="Gruppieren 82">
            <a:extLst>
              <a:ext uri="{FF2B5EF4-FFF2-40B4-BE49-F238E27FC236}">
                <a16:creationId xmlns:a16="http://schemas.microsoft.com/office/drawing/2014/main" id="{02E761D6-4BD1-1185-F00D-C0804C9F14D2}"/>
              </a:ext>
            </a:extLst>
          </p:cNvPr>
          <p:cNvGrpSpPr/>
          <p:nvPr/>
        </p:nvGrpSpPr>
        <p:grpSpPr>
          <a:xfrm>
            <a:off x="317722" y="1395244"/>
            <a:ext cx="1709477" cy="1477328"/>
            <a:chOff x="317722" y="1395244"/>
            <a:chExt cx="1709477" cy="1477328"/>
          </a:xfrm>
        </p:grpSpPr>
        <p:pic>
          <p:nvPicPr>
            <p:cNvPr id="41" name="Grafik 40" descr="Ein Bild, das Himmel, Gebäude, draußen, Wolke enthält.&#10;&#10;KI-generierte Inhalte können fehlerhaft sein.">
              <a:extLst>
                <a:ext uri="{FF2B5EF4-FFF2-40B4-BE49-F238E27FC236}">
                  <a16:creationId xmlns:a16="http://schemas.microsoft.com/office/drawing/2014/main" id="{F9E0C414-EA9B-FD6A-FC10-66585F651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5199" y="1459862"/>
              <a:ext cx="972000" cy="1296000"/>
            </a:xfrm>
            <a:prstGeom prst="rect">
              <a:avLst/>
            </a:prstGeom>
          </p:spPr>
        </p:pic>
        <p:sp>
          <p:nvSpPr>
            <p:cNvPr id="82" name="Textfeld 81">
              <a:extLst>
                <a:ext uri="{FF2B5EF4-FFF2-40B4-BE49-F238E27FC236}">
                  <a16:creationId xmlns:a16="http://schemas.microsoft.com/office/drawing/2014/main" id="{9A4FAAD1-461F-F2D9-0D10-89E5D0B03A61}"/>
                </a:ext>
              </a:extLst>
            </p:cNvPr>
            <p:cNvSpPr txBox="1"/>
            <p:nvPr/>
          </p:nvSpPr>
          <p:spPr>
            <a:xfrm>
              <a:off x="317722" y="1395244"/>
              <a:ext cx="1131182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Ping An Finance Center</a:t>
              </a:r>
            </a:p>
            <a:p>
              <a:endParaRPr lang="de-DE" b="1" dirty="0"/>
            </a:p>
            <a:p>
              <a:r>
                <a:rPr lang="de-DE" b="1" dirty="0"/>
                <a:t>China</a:t>
              </a:r>
              <a:endParaRPr lang="de-DE" dirty="0"/>
            </a:p>
          </p:txBody>
        </p:sp>
      </p:grpSp>
      <p:grpSp>
        <p:nvGrpSpPr>
          <p:cNvPr id="93" name="Gruppieren 92">
            <a:extLst>
              <a:ext uri="{FF2B5EF4-FFF2-40B4-BE49-F238E27FC236}">
                <a16:creationId xmlns:a16="http://schemas.microsoft.com/office/drawing/2014/main" id="{ABEE5988-9DC9-2BE9-66A8-111E441CB087}"/>
              </a:ext>
            </a:extLst>
          </p:cNvPr>
          <p:cNvGrpSpPr/>
          <p:nvPr/>
        </p:nvGrpSpPr>
        <p:grpSpPr>
          <a:xfrm>
            <a:off x="278074" y="3196467"/>
            <a:ext cx="1763160" cy="1296000"/>
            <a:chOff x="4510675" y="1459862"/>
            <a:chExt cx="1763160" cy="1296000"/>
          </a:xfrm>
        </p:grpSpPr>
        <p:pic>
          <p:nvPicPr>
            <p:cNvPr id="94" name="Grafik 93">
              <a:extLst>
                <a:ext uri="{FF2B5EF4-FFF2-40B4-BE49-F238E27FC236}">
                  <a16:creationId xmlns:a16="http://schemas.microsoft.com/office/drawing/2014/main" id="{BA57E696-205A-84BE-4B7C-1B7CD22007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6452" y="1459862"/>
              <a:ext cx="977383" cy="1296000"/>
            </a:xfrm>
            <a:prstGeom prst="rect">
              <a:avLst/>
            </a:prstGeom>
          </p:spPr>
        </p:pic>
        <p:sp>
          <p:nvSpPr>
            <p:cNvPr id="95" name="Textfeld 94">
              <a:extLst>
                <a:ext uri="{FF2B5EF4-FFF2-40B4-BE49-F238E27FC236}">
                  <a16:creationId xmlns:a16="http://schemas.microsoft.com/office/drawing/2014/main" id="{6E99B669-228D-6010-4C45-AD512A503098}"/>
                </a:ext>
              </a:extLst>
            </p:cNvPr>
            <p:cNvSpPr txBox="1"/>
            <p:nvPr/>
          </p:nvSpPr>
          <p:spPr>
            <a:xfrm>
              <a:off x="4510675" y="1492793"/>
              <a:ext cx="1174801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Shanghai Tower</a:t>
              </a:r>
            </a:p>
            <a:p>
              <a:endParaRPr lang="de-DE" b="1" dirty="0"/>
            </a:p>
            <a:p>
              <a:r>
                <a:rPr lang="de-DE" b="1" dirty="0"/>
                <a:t>China</a:t>
              </a:r>
              <a:r>
                <a:rPr lang="de-DE" dirty="0"/>
                <a:t> </a:t>
              </a:r>
            </a:p>
          </p:txBody>
        </p:sp>
      </p:grpSp>
      <p:grpSp>
        <p:nvGrpSpPr>
          <p:cNvPr id="96" name="Gruppieren 95">
            <a:extLst>
              <a:ext uri="{FF2B5EF4-FFF2-40B4-BE49-F238E27FC236}">
                <a16:creationId xmlns:a16="http://schemas.microsoft.com/office/drawing/2014/main" id="{8A5CF949-3BCF-FADE-D92D-FE29CDE03D0C}"/>
              </a:ext>
            </a:extLst>
          </p:cNvPr>
          <p:cNvGrpSpPr/>
          <p:nvPr/>
        </p:nvGrpSpPr>
        <p:grpSpPr>
          <a:xfrm>
            <a:off x="4509325" y="3096800"/>
            <a:ext cx="1748461" cy="1477328"/>
            <a:chOff x="2422801" y="1381796"/>
            <a:chExt cx="1748461" cy="1477328"/>
          </a:xfrm>
        </p:grpSpPr>
        <p:pic>
          <p:nvPicPr>
            <p:cNvPr id="103" name="Grafik 102" descr="Ein Bild, das draußen, Gebäude, Himmel, Uhr enthält.&#10;&#10;KI-generierte Inhalte können fehlerhaft sein.">
              <a:extLst>
                <a:ext uri="{FF2B5EF4-FFF2-40B4-BE49-F238E27FC236}">
                  <a16:creationId xmlns:a16="http://schemas.microsoft.com/office/drawing/2014/main" id="{EA595086-D174-E427-F89B-B0D8735F3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9262" y="1468499"/>
              <a:ext cx="972000" cy="1296000"/>
            </a:xfrm>
            <a:prstGeom prst="rect">
              <a:avLst/>
            </a:prstGeom>
          </p:spPr>
        </p:pic>
        <p:sp>
          <p:nvSpPr>
            <p:cNvPr id="104" name="Textfeld 103">
              <a:extLst>
                <a:ext uri="{FF2B5EF4-FFF2-40B4-BE49-F238E27FC236}">
                  <a16:creationId xmlns:a16="http://schemas.microsoft.com/office/drawing/2014/main" id="{BD828F0B-74C8-ACB7-33E7-5D823908CAAB}"/>
                </a:ext>
              </a:extLst>
            </p:cNvPr>
            <p:cNvSpPr txBox="1"/>
            <p:nvPr/>
          </p:nvSpPr>
          <p:spPr>
            <a:xfrm>
              <a:off x="2422801" y="1381796"/>
              <a:ext cx="1509834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 err="1"/>
                <a:t>Mecca</a:t>
              </a:r>
              <a:r>
                <a:rPr lang="de-DE" b="1" dirty="0"/>
                <a:t> Royal Clock</a:t>
              </a:r>
            </a:p>
            <a:p>
              <a:endParaRPr lang="de-DE" b="1" dirty="0"/>
            </a:p>
            <a:p>
              <a:r>
                <a:rPr lang="de-DE" b="1" dirty="0"/>
                <a:t>Saudi</a:t>
              </a:r>
            </a:p>
            <a:p>
              <a:r>
                <a:rPr lang="de-DE" b="1" dirty="0"/>
                <a:t>Arabien </a:t>
              </a:r>
              <a:endParaRPr lang="de-DE" dirty="0"/>
            </a:p>
          </p:txBody>
        </p:sp>
      </p:grpSp>
      <p:grpSp>
        <p:nvGrpSpPr>
          <p:cNvPr id="107" name="Gruppieren 106">
            <a:extLst>
              <a:ext uri="{FF2B5EF4-FFF2-40B4-BE49-F238E27FC236}">
                <a16:creationId xmlns:a16="http://schemas.microsoft.com/office/drawing/2014/main" id="{5B29BBBF-B1C5-35E7-1F7A-A1973CB71450}"/>
              </a:ext>
            </a:extLst>
          </p:cNvPr>
          <p:cNvGrpSpPr/>
          <p:nvPr/>
        </p:nvGrpSpPr>
        <p:grpSpPr>
          <a:xfrm>
            <a:off x="8747403" y="3135862"/>
            <a:ext cx="1709477" cy="1477328"/>
            <a:chOff x="317722" y="1395244"/>
            <a:chExt cx="1709477" cy="1477328"/>
          </a:xfrm>
        </p:grpSpPr>
        <p:pic>
          <p:nvPicPr>
            <p:cNvPr id="108" name="Grafik 107" descr="Ein Bild, das Himmel, Gebäude, draußen, Wolke enthält.&#10;&#10;KI-generierte Inhalte können fehlerhaft sein.">
              <a:extLst>
                <a:ext uri="{FF2B5EF4-FFF2-40B4-BE49-F238E27FC236}">
                  <a16:creationId xmlns:a16="http://schemas.microsoft.com/office/drawing/2014/main" id="{7280C9E9-EC62-0841-DFE9-6482580A20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5199" y="1459862"/>
              <a:ext cx="972000" cy="1296000"/>
            </a:xfrm>
            <a:prstGeom prst="rect">
              <a:avLst/>
            </a:prstGeom>
          </p:spPr>
        </p:pic>
        <p:sp>
          <p:nvSpPr>
            <p:cNvPr id="109" name="Textfeld 108">
              <a:extLst>
                <a:ext uri="{FF2B5EF4-FFF2-40B4-BE49-F238E27FC236}">
                  <a16:creationId xmlns:a16="http://schemas.microsoft.com/office/drawing/2014/main" id="{DADD88BB-7D6C-AFC2-E95F-131165A03DD4}"/>
                </a:ext>
              </a:extLst>
            </p:cNvPr>
            <p:cNvSpPr txBox="1"/>
            <p:nvPr/>
          </p:nvSpPr>
          <p:spPr>
            <a:xfrm>
              <a:off x="317722" y="1395244"/>
              <a:ext cx="1131182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Ping An Finance Center</a:t>
              </a:r>
            </a:p>
            <a:p>
              <a:endParaRPr lang="de-DE" b="1" dirty="0"/>
            </a:p>
            <a:p>
              <a:r>
                <a:rPr lang="de-DE" b="1" dirty="0"/>
                <a:t>China</a:t>
              </a:r>
              <a:endParaRPr lang="de-DE" dirty="0"/>
            </a:p>
          </p:txBody>
        </p:sp>
      </p:grpSp>
      <p:grpSp>
        <p:nvGrpSpPr>
          <p:cNvPr id="110" name="Gruppieren 109">
            <a:extLst>
              <a:ext uri="{FF2B5EF4-FFF2-40B4-BE49-F238E27FC236}">
                <a16:creationId xmlns:a16="http://schemas.microsoft.com/office/drawing/2014/main" id="{37F5659B-CCCA-BFFF-1856-90A86EE94C9A}"/>
              </a:ext>
            </a:extLst>
          </p:cNvPr>
          <p:cNvGrpSpPr/>
          <p:nvPr/>
        </p:nvGrpSpPr>
        <p:grpSpPr>
          <a:xfrm>
            <a:off x="2443055" y="4810078"/>
            <a:ext cx="1709477" cy="1477328"/>
            <a:chOff x="317722" y="1395244"/>
            <a:chExt cx="1709477" cy="1477328"/>
          </a:xfrm>
        </p:grpSpPr>
        <p:pic>
          <p:nvPicPr>
            <p:cNvPr id="111" name="Grafik 110" descr="Ein Bild, das Himmel, Gebäude, draußen, Wolke enthält.&#10;&#10;KI-generierte Inhalte können fehlerhaft sein.">
              <a:extLst>
                <a:ext uri="{FF2B5EF4-FFF2-40B4-BE49-F238E27FC236}">
                  <a16:creationId xmlns:a16="http://schemas.microsoft.com/office/drawing/2014/main" id="{4F5EADAF-6090-778C-A537-5579B4062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5199" y="1459862"/>
              <a:ext cx="972000" cy="1296000"/>
            </a:xfrm>
            <a:prstGeom prst="rect">
              <a:avLst/>
            </a:prstGeom>
          </p:spPr>
        </p:pic>
        <p:sp>
          <p:nvSpPr>
            <p:cNvPr id="112" name="Textfeld 111">
              <a:extLst>
                <a:ext uri="{FF2B5EF4-FFF2-40B4-BE49-F238E27FC236}">
                  <a16:creationId xmlns:a16="http://schemas.microsoft.com/office/drawing/2014/main" id="{AB9A680A-9525-3BDA-B9C9-6D53F619D882}"/>
                </a:ext>
              </a:extLst>
            </p:cNvPr>
            <p:cNvSpPr txBox="1"/>
            <p:nvPr/>
          </p:nvSpPr>
          <p:spPr>
            <a:xfrm>
              <a:off x="317722" y="1395244"/>
              <a:ext cx="1131182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Ping An Finance Center</a:t>
              </a:r>
            </a:p>
            <a:p>
              <a:endParaRPr lang="de-DE" b="1" dirty="0"/>
            </a:p>
            <a:p>
              <a:r>
                <a:rPr lang="de-DE" b="1" dirty="0"/>
                <a:t>China</a:t>
              </a:r>
              <a:endParaRPr lang="de-DE" dirty="0"/>
            </a:p>
          </p:txBody>
        </p:sp>
      </p:grpSp>
      <p:pic>
        <p:nvPicPr>
          <p:cNvPr id="118" name="Grafik 117" descr="Ein Bild, das Gebäude, Turm, Wolke, draußen enthält.&#10;&#10;KI-generierte Inhalte können fehlerhaft sein.">
            <a:extLst>
              <a:ext uri="{FF2B5EF4-FFF2-40B4-BE49-F238E27FC236}">
                <a16:creationId xmlns:a16="http://schemas.microsoft.com/office/drawing/2014/main" id="{A404B99D-A978-3E40-8224-366518C68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445" y="4874696"/>
            <a:ext cx="974435" cy="1273796"/>
          </a:xfrm>
          <a:prstGeom prst="rect">
            <a:avLst/>
          </a:prstGeom>
        </p:spPr>
      </p:pic>
      <p:sp>
        <p:nvSpPr>
          <p:cNvPr id="119" name="Textfeld 118">
            <a:extLst>
              <a:ext uri="{FF2B5EF4-FFF2-40B4-BE49-F238E27FC236}">
                <a16:creationId xmlns:a16="http://schemas.microsoft.com/office/drawing/2014/main" id="{D901A451-66F8-FD81-ACF6-3B9528248986}"/>
              </a:ext>
            </a:extLst>
          </p:cNvPr>
          <p:cNvSpPr txBox="1"/>
          <p:nvPr/>
        </p:nvSpPr>
        <p:spPr>
          <a:xfrm>
            <a:off x="8786523" y="4907627"/>
            <a:ext cx="12753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 err="1"/>
              <a:t>Merdeka</a:t>
            </a:r>
            <a:r>
              <a:rPr lang="de-DE" b="1" dirty="0"/>
              <a:t> 118</a:t>
            </a:r>
          </a:p>
          <a:p>
            <a:endParaRPr lang="de-DE" b="1" dirty="0"/>
          </a:p>
          <a:p>
            <a:r>
              <a:rPr lang="de-DE" b="1" dirty="0"/>
              <a:t>Malaysia</a:t>
            </a:r>
            <a:endParaRPr lang="de-DE" dirty="0"/>
          </a:p>
        </p:txBody>
      </p:sp>
      <p:grpSp>
        <p:nvGrpSpPr>
          <p:cNvPr id="123" name="Gruppieren 122">
            <a:extLst>
              <a:ext uri="{FF2B5EF4-FFF2-40B4-BE49-F238E27FC236}">
                <a16:creationId xmlns:a16="http://schemas.microsoft.com/office/drawing/2014/main" id="{2DDFE2CE-1BA8-ECAC-E2F4-ACC2A892439E}"/>
              </a:ext>
            </a:extLst>
          </p:cNvPr>
          <p:cNvGrpSpPr/>
          <p:nvPr/>
        </p:nvGrpSpPr>
        <p:grpSpPr>
          <a:xfrm>
            <a:off x="4475636" y="4854119"/>
            <a:ext cx="1762286" cy="1282036"/>
            <a:chOff x="8743509" y="1492793"/>
            <a:chExt cx="1762286" cy="1282036"/>
          </a:xfrm>
        </p:grpSpPr>
        <p:pic>
          <p:nvPicPr>
            <p:cNvPr id="124" name="Grafik 123">
              <a:extLst>
                <a:ext uri="{FF2B5EF4-FFF2-40B4-BE49-F238E27FC236}">
                  <a16:creationId xmlns:a16="http://schemas.microsoft.com/office/drawing/2014/main" id="{59F6ACEC-749E-D6C2-E622-065C497C59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6448" y="1530315"/>
              <a:ext cx="959347" cy="1244514"/>
            </a:xfrm>
            <a:prstGeom prst="rect">
              <a:avLst/>
            </a:prstGeom>
          </p:spPr>
        </p:pic>
        <p:sp>
          <p:nvSpPr>
            <p:cNvPr id="125" name="Textfeld 124">
              <a:extLst>
                <a:ext uri="{FF2B5EF4-FFF2-40B4-BE49-F238E27FC236}">
                  <a16:creationId xmlns:a16="http://schemas.microsoft.com/office/drawing/2014/main" id="{CCF8FC59-BC08-B1A1-F08F-4140F1EEA3EF}"/>
                </a:ext>
              </a:extLst>
            </p:cNvPr>
            <p:cNvSpPr txBox="1"/>
            <p:nvPr/>
          </p:nvSpPr>
          <p:spPr>
            <a:xfrm>
              <a:off x="8743509" y="1492793"/>
              <a:ext cx="1096653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Burj Khalifa</a:t>
              </a:r>
            </a:p>
            <a:p>
              <a:endParaRPr lang="de-DE" b="1" dirty="0"/>
            </a:p>
            <a:p>
              <a:r>
                <a:rPr lang="de-DE" b="1" dirty="0"/>
                <a:t>VAE</a:t>
              </a:r>
              <a:endParaRPr lang="de-DE" dirty="0"/>
            </a:p>
          </p:txBody>
        </p:sp>
      </p:grpSp>
      <p:grpSp>
        <p:nvGrpSpPr>
          <p:cNvPr id="129" name="Gruppieren 128">
            <a:extLst>
              <a:ext uri="{FF2B5EF4-FFF2-40B4-BE49-F238E27FC236}">
                <a16:creationId xmlns:a16="http://schemas.microsoft.com/office/drawing/2014/main" id="{31D1654F-D1A7-EF1D-2EFB-D393682B4FD5}"/>
              </a:ext>
            </a:extLst>
          </p:cNvPr>
          <p:cNvGrpSpPr/>
          <p:nvPr/>
        </p:nvGrpSpPr>
        <p:grpSpPr>
          <a:xfrm>
            <a:off x="6607014" y="3197467"/>
            <a:ext cx="1762286" cy="1282036"/>
            <a:chOff x="8743509" y="1492793"/>
            <a:chExt cx="1762286" cy="1282036"/>
          </a:xfrm>
        </p:grpSpPr>
        <p:pic>
          <p:nvPicPr>
            <p:cNvPr id="130" name="Grafik 129">
              <a:extLst>
                <a:ext uri="{FF2B5EF4-FFF2-40B4-BE49-F238E27FC236}">
                  <a16:creationId xmlns:a16="http://schemas.microsoft.com/office/drawing/2014/main" id="{C61E54C4-BD2B-89DA-4A52-26516CAD3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6448" y="1530315"/>
              <a:ext cx="959347" cy="1244514"/>
            </a:xfrm>
            <a:prstGeom prst="rect">
              <a:avLst/>
            </a:prstGeom>
          </p:spPr>
        </p:pic>
        <p:sp>
          <p:nvSpPr>
            <p:cNvPr id="131" name="Textfeld 130">
              <a:extLst>
                <a:ext uri="{FF2B5EF4-FFF2-40B4-BE49-F238E27FC236}">
                  <a16:creationId xmlns:a16="http://schemas.microsoft.com/office/drawing/2014/main" id="{C1625FE1-877A-323D-F87B-6FD92D48497F}"/>
                </a:ext>
              </a:extLst>
            </p:cNvPr>
            <p:cNvSpPr txBox="1"/>
            <p:nvPr/>
          </p:nvSpPr>
          <p:spPr>
            <a:xfrm>
              <a:off x="8743509" y="1492793"/>
              <a:ext cx="1096653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Burj Khalifa</a:t>
              </a:r>
            </a:p>
            <a:p>
              <a:endParaRPr lang="de-DE" b="1" dirty="0"/>
            </a:p>
            <a:p>
              <a:r>
                <a:rPr lang="de-DE" b="1" dirty="0"/>
                <a:t>VAE</a:t>
              </a:r>
              <a:endParaRPr lang="de-DE" dirty="0"/>
            </a:p>
          </p:txBody>
        </p:sp>
      </p:grpSp>
      <p:grpSp>
        <p:nvGrpSpPr>
          <p:cNvPr id="132" name="Gruppieren 131">
            <a:extLst>
              <a:ext uri="{FF2B5EF4-FFF2-40B4-BE49-F238E27FC236}">
                <a16:creationId xmlns:a16="http://schemas.microsoft.com/office/drawing/2014/main" id="{F33476FC-9EFA-DCFC-BB46-8EF82275527D}"/>
              </a:ext>
            </a:extLst>
          </p:cNvPr>
          <p:cNvGrpSpPr/>
          <p:nvPr/>
        </p:nvGrpSpPr>
        <p:grpSpPr>
          <a:xfrm>
            <a:off x="278074" y="4784032"/>
            <a:ext cx="1748461" cy="1477328"/>
            <a:chOff x="2422801" y="1381796"/>
            <a:chExt cx="1748461" cy="1477328"/>
          </a:xfrm>
        </p:grpSpPr>
        <p:pic>
          <p:nvPicPr>
            <p:cNvPr id="133" name="Grafik 132" descr="Ein Bild, das draußen, Gebäude, Himmel, Uhr enthält.&#10;&#10;KI-generierte Inhalte können fehlerhaft sein.">
              <a:extLst>
                <a:ext uri="{FF2B5EF4-FFF2-40B4-BE49-F238E27FC236}">
                  <a16:creationId xmlns:a16="http://schemas.microsoft.com/office/drawing/2014/main" id="{5AD61F48-8738-CA35-8580-8924F990A09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9262" y="1468499"/>
              <a:ext cx="972000" cy="1296000"/>
            </a:xfrm>
            <a:prstGeom prst="rect">
              <a:avLst/>
            </a:prstGeom>
          </p:spPr>
        </p:pic>
        <p:sp>
          <p:nvSpPr>
            <p:cNvPr id="134" name="Textfeld 133">
              <a:extLst>
                <a:ext uri="{FF2B5EF4-FFF2-40B4-BE49-F238E27FC236}">
                  <a16:creationId xmlns:a16="http://schemas.microsoft.com/office/drawing/2014/main" id="{2897462C-4D9C-1A60-AD47-4E53D9A871AC}"/>
                </a:ext>
              </a:extLst>
            </p:cNvPr>
            <p:cNvSpPr txBox="1"/>
            <p:nvPr/>
          </p:nvSpPr>
          <p:spPr>
            <a:xfrm>
              <a:off x="2422801" y="1381796"/>
              <a:ext cx="1509834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 err="1"/>
                <a:t>Mecca</a:t>
              </a:r>
              <a:r>
                <a:rPr lang="de-DE" b="1" dirty="0"/>
                <a:t> Royal Clock</a:t>
              </a:r>
            </a:p>
            <a:p>
              <a:endParaRPr lang="de-DE" b="1" dirty="0"/>
            </a:p>
            <a:p>
              <a:r>
                <a:rPr lang="de-DE" b="1" dirty="0"/>
                <a:t>Saudi</a:t>
              </a:r>
            </a:p>
            <a:p>
              <a:r>
                <a:rPr lang="de-DE" b="1" dirty="0"/>
                <a:t>Arabien </a:t>
              </a:r>
              <a:endParaRPr lang="de-DE" dirty="0"/>
            </a:p>
          </p:txBody>
        </p:sp>
      </p:grpSp>
      <p:grpSp>
        <p:nvGrpSpPr>
          <p:cNvPr id="135" name="Gruppieren 134">
            <a:extLst>
              <a:ext uri="{FF2B5EF4-FFF2-40B4-BE49-F238E27FC236}">
                <a16:creationId xmlns:a16="http://schemas.microsoft.com/office/drawing/2014/main" id="{8494451A-DFA0-C4C0-65F8-928164A8DD33}"/>
              </a:ext>
            </a:extLst>
          </p:cNvPr>
          <p:cNvGrpSpPr/>
          <p:nvPr/>
        </p:nvGrpSpPr>
        <p:grpSpPr>
          <a:xfrm>
            <a:off x="6648169" y="4849550"/>
            <a:ext cx="1763160" cy="1296000"/>
            <a:chOff x="4510675" y="1459862"/>
            <a:chExt cx="1763160" cy="1296000"/>
          </a:xfrm>
        </p:grpSpPr>
        <p:pic>
          <p:nvPicPr>
            <p:cNvPr id="136" name="Grafik 135">
              <a:extLst>
                <a:ext uri="{FF2B5EF4-FFF2-40B4-BE49-F238E27FC236}">
                  <a16:creationId xmlns:a16="http://schemas.microsoft.com/office/drawing/2014/main" id="{A75245C5-D3C6-174B-CFCA-1415E5FE00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6452" y="1459862"/>
              <a:ext cx="977383" cy="1296000"/>
            </a:xfrm>
            <a:prstGeom prst="rect">
              <a:avLst/>
            </a:prstGeom>
          </p:spPr>
        </p:pic>
        <p:sp>
          <p:nvSpPr>
            <p:cNvPr id="137" name="Textfeld 136">
              <a:extLst>
                <a:ext uri="{FF2B5EF4-FFF2-40B4-BE49-F238E27FC236}">
                  <a16:creationId xmlns:a16="http://schemas.microsoft.com/office/drawing/2014/main" id="{79897060-7F72-773E-E677-6A098B0D8FA6}"/>
                </a:ext>
              </a:extLst>
            </p:cNvPr>
            <p:cNvSpPr txBox="1"/>
            <p:nvPr/>
          </p:nvSpPr>
          <p:spPr>
            <a:xfrm>
              <a:off x="4510675" y="1492793"/>
              <a:ext cx="1174801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b="1" dirty="0"/>
                <a:t>Shanghai Tower</a:t>
              </a:r>
            </a:p>
            <a:p>
              <a:endParaRPr lang="de-DE" b="1" dirty="0"/>
            </a:p>
            <a:p>
              <a:r>
                <a:rPr lang="de-DE" b="1" dirty="0"/>
                <a:t>China</a:t>
              </a:r>
              <a:r>
                <a:rPr lang="de-DE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82849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81068" y="1828801"/>
            <a:ext cx="442986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/>
            <a:r>
              <a:rPr lang="de-DE" sz="6000" b="1" dirty="0">
                <a:solidFill>
                  <a:prstClr val="black"/>
                </a:solidFill>
                <a:latin typeface="Calibri"/>
              </a:rPr>
              <a:t>Leider falsch!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41987" y="2844463"/>
            <a:ext cx="970374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457200"/>
            <a:r>
              <a:rPr lang="de-DE" sz="4000" dirty="0">
                <a:solidFill>
                  <a:prstClr val="black"/>
                </a:solidFill>
                <a:latin typeface="Calibri"/>
              </a:rPr>
              <a:t>Versuche es bei der nächsten Aufgabe erneut.</a:t>
            </a:r>
          </a:p>
        </p:txBody>
      </p:sp>
      <p:sp>
        <p:nvSpPr>
          <p:cNvPr id="5" name="btnWeiterNachFalsch">
            <a:hlinkClick r:id="" action="ppaction://macro?name=WeiterNachFalsch"/>
          </p:cNvPr>
          <p:cNvSpPr/>
          <p:nvPr/>
        </p:nvSpPr>
        <p:spPr>
          <a:xfrm>
            <a:off x="5181600" y="4572000"/>
            <a:ext cx="18288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de-DE" sz="4000" dirty="0">
                <a:solidFill>
                  <a:prstClr val="white"/>
                </a:solidFill>
                <a:latin typeface="Calibri"/>
              </a:rPr>
              <a:t>Weiter</a:t>
            </a:r>
          </a:p>
        </p:txBody>
      </p:sp>
      <p:sp>
        <p:nvSpPr>
          <p:cNvPr id="6" name="txtPunkte">
            <a:extLst>
              <a:ext uri="{FF2B5EF4-FFF2-40B4-BE49-F238E27FC236}">
                <a16:creationId xmlns:a16="http://schemas.microsoft.com/office/drawing/2014/main" id="{8D4BEB13-6E19-427A-2939-9AC55458FA9A}"/>
              </a:ext>
            </a:extLst>
          </p:cNvPr>
          <p:cNvSpPr txBox="1"/>
          <p:nvPr/>
        </p:nvSpPr>
        <p:spPr>
          <a:xfrm>
            <a:off x="4753325" y="994446"/>
            <a:ext cx="268535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457200"/>
            <a:r>
              <a:rPr lang="de-DE" sz="4400" b="1">
                <a:solidFill>
                  <a:srgbClr val="C00000"/>
                </a:solidFill>
                <a:latin typeface="Calibri"/>
              </a:rPr>
              <a:t>Punkte: 20</a:t>
            </a:r>
            <a:endParaRPr sz="4400" b="1" dirty="0">
              <a:solidFill>
                <a:srgbClr val="C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89559" y="1"/>
            <a:ext cx="301288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4400" b="1" dirty="0">
                <a:solidFill>
                  <a:prstClr val="black"/>
                </a:solidFill>
                <a:latin typeface="Calibri"/>
              </a:rPr>
              <a:t>Auswertung</a:t>
            </a:r>
          </a:p>
        </p:txBody>
      </p:sp>
      <p:sp>
        <p:nvSpPr>
          <p:cNvPr id="3" name="txtEndstand"/>
          <p:cNvSpPr txBox="1"/>
          <p:nvPr/>
        </p:nvSpPr>
        <p:spPr>
          <a:xfrm>
            <a:off x="3905561" y="874019"/>
            <a:ext cx="4380879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457200"/>
            <a:r>
              <a:rPr lang="de-DE" sz="4400" b="1">
                <a:solidFill>
                  <a:srgbClr val="FF0000"/>
                </a:solidFill>
                <a:latin typeface="Calibri"/>
              </a:rPr>
              <a:t>Punkte: 20 von 20</a:t>
            </a:r>
            <a:endParaRPr sz="4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4" name="txtKommentar"/>
          <p:cNvSpPr txBox="1"/>
          <p:nvPr/>
        </p:nvSpPr>
        <p:spPr>
          <a:xfrm>
            <a:off x="1524001" y="1597040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/>
            <a:r>
              <a:rPr lang="de-DE" sz="2800">
                <a:solidFill>
                  <a:prstClr val="black"/>
                </a:solidFill>
                <a:latin typeface="Calibri"/>
              </a:rPr>
              <a:t>Sehr gute Leistung! - Du kennst dich aus!</a:t>
            </a:r>
            <a:endParaRPr sz="2800" dirty="0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1668C055-2F8B-B764-F61F-56DE09BAE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003769"/>
              </p:ext>
            </p:extLst>
          </p:nvPr>
        </p:nvGraphicFramePr>
        <p:xfrm>
          <a:off x="2588706" y="2138628"/>
          <a:ext cx="7014588" cy="4173680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4472C4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4472C4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4472C4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2338196">
                  <a:extLst>
                    <a:ext uri="{9D8B030D-6E8A-4147-A177-3AD203B41FA5}">
                      <a16:colId xmlns:a16="http://schemas.microsoft.com/office/drawing/2014/main" val="2755014531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110327700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829025548"/>
                    </a:ext>
                  </a:extLst>
                </a:gridCol>
              </a:tblGrid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Punkte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Prozent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Schulnote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27807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20 - 19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100% - 96%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54782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18 - 16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95% - 80%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185901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15 - 12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79% - 60%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18306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11 - 09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59% - 45%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4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730837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08 - 03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44% - 16%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5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06325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02 - 00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15% - 00%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6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836130"/>
                  </a:ext>
                </a:extLst>
              </a:tr>
            </a:tbl>
          </a:graphicData>
        </a:graphic>
      </p:graphicFrame>
      <p:sp>
        <p:nvSpPr>
          <p:cNvPr id="5" name="Rechteck 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689EB6E9-D39F-AC6D-0843-6FB5434455E9}"/>
              </a:ext>
            </a:extLst>
          </p:cNvPr>
          <p:cNvSpPr/>
          <p:nvPr/>
        </p:nvSpPr>
        <p:spPr>
          <a:xfrm>
            <a:off x="4941412" y="6367089"/>
            <a:ext cx="2368170" cy="450879"/>
          </a:xfrm>
          <a:prstGeom prst="rect">
            <a:avLst/>
          </a:prstGeom>
          <a:solidFill>
            <a:srgbClr val="728DC4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de-DE" sz="2200" dirty="0">
                <a:solidFill>
                  <a:prstClr val="black"/>
                </a:solidFill>
                <a:latin typeface="Calibri"/>
              </a:rPr>
              <a:t>Zurück zum Start!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832</Words>
  <Application>Microsoft Office PowerPoint</Application>
  <PresentationFormat>Breitbild</PresentationFormat>
  <Paragraphs>402</Paragraphs>
  <Slides>23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23</vt:i4>
      </vt:variant>
    </vt:vector>
  </HeadingPairs>
  <TitlesOfParts>
    <vt:vector size="29" baseType="lpstr">
      <vt:lpstr>Aptos</vt:lpstr>
      <vt:lpstr>Aptos Display</vt:lpstr>
      <vt:lpstr>Arial</vt:lpstr>
      <vt:lpstr>Calibri</vt:lpstr>
      <vt:lpstr>Office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74</cp:revision>
  <dcterms:created xsi:type="dcterms:W3CDTF">2025-06-02T19:32:26Z</dcterms:created>
  <dcterms:modified xsi:type="dcterms:W3CDTF">2025-06-06T10:13:03Z</dcterms:modified>
</cp:coreProperties>
</file>