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9" r:id="rId3"/>
    <p:sldId id="291" r:id="rId4"/>
    <p:sldId id="257" r:id="rId5"/>
    <p:sldId id="293" r:id="rId6"/>
    <p:sldId id="260" r:id="rId7"/>
    <p:sldId id="261" r:id="rId8"/>
    <p:sldId id="264" r:id="rId9"/>
    <p:sldId id="263" r:id="rId10"/>
    <p:sldId id="265" r:id="rId11"/>
    <p:sldId id="266" r:id="rId12"/>
    <p:sldId id="267" r:id="rId13"/>
    <p:sldId id="268" r:id="rId14"/>
    <p:sldId id="269" r:id="rId15"/>
    <p:sldId id="270" r:id="rId16"/>
    <p:sldId id="298" r:id="rId17"/>
    <p:sldId id="271" r:id="rId18"/>
    <p:sldId id="272" r:id="rId19"/>
    <p:sldId id="273" r:id="rId20"/>
    <p:sldId id="285" r:id="rId21"/>
    <p:sldId id="274" r:id="rId22"/>
    <p:sldId id="287" r:id="rId23"/>
    <p:sldId id="284" r:id="rId24"/>
    <p:sldId id="280" r:id="rId25"/>
    <p:sldId id="278" r:id="rId26"/>
    <p:sldId id="286" r:id="rId27"/>
    <p:sldId id="276" r:id="rId28"/>
    <p:sldId id="277" r:id="rId29"/>
    <p:sldId id="281" r:id="rId30"/>
    <p:sldId id="283" r:id="rId31"/>
    <p:sldId id="275" r:id="rId32"/>
    <p:sldId id="288" r:id="rId33"/>
    <p:sldId id="289" r:id="rId34"/>
    <p:sldId id="296" r:id="rId35"/>
  </p:sldIdLst>
  <p:sldSz cx="9144000" cy="6858000" type="screen4x3"/>
  <p:notesSz cx="6858000" cy="9144000"/>
  <p:custDataLst>
    <p:tags r:id="rId37"/>
  </p:custDataLst>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9900"/>
    <a:srgbClr val="C6462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94660"/>
  </p:normalViewPr>
  <p:slideViewPr>
    <p:cSldViewPr snapToObjects="1">
      <p:cViewPr varScale="1">
        <p:scale>
          <a:sx n="149" d="100"/>
          <a:sy n="149" d="100"/>
        </p:scale>
        <p:origin x="2140" y="100"/>
      </p:cViewPr>
      <p:guideLst>
        <p:guide orient="horz" pos="2160"/>
        <p:guide pos="2880"/>
      </p:guideLst>
    </p:cSldViewPr>
  </p:slideViewPr>
  <p:notesTextViewPr>
    <p:cViewPr>
      <p:scale>
        <a:sx n="100" d="100"/>
        <a:sy n="100" d="100"/>
      </p:scale>
      <p:origin x="0" y="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B493EF8-55BE-1F83-2DBA-DB6E7133E60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a:extLst>
              <a:ext uri="{FF2B5EF4-FFF2-40B4-BE49-F238E27FC236}">
                <a16:creationId xmlns:a16="http://schemas.microsoft.com/office/drawing/2014/main" id="{9F6CEA19-321E-C47B-EDD2-456667B132E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6528187-88EB-43A0-AD4E-87253A9C731E}" type="datetimeFigureOut">
              <a:rPr lang="de-DE"/>
              <a:pPr>
                <a:defRPr/>
              </a:pPr>
              <a:t>01.06.2025</a:t>
            </a:fld>
            <a:endParaRPr lang="de-DE" dirty="0"/>
          </a:p>
        </p:txBody>
      </p:sp>
      <p:sp>
        <p:nvSpPr>
          <p:cNvPr id="4" name="Folienbildplatzhalter 3">
            <a:extLst>
              <a:ext uri="{FF2B5EF4-FFF2-40B4-BE49-F238E27FC236}">
                <a16:creationId xmlns:a16="http://schemas.microsoft.com/office/drawing/2014/main" id="{4E781F5E-CB77-BFB5-8673-8673AA7D116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a:extLst>
              <a:ext uri="{FF2B5EF4-FFF2-40B4-BE49-F238E27FC236}">
                <a16:creationId xmlns:a16="http://schemas.microsoft.com/office/drawing/2014/main" id="{8B204389-D128-07BC-ED48-D3A90D244BF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A5E1F263-383E-B41B-41BC-2D44EED865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a:extLst>
              <a:ext uri="{FF2B5EF4-FFF2-40B4-BE49-F238E27FC236}">
                <a16:creationId xmlns:a16="http://schemas.microsoft.com/office/drawing/2014/main" id="{3F66B55B-AB35-B410-AB13-96669F9F201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1216566-5F70-4070-B3E7-8BA32AF89DBE}"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4CD16483-F04B-91A1-EE2F-D9688A9FB2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19C3287C-E4B3-8FD9-5670-E70E326C83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47108" name="Foliennummernplatzhalter 3">
            <a:extLst>
              <a:ext uri="{FF2B5EF4-FFF2-40B4-BE49-F238E27FC236}">
                <a16:creationId xmlns:a16="http://schemas.microsoft.com/office/drawing/2014/main" id="{35B2217F-63FD-A5D7-8A12-4DFC292762A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04A677-C27D-403D-B539-922A9CEAEBEC}" type="slidenum">
              <a:rPr lang="de-DE" altLang="de-DE">
                <a:latin typeface="Calibri" panose="020F0502020204030204" pitchFamily="34" charset="0"/>
              </a:rPr>
              <a:pPr eaLnBrk="1" hangingPunct="1"/>
              <a:t>2</a:t>
            </a:fld>
            <a:endParaRPr lang="de-DE" altLang="de-DE">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F5FB1D7E-FC4F-FF5A-6B35-46B127A65D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1AD279D9-79CF-5C1E-E615-7416EB8265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48132" name="Foliennummernplatzhalter 3">
            <a:extLst>
              <a:ext uri="{FF2B5EF4-FFF2-40B4-BE49-F238E27FC236}">
                <a16:creationId xmlns:a16="http://schemas.microsoft.com/office/drawing/2014/main" id="{90CD4742-6B4F-4B92-FF38-8D49A2A909A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925A3C-3AFA-48CF-BEB9-16163F3ED125}" type="slidenum">
              <a:rPr lang="de-DE" altLang="de-DE">
                <a:latin typeface="Calibri" panose="020F0502020204030204" pitchFamily="34" charset="0"/>
              </a:rPr>
              <a:pPr eaLnBrk="1" hangingPunct="1"/>
              <a:t>20</a:t>
            </a:fld>
            <a:endParaRPr lang="de-DE"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Gerade Verbindung 12">
            <a:extLst>
              <a:ext uri="{FF2B5EF4-FFF2-40B4-BE49-F238E27FC236}">
                <a16:creationId xmlns:a16="http://schemas.microsoft.com/office/drawing/2014/main" id="{78BC87A8-FB5C-D74E-E5BA-10A8E1D0F924}"/>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Titel 28"/>
          <p:cNvSpPr>
            <a:spLocks noGrp="1"/>
          </p:cNvSpPr>
          <p:nvPr>
            <p:ph type="ctrTitle"/>
          </p:nvPr>
        </p:nvSpPr>
        <p:spPr>
          <a:xfrm>
            <a:off x="381000" y="4853411"/>
            <a:ext cx="8458200" cy="1222375"/>
          </a:xfrm>
        </p:spPr>
        <p:txBody>
          <a:bodyPr anchor="t"/>
          <a:lstStyle/>
          <a:p>
            <a:r>
              <a:rPr lang="de-DE"/>
              <a:t>Titelmasterformat durch Klicken bearbeiten</a:t>
            </a:r>
            <a:endParaRPr lang="en-US"/>
          </a:p>
        </p:txBody>
      </p:sp>
      <p:sp>
        <p:nvSpPr>
          <p:cNvPr id="9" name="Untertitel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Formatvorlage des Untertitelmasters durch Klicken bearbeiten</a:t>
            </a:r>
            <a:endParaRPr lang="en-US"/>
          </a:p>
        </p:txBody>
      </p:sp>
      <p:sp>
        <p:nvSpPr>
          <p:cNvPr id="3" name="Datumsplatzhalter 15">
            <a:extLst>
              <a:ext uri="{FF2B5EF4-FFF2-40B4-BE49-F238E27FC236}">
                <a16:creationId xmlns:a16="http://schemas.microsoft.com/office/drawing/2014/main" id="{4EB4E5A8-515E-F4D4-1858-EAEE86B138E6}"/>
              </a:ext>
            </a:extLst>
          </p:cNvPr>
          <p:cNvSpPr>
            <a:spLocks noGrp="1"/>
          </p:cNvSpPr>
          <p:nvPr>
            <p:ph type="dt" sz="half" idx="10"/>
          </p:nvPr>
        </p:nvSpPr>
        <p:spPr/>
        <p:txBody>
          <a:bodyPr/>
          <a:lstStyle>
            <a:lvl1pPr>
              <a:defRPr/>
            </a:lvl1pPr>
          </a:lstStyle>
          <a:p>
            <a:pPr>
              <a:defRPr/>
            </a:pPr>
            <a:fld id="{0B6721F1-7342-4C96-BF8B-61A548D2ADE6}" type="datetimeFigureOut">
              <a:rPr lang="de-DE"/>
              <a:pPr>
                <a:defRPr/>
              </a:pPr>
              <a:t>01.06.2025</a:t>
            </a:fld>
            <a:endParaRPr lang="de-DE" dirty="0"/>
          </a:p>
        </p:txBody>
      </p:sp>
      <p:sp>
        <p:nvSpPr>
          <p:cNvPr id="4" name="Fußzeilenplatzhalter 1">
            <a:extLst>
              <a:ext uri="{FF2B5EF4-FFF2-40B4-BE49-F238E27FC236}">
                <a16:creationId xmlns:a16="http://schemas.microsoft.com/office/drawing/2014/main" id="{1A0D88E0-8C87-A36C-4DBA-A31D168D1987}"/>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14">
            <a:extLst>
              <a:ext uri="{FF2B5EF4-FFF2-40B4-BE49-F238E27FC236}">
                <a16:creationId xmlns:a16="http://schemas.microsoft.com/office/drawing/2014/main" id="{B98B00F7-90E6-024D-A931-758E83C2CFC7}"/>
              </a:ext>
            </a:extLst>
          </p:cNvPr>
          <p:cNvSpPr>
            <a:spLocks noGrp="1"/>
          </p:cNvSpPr>
          <p:nvPr>
            <p:ph type="sldNum" sz="quarter" idx="12"/>
          </p:nvPr>
        </p:nvSpPr>
        <p:spPr>
          <a:xfrm>
            <a:off x="8229600" y="6473825"/>
            <a:ext cx="758825" cy="247650"/>
          </a:xfrm>
        </p:spPr>
        <p:txBody>
          <a:bodyPr/>
          <a:lstStyle>
            <a:lvl1pPr>
              <a:defRPr/>
            </a:lvl1pPr>
          </a:lstStyle>
          <a:p>
            <a:fld id="{4AEF4668-996A-4A4C-AC6A-F5750A5804AC}" type="slidenum">
              <a:rPr lang="de-DE" altLang="de-DE"/>
              <a:pPr/>
              <a:t>‹Nr.›</a:t>
            </a:fld>
            <a:endParaRPr lang="de-DE" altLang="de-DE"/>
          </a:p>
        </p:txBody>
      </p:sp>
    </p:spTree>
    <p:extLst>
      <p:ext uri="{BB962C8B-B14F-4D97-AF65-F5344CB8AC3E}">
        <p14:creationId xmlns:p14="http://schemas.microsoft.com/office/powerpoint/2010/main" val="215333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0">
            <a:extLst>
              <a:ext uri="{FF2B5EF4-FFF2-40B4-BE49-F238E27FC236}">
                <a16:creationId xmlns:a16="http://schemas.microsoft.com/office/drawing/2014/main" id="{0D4F69B8-33FC-B84C-BFF9-0813A319AD4F}"/>
              </a:ext>
            </a:extLst>
          </p:cNvPr>
          <p:cNvSpPr>
            <a:spLocks noGrp="1"/>
          </p:cNvSpPr>
          <p:nvPr>
            <p:ph type="dt" sz="half" idx="10"/>
          </p:nvPr>
        </p:nvSpPr>
        <p:spPr/>
        <p:txBody>
          <a:bodyPr/>
          <a:lstStyle>
            <a:lvl1pPr>
              <a:defRPr/>
            </a:lvl1pPr>
          </a:lstStyle>
          <a:p>
            <a:pPr>
              <a:defRPr/>
            </a:pPr>
            <a:fld id="{13D78BF9-72A1-4839-AF10-5C94135D8A9E}" type="datetimeFigureOut">
              <a:rPr lang="de-DE"/>
              <a:pPr>
                <a:defRPr/>
              </a:pPr>
              <a:t>01.06.2025</a:t>
            </a:fld>
            <a:endParaRPr lang="de-DE" dirty="0"/>
          </a:p>
        </p:txBody>
      </p:sp>
      <p:sp>
        <p:nvSpPr>
          <p:cNvPr id="5" name="Fußzeilenplatzhalter 27">
            <a:extLst>
              <a:ext uri="{FF2B5EF4-FFF2-40B4-BE49-F238E27FC236}">
                <a16:creationId xmlns:a16="http://schemas.microsoft.com/office/drawing/2014/main" id="{8EE10960-1B72-FEDC-8EF4-80D1A39915B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4">
            <a:extLst>
              <a:ext uri="{FF2B5EF4-FFF2-40B4-BE49-F238E27FC236}">
                <a16:creationId xmlns:a16="http://schemas.microsoft.com/office/drawing/2014/main" id="{4BD14F6A-28A5-952B-B5C8-4E0ED89A8466}"/>
              </a:ext>
            </a:extLst>
          </p:cNvPr>
          <p:cNvSpPr>
            <a:spLocks noGrp="1"/>
          </p:cNvSpPr>
          <p:nvPr>
            <p:ph type="sldNum" sz="quarter" idx="12"/>
          </p:nvPr>
        </p:nvSpPr>
        <p:spPr/>
        <p:txBody>
          <a:bodyPr/>
          <a:lstStyle>
            <a:lvl1pPr>
              <a:defRPr/>
            </a:lvl1pPr>
          </a:lstStyle>
          <a:p>
            <a:fld id="{8A38E272-EE99-4217-A27A-3EB02C1C03E8}" type="slidenum">
              <a:rPr lang="de-DE" altLang="de-DE"/>
              <a:pPr/>
              <a:t>‹Nr.›</a:t>
            </a:fld>
            <a:endParaRPr lang="de-DE" altLang="de-DE"/>
          </a:p>
        </p:txBody>
      </p:sp>
    </p:spTree>
    <p:extLst>
      <p:ext uri="{BB962C8B-B14F-4D97-AF65-F5344CB8AC3E}">
        <p14:creationId xmlns:p14="http://schemas.microsoft.com/office/powerpoint/2010/main" val="312754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549276"/>
            <a:ext cx="1828800" cy="5851525"/>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457200" y="549276"/>
            <a:ext cx="6248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7A98E735-6382-22DA-98F0-BC74E03BDBF8}"/>
              </a:ext>
            </a:extLst>
          </p:cNvPr>
          <p:cNvSpPr>
            <a:spLocks noGrp="1"/>
          </p:cNvSpPr>
          <p:nvPr>
            <p:ph type="dt" sz="half" idx="10"/>
          </p:nvPr>
        </p:nvSpPr>
        <p:spPr/>
        <p:txBody>
          <a:bodyPr/>
          <a:lstStyle>
            <a:lvl1pPr>
              <a:defRPr/>
            </a:lvl1pPr>
          </a:lstStyle>
          <a:p>
            <a:pPr>
              <a:defRPr/>
            </a:pPr>
            <a:fld id="{2034C2ED-1B55-43B6-9C77-3A2AA27484DA}" type="datetimeFigureOut">
              <a:rPr lang="de-DE"/>
              <a:pPr>
                <a:defRPr/>
              </a:pPr>
              <a:t>01.06.2025</a:t>
            </a:fld>
            <a:endParaRPr lang="de-DE" dirty="0"/>
          </a:p>
        </p:txBody>
      </p:sp>
      <p:sp>
        <p:nvSpPr>
          <p:cNvPr id="5" name="Fußzeilenplatzhalter 4">
            <a:extLst>
              <a:ext uri="{FF2B5EF4-FFF2-40B4-BE49-F238E27FC236}">
                <a16:creationId xmlns:a16="http://schemas.microsoft.com/office/drawing/2014/main" id="{51B50FB5-1CB0-5655-3958-197CCE0ADE9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814D30B-391A-87C6-4B53-AC581CE7B0B9}"/>
              </a:ext>
            </a:extLst>
          </p:cNvPr>
          <p:cNvSpPr>
            <a:spLocks noGrp="1"/>
          </p:cNvSpPr>
          <p:nvPr>
            <p:ph type="sldNum" sz="quarter" idx="12"/>
          </p:nvPr>
        </p:nvSpPr>
        <p:spPr/>
        <p:txBody>
          <a:bodyPr/>
          <a:lstStyle>
            <a:lvl1pPr>
              <a:defRPr/>
            </a:lvl1pPr>
          </a:lstStyle>
          <a:p>
            <a:fld id="{A0F9E965-0158-4343-B1B3-24AD1AD517C4}" type="slidenum">
              <a:rPr lang="de-DE" altLang="de-DE"/>
              <a:pPr/>
              <a:t>‹Nr.›</a:t>
            </a:fld>
            <a:endParaRPr lang="de-DE" altLang="de-DE"/>
          </a:p>
        </p:txBody>
      </p:sp>
    </p:spTree>
    <p:extLst>
      <p:ext uri="{BB962C8B-B14F-4D97-AF65-F5344CB8AC3E}">
        <p14:creationId xmlns:p14="http://schemas.microsoft.com/office/powerpoint/2010/main" val="309678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2" name="Titel 21"/>
          <p:cNvSpPr>
            <a:spLocks noGrp="1"/>
          </p:cNvSpPr>
          <p:nvPr>
            <p:ph type="title"/>
          </p:nvPr>
        </p:nvSpPr>
        <p:spPr/>
        <p:txBody>
          <a:bodyPr/>
          <a:lstStyle/>
          <a:p>
            <a:r>
              <a:rPr lang="de-DE"/>
              <a:t>Titelmasterformat durch Klicken bearbeiten</a:t>
            </a:r>
            <a:endParaRPr lang="en-US"/>
          </a:p>
        </p:txBody>
      </p:sp>
      <p:sp>
        <p:nvSpPr>
          <p:cNvPr id="27" name="Inhaltsplatzhalter 26"/>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Datumsplatzhalter 24">
            <a:extLst>
              <a:ext uri="{FF2B5EF4-FFF2-40B4-BE49-F238E27FC236}">
                <a16:creationId xmlns:a16="http://schemas.microsoft.com/office/drawing/2014/main" id="{D820C46C-8C06-A6CF-9083-D2EABB88A6B4}"/>
              </a:ext>
            </a:extLst>
          </p:cNvPr>
          <p:cNvSpPr>
            <a:spLocks noGrp="1"/>
          </p:cNvSpPr>
          <p:nvPr>
            <p:ph type="dt" sz="half" idx="10"/>
          </p:nvPr>
        </p:nvSpPr>
        <p:spPr/>
        <p:txBody>
          <a:bodyPr/>
          <a:lstStyle>
            <a:lvl1pPr>
              <a:defRPr/>
            </a:lvl1pPr>
          </a:lstStyle>
          <a:p>
            <a:pPr>
              <a:defRPr/>
            </a:pPr>
            <a:fld id="{669CC2B4-AF58-4896-9B7E-530CBD10F378}" type="datetimeFigureOut">
              <a:rPr lang="de-DE"/>
              <a:pPr>
                <a:defRPr/>
              </a:pPr>
              <a:t>01.06.2025</a:t>
            </a:fld>
            <a:endParaRPr lang="de-DE" dirty="0"/>
          </a:p>
        </p:txBody>
      </p:sp>
      <p:sp>
        <p:nvSpPr>
          <p:cNvPr id="3" name="Fußzeilenplatzhalter 18">
            <a:extLst>
              <a:ext uri="{FF2B5EF4-FFF2-40B4-BE49-F238E27FC236}">
                <a16:creationId xmlns:a16="http://schemas.microsoft.com/office/drawing/2014/main" id="{7EDA6012-48F8-5A1D-5DE8-5B1F90B804F9}"/>
              </a:ext>
            </a:extLst>
          </p:cNvPr>
          <p:cNvSpPr>
            <a:spLocks noGrp="1"/>
          </p:cNvSpPr>
          <p:nvPr>
            <p:ph type="ftr" sz="quarter" idx="11"/>
          </p:nvPr>
        </p:nvSpPr>
        <p:spPr>
          <a:xfrm>
            <a:off x="3581400" y="76200"/>
            <a:ext cx="2895600" cy="288925"/>
          </a:xfrm>
        </p:spPr>
        <p:txBody>
          <a:bodyPr/>
          <a:lstStyle>
            <a:lvl1pPr>
              <a:defRPr/>
            </a:lvl1pPr>
          </a:lstStyle>
          <a:p>
            <a:pPr>
              <a:defRPr/>
            </a:pPr>
            <a:endParaRPr lang="de-DE"/>
          </a:p>
        </p:txBody>
      </p:sp>
      <p:sp>
        <p:nvSpPr>
          <p:cNvPr id="4" name="Foliennummernplatzhalter 15">
            <a:extLst>
              <a:ext uri="{FF2B5EF4-FFF2-40B4-BE49-F238E27FC236}">
                <a16:creationId xmlns:a16="http://schemas.microsoft.com/office/drawing/2014/main" id="{3DC9324F-9C5C-1B83-4A13-22101E69F142}"/>
              </a:ext>
            </a:extLst>
          </p:cNvPr>
          <p:cNvSpPr>
            <a:spLocks noGrp="1"/>
          </p:cNvSpPr>
          <p:nvPr>
            <p:ph type="sldNum" sz="quarter" idx="12"/>
          </p:nvPr>
        </p:nvSpPr>
        <p:spPr>
          <a:xfrm>
            <a:off x="8229600" y="6473825"/>
            <a:ext cx="758825" cy="247650"/>
          </a:xfrm>
        </p:spPr>
        <p:txBody>
          <a:bodyPr/>
          <a:lstStyle>
            <a:lvl1pPr>
              <a:defRPr/>
            </a:lvl1pPr>
          </a:lstStyle>
          <a:p>
            <a:fld id="{4F1D43EF-DCE9-4C98-97FC-31C8199D7A62}" type="slidenum">
              <a:rPr lang="de-DE" altLang="de-DE"/>
              <a:pPr/>
              <a:t>‹Nr.›</a:t>
            </a:fld>
            <a:endParaRPr lang="de-DE" altLang="de-DE"/>
          </a:p>
        </p:txBody>
      </p:sp>
    </p:spTree>
    <p:extLst>
      <p:ext uri="{BB962C8B-B14F-4D97-AF65-F5344CB8AC3E}">
        <p14:creationId xmlns:p14="http://schemas.microsoft.com/office/powerpoint/2010/main" val="180809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Gerade Verbindung 12">
            <a:extLst>
              <a:ext uri="{FF2B5EF4-FFF2-40B4-BE49-F238E27FC236}">
                <a16:creationId xmlns:a16="http://schemas.microsoft.com/office/drawing/2014/main" id="{ADFA831E-293E-5C9D-84A5-81C246265FAF}"/>
              </a:ext>
            </a:extLst>
          </p:cNvPr>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Textplatzhalt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a:t>Textmasterformate durch Klicken bearbeiten</a:t>
            </a:r>
          </a:p>
        </p:txBody>
      </p:sp>
      <p:sp>
        <p:nvSpPr>
          <p:cNvPr id="8" name="Titel 7"/>
          <p:cNvSpPr>
            <a:spLocks noGrp="1"/>
          </p:cNvSpPr>
          <p:nvPr>
            <p:ph type="title"/>
          </p:nvPr>
        </p:nvSpPr>
        <p:spPr>
          <a:xfrm>
            <a:off x="180475" y="2947085"/>
            <a:ext cx="8686800" cy="1184825"/>
          </a:xfrm>
        </p:spPr>
        <p:txBody>
          <a:bodyPr rtlCol="0" anchor="t"/>
          <a:lstStyle>
            <a:lvl1pPr algn="r">
              <a:defRPr/>
            </a:lvl1pPr>
          </a:lstStyle>
          <a:p>
            <a:r>
              <a:rPr lang="de-DE"/>
              <a:t>Titelmasterformat durch Klicken bearbeiten</a:t>
            </a:r>
            <a:endParaRPr lang="en-US"/>
          </a:p>
        </p:txBody>
      </p:sp>
      <p:sp>
        <p:nvSpPr>
          <p:cNvPr id="3" name="Datumsplatzhalter 18">
            <a:extLst>
              <a:ext uri="{FF2B5EF4-FFF2-40B4-BE49-F238E27FC236}">
                <a16:creationId xmlns:a16="http://schemas.microsoft.com/office/drawing/2014/main" id="{868EADC8-79EE-A310-2BA6-074BF02EBB2C}"/>
              </a:ext>
            </a:extLst>
          </p:cNvPr>
          <p:cNvSpPr>
            <a:spLocks noGrp="1"/>
          </p:cNvSpPr>
          <p:nvPr>
            <p:ph type="dt" sz="half" idx="10"/>
          </p:nvPr>
        </p:nvSpPr>
        <p:spPr/>
        <p:txBody>
          <a:bodyPr/>
          <a:lstStyle>
            <a:lvl1pPr>
              <a:defRPr/>
            </a:lvl1pPr>
          </a:lstStyle>
          <a:p>
            <a:pPr>
              <a:defRPr/>
            </a:pPr>
            <a:fld id="{B10F6EAE-FD2A-4F12-B323-64E5DE341466}" type="datetimeFigureOut">
              <a:rPr lang="de-DE"/>
              <a:pPr>
                <a:defRPr/>
              </a:pPr>
              <a:t>01.06.2025</a:t>
            </a:fld>
            <a:endParaRPr lang="de-DE" dirty="0"/>
          </a:p>
        </p:txBody>
      </p:sp>
      <p:sp>
        <p:nvSpPr>
          <p:cNvPr id="4" name="Fußzeilenplatzhalter 10">
            <a:extLst>
              <a:ext uri="{FF2B5EF4-FFF2-40B4-BE49-F238E27FC236}">
                <a16:creationId xmlns:a16="http://schemas.microsoft.com/office/drawing/2014/main" id="{0F5BAF63-E671-33F7-426B-FAA3CE1DE214}"/>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15">
            <a:extLst>
              <a:ext uri="{FF2B5EF4-FFF2-40B4-BE49-F238E27FC236}">
                <a16:creationId xmlns:a16="http://schemas.microsoft.com/office/drawing/2014/main" id="{23F934D8-6F42-EF82-3685-C063014C0F38}"/>
              </a:ext>
            </a:extLst>
          </p:cNvPr>
          <p:cNvSpPr>
            <a:spLocks noGrp="1"/>
          </p:cNvSpPr>
          <p:nvPr>
            <p:ph type="sldNum" sz="quarter" idx="12"/>
          </p:nvPr>
        </p:nvSpPr>
        <p:spPr/>
        <p:txBody>
          <a:bodyPr/>
          <a:lstStyle>
            <a:lvl1pPr>
              <a:defRPr/>
            </a:lvl1pPr>
          </a:lstStyle>
          <a:p>
            <a:fld id="{C7CDE3BB-C867-43B0-AE65-43CF076CB91A}" type="slidenum">
              <a:rPr lang="de-DE" altLang="de-DE"/>
              <a:pPr/>
              <a:t>‹Nr.›</a:t>
            </a:fld>
            <a:endParaRPr lang="de-DE" altLang="de-DE"/>
          </a:p>
        </p:txBody>
      </p:sp>
    </p:spTree>
    <p:extLst>
      <p:ext uri="{BB962C8B-B14F-4D97-AF65-F5344CB8AC3E}">
        <p14:creationId xmlns:p14="http://schemas.microsoft.com/office/powerpoint/2010/main" val="189408036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0" name="Titel 19"/>
          <p:cNvSpPr>
            <a:spLocks noGrp="1"/>
          </p:cNvSpPr>
          <p:nvPr>
            <p:ph type="title"/>
          </p:nvPr>
        </p:nvSpPr>
        <p:spPr>
          <a:xfrm>
            <a:off x="301752" y="457200"/>
            <a:ext cx="8686800" cy="841248"/>
          </a:xfrm>
        </p:spPr>
        <p:txBody>
          <a:bodyPr/>
          <a:lstStyle/>
          <a:p>
            <a:r>
              <a:rPr lang="de-DE"/>
              <a:t>Titelmasterformat durch Klicken bearbeiten</a:t>
            </a:r>
            <a:endParaRPr lang="en-US"/>
          </a:p>
        </p:txBody>
      </p:sp>
      <p:sp>
        <p:nvSpPr>
          <p:cNvPr id="14" name="Inhaltsplatzhalt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Inhaltsplatzhalt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Datumsplatzhalter 10">
            <a:extLst>
              <a:ext uri="{FF2B5EF4-FFF2-40B4-BE49-F238E27FC236}">
                <a16:creationId xmlns:a16="http://schemas.microsoft.com/office/drawing/2014/main" id="{07C54377-D780-8A81-1E6B-D9F1815F7F2C}"/>
              </a:ext>
            </a:extLst>
          </p:cNvPr>
          <p:cNvSpPr>
            <a:spLocks noGrp="1"/>
          </p:cNvSpPr>
          <p:nvPr>
            <p:ph type="dt" sz="half" idx="10"/>
          </p:nvPr>
        </p:nvSpPr>
        <p:spPr/>
        <p:txBody>
          <a:bodyPr/>
          <a:lstStyle>
            <a:lvl1pPr>
              <a:defRPr/>
            </a:lvl1pPr>
          </a:lstStyle>
          <a:p>
            <a:pPr>
              <a:defRPr/>
            </a:pPr>
            <a:fld id="{1A0F5016-B479-4D65-9282-B3DE9158E113}" type="datetimeFigureOut">
              <a:rPr lang="de-DE"/>
              <a:pPr>
                <a:defRPr/>
              </a:pPr>
              <a:t>01.06.2025</a:t>
            </a:fld>
            <a:endParaRPr lang="de-DE" dirty="0"/>
          </a:p>
        </p:txBody>
      </p:sp>
      <p:sp>
        <p:nvSpPr>
          <p:cNvPr id="3" name="Fußzeilenplatzhalter 27">
            <a:extLst>
              <a:ext uri="{FF2B5EF4-FFF2-40B4-BE49-F238E27FC236}">
                <a16:creationId xmlns:a16="http://schemas.microsoft.com/office/drawing/2014/main" id="{305E9B76-FFA6-69A5-45B9-52040A353BE3}"/>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4">
            <a:extLst>
              <a:ext uri="{FF2B5EF4-FFF2-40B4-BE49-F238E27FC236}">
                <a16:creationId xmlns:a16="http://schemas.microsoft.com/office/drawing/2014/main" id="{00052526-4819-4B13-C8DD-506B44F13356}"/>
              </a:ext>
            </a:extLst>
          </p:cNvPr>
          <p:cNvSpPr>
            <a:spLocks noGrp="1"/>
          </p:cNvSpPr>
          <p:nvPr>
            <p:ph type="sldNum" sz="quarter" idx="12"/>
          </p:nvPr>
        </p:nvSpPr>
        <p:spPr/>
        <p:txBody>
          <a:bodyPr/>
          <a:lstStyle>
            <a:lvl1pPr>
              <a:defRPr/>
            </a:lvl1pPr>
          </a:lstStyle>
          <a:p>
            <a:fld id="{4173DB2D-6637-4FD4-8655-3A8A667B82FD}" type="slidenum">
              <a:rPr lang="de-DE" altLang="de-DE"/>
              <a:pPr/>
              <a:t>‹Nr.›</a:t>
            </a:fld>
            <a:endParaRPr lang="de-DE" altLang="de-DE"/>
          </a:p>
        </p:txBody>
      </p:sp>
    </p:spTree>
    <p:extLst>
      <p:ext uri="{BB962C8B-B14F-4D97-AF65-F5344CB8AC3E}">
        <p14:creationId xmlns:p14="http://schemas.microsoft.com/office/powerpoint/2010/main" val="40888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Gerade Verbindung 12">
            <a:extLst>
              <a:ext uri="{FF2B5EF4-FFF2-40B4-BE49-F238E27FC236}">
                <a16:creationId xmlns:a16="http://schemas.microsoft.com/office/drawing/2014/main" id="{2530D96E-8061-5864-4C1A-58A1945FAF90}"/>
              </a:ext>
            </a:extLst>
          </p:cNvPr>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Titel 28"/>
          <p:cNvSpPr>
            <a:spLocks noGrp="1"/>
          </p:cNvSpPr>
          <p:nvPr>
            <p:ph type="title"/>
          </p:nvPr>
        </p:nvSpPr>
        <p:spPr>
          <a:xfrm>
            <a:off x="304800" y="5410200"/>
            <a:ext cx="8610600" cy="882650"/>
          </a:xfrm>
        </p:spPr>
        <p:txBody>
          <a:bodyPr/>
          <a:lstStyle>
            <a:lvl1pPr>
              <a:defRPr/>
            </a:lvl1pPr>
          </a:lstStyle>
          <a:p>
            <a:r>
              <a:rPr lang="de-DE"/>
              <a:t>Titelmasterformat durch Klicken bearbeiten</a:t>
            </a:r>
            <a:endParaRPr lang="en-US"/>
          </a:p>
        </p:txBody>
      </p:sp>
      <p:sp>
        <p:nvSpPr>
          <p:cNvPr id="13" name="Textplatzhalt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de-DE"/>
              <a:t>Textmasterformate durch Klicken bearbeiten</a:t>
            </a:r>
          </a:p>
        </p:txBody>
      </p:sp>
      <p:sp>
        <p:nvSpPr>
          <p:cNvPr id="25" name="Textplatzhalt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de-DE"/>
              <a:t>Textmasterformate durch Klicken bearbeiten</a:t>
            </a:r>
          </a:p>
        </p:txBody>
      </p:sp>
      <p:sp>
        <p:nvSpPr>
          <p:cNvPr id="4" name="Inhaltsplatzhalt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8" name="Inhaltsplatzhalt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Datumsplatzhalter 9">
            <a:extLst>
              <a:ext uri="{FF2B5EF4-FFF2-40B4-BE49-F238E27FC236}">
                <a16:creationId xmlns:a16="http://schemas.microsoft.com/office/drawing/2014/main" id="{CBFA30BC-4A4A-27F1-B9FC-65EC608F71F9}"/>
              </a:ext>
            </a:extLst>
          </p:cNvPr>
          <p:cNvSpPr>
            <a:spLocks noGrp="1"/>
          </p:cNvSpPr>
          <p:nvPr>
            <p:ph type="dt" sz="half" idx="10"/>
          </p:nvPr>
        </p:nvSpPr>
        <p:spPr/>
        <p:txBody>
          <a:bodyPr/>
          <a:lstStyle>
            <a:lvl1pPr>
              <a:defRPr/>
            </a:lvl1pPr>
          </a:lstStyle>
          <a:p>
            <a:pPr>
              <a:defRPr/>
            </a:pPr>
            <a:fld id="{461176AE-E1C9-49BC-BB44-F51B2E19F32E}" type="datetimeFigureOut">
              <a:rPr lang="de-DE"/>
              <a:pPr>
                <a:defRPr/>
              </a:pPr>
              <a:t>01.06.2025</a:t>
            </a:fld>
            <a:endParaRPr lang="de-DE" dirty="0"/>
          </a:p>
        </p:txBody>
      </p:sp>
      <p:sp>
        <p:nvSpPr>
          <p:cNvPr id="5" name="Fußzeilenplatzhalter 5">
            <a:extLst>
              <a:ext uri="{FF2B5EF4-FFF2-40B4-BE49-F238E27FC236}">
                <a16:creationId xmlns:a16="http://schemas.microsoft.com/office/drawing/2014/main" id="{6DB0CAD7-A7B9-7794-3F27-1ED2C7BDF09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6">
            <a:extLst>
              <a:ext uri="{FF2B5EF4-FFF2-40B4-BE49-F238E27FC236}">
                <a16:creationId xmlns:a16="http://schemas.microsoft.com/office/drawing/2014/main" id="{0CC59267-E2DA-2AE0-420C-00D01D99F0E5}"/>
              </a:ext>
            </a:extLst>
          </p:cNvPr>
          <p:cNvSpPr>
            <a:spLocks noGrp="1"/>
          </p:cNvSpPr>
          <p:nvPr>
            <p:ph type="sldNum" sz="quarter" idx="12"/>
          </p:nvPr>
        </p:nvSpPr>
        <p:spPr>
          <a:xfrm>
            <a:off x="8229600" y="6477000"/>
            <a:ext cx="762000" cy="247650"/>
          </a:xfrm>
        </p:spPr>
        <p:txBody>
          <a:bodyPr/>
          <a:lstStyle>
            <a:lvl1pPr>
              <a:defRPr/>
            </a:lvl1pPr>
          </a:lstStyle>
          <a:p>
            <a:fld id="{882177EC-DD41-48B2-BCCA-CA07BABBEA27}" type="slidenum">
              <a:rPr lang="de-DE" altLang="de-DE"/>
              <a:pPr/>
              <a:t>‹Nr.›</a:t>
            </a:fld>
            <a:endParaRPr lang="de-DE" altLang="de-DE"/>
          </a:p>
        </p:txBody>
      </p:sp>
    </p:spTree>
    <p:extLst>
      <p:ext uri="{BB962C8B-B14F-4D97-AF65-F5344CB8AC3E}">
        <p14:creationId xmlns:p14="http://schemas.microsoft.com/office/powerpoint/2010/main" val="126445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0" name="Titel 29"/>
          <p:cNvSpPr>
            <a:spLocks noGrp="1"/>
          </p:cNvSpPr>
          <p:nvPr>
            <p:ph type="title"/>
          </p:nvPr>
        </p:nvSpPr>
        <p:spPr>
          <a:xfrm>
            <a:off x="301752" y="457200"/>
            <a:ext cx="8686800" cy="841248"/>
          </a:xfrm>
        </p:spPr>
        <p:txBody>
          <a:bodyPr/>
          <a:lstStyle/>
          <a:p>
            <a:r>
              <a:rPr lang="de-DE"/>
              <a:t>Titelmasterformat durch Klicken bearbeiten</a:t>
            </a:r>
            <a:endParaRPr lang="en-US"/>
          </a:p>
        </p:txBody>
      </p:sp>
      <p:sp>
        <p:nvSpPr>
          <p:cNvPr id="2" name="Datumsplatzhalter 10">
            <a:extLst>
              <a:ext uri="{FF2B5EF4-FFF2-40B4-BE49-F238E27FC236}">
                <a16:creationId xmlns:a16="http://schemas.microsoft.com/office/drawing/2014/main" id="{B0FCCB75-FBD7-29A3-CD18-54DDF17B9A23}"/>
              </a:ext>
            </a:extLst>
          </p:cNvPr>
          <p:cNvSpPr>
            <a:spLocks noGrp="1"/>
          </p:cNvSpPr>
          <p:nvPr>
            <p:ph type="dt" sz="half" idx="10"/>
          </p:nvPr>
        </p:nvSpPr>
        <p:spPr/>
        <p:txBody>
          <a:bodyPr/>
          <a:lstStyle>
            <a:lvl1pPr>
              <a:defRPr/>
            </a:lvl1pPr>
          </a:lstStyle>
          <a:p>
            <a:pPr>
              <a:defRPr/>
            </a:pPr>
            <a:fld id="{80474FE1-EC79-45D1-96F7-9C4179C39AA0}" type="datetimeFigureOut">
              <a:rPr lang="de-DE"/>
              <a:pPr>
                <a:defRPr/>
              </a:pPr>
              <a:t>01.06.2025</a:t>
            </a:fld>
            <a:endParaRPr lang="de-DE" dirty="0"/>
          </a:p>
        </p:txBody>
      </p:sp>
      <p:sp>
        <p:nvSpPr>
          <p:cNvPr id="3" name="Fußzeilenplatzhalter 27">
            <a:extLst>
              <a:ext uri="{FF2B5EF4-FFF2-40B4-BE49-F238E27FC236}">
                <a16:creationId xmlns:a16="http://schemas.microsoft.com/office/drawing/2014/main" id="{AA74ECBA-FDAB-A6BC-19CD-DD562279571E}"/>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4">
            <a:extLst>
              <a:ext uri="{FF2B5EF4-FFF2-40B4-BE49-F238E27FC236}">
                <a16:creationId xmlns:a16="http://schemas.microsoft.com/office/drawing/2014/main" id="{18F56708-DFDB-F4B9-4BB6-5B245EB6F74B}"/>
              </a:ext>
            </a:extLst>
          </p:cNvPr>
          <p:cNvSpPr>
            <a:spLocks noGrp="1"/>
          </p:cNvSpPr>
          <p:nvPr>
            <p:ph type="sldNum" sz="quarter" idx="12"/>
          </p:nvPr>
        </p:nvSpPr>
        <p:spPr/>
        <p:txBody>
          <a:bodyPr/>
          <a:lstStyle>
            <a:lvl1pPr>
              <a:defRPr/>
            </a:lvl1pPr>
          </a:lstStyle>
          <a:p>
            <a:fld id="{85EF8CCA-6074-4EC9-966F-471E5315F978}" type="slidenum">
              <a:rPr lang="de-DE" altLang="de-DE"/>
              <a:pPr/>
              <a:t>‹Nr.›</a:t>
            </a:fld>
            <a:endParaRPr lang="de-DE" altLang="de-DE"/>
          </a:p>
        </p:txBody>
      </p:sp>
    </p:spTree>
    <p:extLst>
      <p:ext uri="{BB962C8B-B14F-4D97-AF65-F5344CB8AC3E}">
        <p14:creationId xmlns:p14="http://schemas.microsoft.com/office/powerpoint/2010/main" val="335658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2">
            <a:extLst>
              <a:ext uri="{FF2B5EF4-FFF2-40B4-BE49-F238E27FC236}">
                <a16:creationId xmlns:a16="http://schemas.microsoft.com/office/drawing/2014/main" id="{8319E6FC-E5F4-2370-9714-9818349FA611}"/>
              </a:ext>
            </a:extLst>
          </p:cNvPr>
          <p:cNvSpPr>
            <a:spLocks noGrp="1"/>
          </p:cNvSpPr>
          <p:nvPr>
            <p:ph type="dt" sz="half" idx="10"/>
          </p:nvPr>
        </p:nvSpPr>
        <p:spPr/>
        <p:txBody>
          <a:bodyPr/>
          <a:lstStyle>
            <a:lvl1pPr>
              <a:defRPr/>
            </a:lvl1pPr>
          </a:lstStyle>
          <a:p>
            <a:pPr>
              <a:defRPr/>
            </a:pPr>
            <a:fld id="{12053E78-09EA-4EB6-82EA-CD0C11C159A4}" type="datetimeFigureOut">
              <a:rPr lang="de-DE"/>
              <a:pPr>
                <a:defRPr/>
              </a:pPr>
              <a:t>01.06.2025</a:t>
            </a:fld>
            <a:endParaRPr lang="de-DE" dirty="0"/>
          </a:p>
        </p:txBody>
      </p:sp>
      <p:sp>
        <p:nvSpPr>
          <p:cNvPr id="3" name="Fußzeilenplatzhalter 23">
            <a:extLst>
              <a:ext uri="{FF2B5EF4-FFF2-40B4-BE49-F238E27FC236}">
                <a16:creationId xmlns:a16="http://schemas.microsoft.com/office/drawing/2014/main" id="{AC9DA359-5DA3-AD44-00DC-E72A494719E7}"/>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6">
            <a:extLst>
              <a:ext uri="{FF2B5EF4-FFF2-40B4-BE49-F238E27FC236}">
                <a16:creationId xmlns:a16="http://schemas.microsoft.com/office/drawing/2014/main" id="{9CE269FE-AFB0-1006-7532-9DDADF1F4FDA}"/>
              </a:ext>
            </a:extLst>
          </p:cNvPr>
          <p:cNvSpPr>
            <a:spLocks noGrp="1"/>
          </p:cNvSpPr>
          <p:nvPr>
            <p:ph type="sldNum" sz="quarter" idx="12"/>
          </p:nvPr>
        </p:nvSpPr>
        <p:spPr/>
        <p:txBody>
          <a:bodyPr/>
          <a:lstStyle>
            <a:lvl1pPr>
              <a:defRPr/>
            </a:lvl1pPr>
          </a:lstStyle>
          <a:p>
            <a:fld id="{4D5F7DEB-DC3A-411F-B6A5-BEBA2A0B61FA}" type="slidenum">
              <a:rPr lang="de-DE" altLang="de-DE"/>
              <a:pPr/>
              <a:t>‹Nr.›</a:t>
            </a:fld>
            <a:endParaRPr lang="de-DE" altLang="de-DE"/>
          </a:p>
        </p:txBody>
      </p:sp>
    </p:spTree>
    <p:extLst>
      <p:ext uri="{BB962C8B-B14F-4D97-AF65-F5344CB8AC3E}">
        <p14:creationId xmlns:p14="http://schemas.microsoft.com/office/powerpoint/2010/main" val="381116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Gerade Verbindung 12">
            <a:extLst>
              <a:ext uri="{FF2B5EF4-FFF2-40B4-BE49-F238E27FC236}">
                <a16:creationId xmlns:a16="http://schemas.microsoft.com/office/drawing/2014/main" id="{0A3B2095-F81E-C2F9-0A20-4FC057CC2844}"/>
              </a:ext>
            </a:extLst>
          </p:cNvPr>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Titel 11"/>
          <p:cNvSpPr>
            <a:spLocks noGrp="1"/>
          </p:cNvSpPr>
          <p:nvPr>
            <p:ph type="title"/>
          </p:nvPr>
        </p:nvSpPr>
        <p:spPr>
          <a:xfrm>
            <a:off x="457200" y="5486400"/>
            <a:ext cx="8458200" cy="520700"/>
          </a:xfrm>
        </p:spPr>
        <p:txBody>
          <a:bodyPr/>
          <a:lstStyle>
            <a:lvl1pPr algn="l">
              <a:buNone/>
              <a:defRPr sz="2000" b="1"/>
            </a:lvl1pPr>
          </a:lstStyle>
          <a:p>
            <a:r>
              <a:rPr lang="de-DE"/>
              <a:t>Titelmasterformat durch Klicken bearbeiten</a:t>
            </a:r>
            <a:endParaRPr lang="en-US"/>
          </a:p>
        </p:txBody>
      </p:sp>
      <p:sp>
        <p:nvSpPr>
          <p:cNvPr id="26" name="Textplatzhalt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de-DE"/>
              <a:t>Textmasterformate durch Klicken bearbeiten</a:t>
            </a:r>
          </a:p>
        </p:txBody>
      </p:sp>
      <p:sp>
        <p:nvSpPr>
          <p:cNvPr id="14" name="Inhaltsplatzhalt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Datumsplatzhalter 24">
            <a:extLst>
              <a:ext uri="{FF2B5EF4-FFF2-40B4-BE49-F238E27FC236}">
                <a16:creationId xmlns:a16="http://schemas.microsoft.com/office/drawing/2014/main" id="{081025B2-73C9-4216-D0EC-2CDF80AB9F04}"/>
              </a:ext>
            </a:extLst>
          </p:cNvPr>
          <p:cNvSpPr>
            <a:spLocks noGrp="1"/>
          </p:cNvSpPr>
          <p:nvPr>
            <p:ph type="dt" sz="half" idx="10"/>
          </p:nvPr>
        </p:nvSpPr>
        <p:spPr/>
        <p:txBody>
          <a:bodyPr/>
          <a:lstStyle>
            <a:lvl1pPr>
              <a:defRPr/>
            </a:lvl1pPr>
          </a:lstStyle>
          <a:p>
            <a:pPr>
              <a:defRPr/>
            </a:pPr>
            <a:fld id="{895B83B1-58B0-451F-9DE4-40FAC7C4B1B6}" type="datetimeFigureOut">
              <a:rPr lang="de-DE"/>
              <a:pPr>
                <a:defRPr/>
              </a:pPr>
              <a:t>01.06.2025</a:t>
            </a:fld>
            <a:endParaRPr lang="de-DE" dirty="0"/>
          </a:p>
        </p:txBody>
      </p:sp>
      <p:sp>
        <p:nvSpPr>
          <p:cNvPr id="4" name="Fußzeilenplatzhalter 28">
            <a:extLst>
              <a:ext uri="{FF2B5EF4-FFF2-40B4-BE49-F238E27FC236}">
                <a16:creationId xmlns:a16="http://schemas.microsoft.com/office/drawing/2014/main" id="{A427F30A-AC28-9E2C-4560-41E93FECCC09}"/>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6">
            <a:extLst>
              <a:ext uri="{FF2B5EF4-FFF2-40B4-BE49-F238E27FC236}">
                <a16:creationId xmlns:a16="http://schemas.microsoft.com/office/drawing/2014/main" id="{B88CBA2B-9E95-0130-D4B6-417B2F9DC730}"/>
              </a:ext>
            </a:extLst>
          </p:cNvPr>
          <p:cNvSpPr>
            <a:spLocks noGrp="1"/>
          </p:cNvSpPr>
          <p:nvPr>
            <p:ph type="sldNum" sz="quarter" idx="12"/>
          </p:nvPr>
        </p:nvSpPr>
        <p:spPr/>
        <p:txBody>
          <a:bodyPr/>
          <a:lstStyle>
            <a:lvl1pPr>
              <a:defRPr/>
            </a:lvl1pPr>
          </a:lstStyle>
          <a:p>
            <a:fld id="{758FFF8E-D488-491C-AB3B-F4A940731823}" type="slidenum">
              <a:rPr lang="de-DE" altLang="de-DE"/>
              <a:pPr/>
              <a:t>‹Nr.›</a:t>
            </a:fld>
            <a:endParaRPr lang="de-DE" altLang="de-DE"/>
          </a:p>
        </p:txBody>
      </p:sp>
    </p:spTree>
    <p:extLst>
      <p:ext uri="{BB962C8B-B14F-4D97-AF65-F5344CB8AC3E}">
        <p14:creationId xmlns:p14="http://schemas.microsoft.com/office/powerpoint/2010/main" val="294220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3" name="Bildplatzhalt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de-DE" noProof="0" dirty="0"/>
              <a:t>Bild durch Klicken auf Symbol hinzufügen</a:t>
            </a:r>
            <a:endParaRPr lang="en-US" noProof="0" dirty="0"/>
          </a:p>
        </p:txBody>
      </p:sp>
      <p:sp>
        <p:nvSpPr>
          <p:cNvPr id="17" name="Titel 16"/>
          <p:cNvSpPr>
            <a:spLocks noGrp="1"/>
          </p:cNvSpPr>
          <p:nvPr>
            <p:ph type="title"/>
          </p:nvPr>
        </p:nvSpPr>
        <p:spPr>
          <a:xfrm>
            <a:off x="381000" y="4993760"/>
            <a:ext cx="5867400" cy="522288"/>
          </a:xfrm>
        </p:spPr>
        <p:txBody>
          <a:bodyPr/>
          <a:lstStyle>
            <a:lvl1pPr algn="l">
              <a:buNone/>
              <a:defRPr sz="2000" b="1"/>
            </a:lvl1pPr>
          </a:lstStyle>
          <a:p>
            <a:r>
              <a:rPr lang="de-DE"/>
              <a:t>Titelmasterformat durch Klicken bearbeiten</a:t>
            </a:r>
            <a:endParaRPr lang="en-US"/>
          </a:p>
        </p:txBody>
      </p:sp>
      <p:sp>
        <p:nvSpPr>
          <p:cNvPr id="26" name="Textplatzhalt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de-DE"/>
              <a:t>Textmasterformate durch Klicken bearbeiten</a:t>
            </a:r>
          </a:p>
        </p:txBody>
      </p:sp>
      <p:sp>
        <p:nvSpPr>
          <p:cNvPr id="2" name="Datumsplatzhalter 6">
            <a:extLst>
              <a:ext uri="{FF2B5EF4-FFF2-40B4-BE49-F238E27FC236}">
                <a16:creationId xmlns:a16="http://schemas.microsoft.com/office/drawing/2014/main" id="{DD3009DD-C37C-6AE7-F690-60F909724FAF}"/>
              </a:ext>
            </a:extLst>
          </p:cNvPr>
          <p:cNvSpPr>
            <a:spLocks noGrp="1"/>
          </p:cNvSpPr>
          <p:nvPr>
            <p:ph type="dt" sz="half" idx="10"/>
          </p:nvPr>
        </p:nvSpPr>
        <p:spPr/>
        <p:txBody>
          <a:bodyPr/>
          <a:lstStyle>
            <a:lvl1pPr>
              <a:defRPr/>
            </a:lvl1pPr>
          </a:lstStyle>
          <a:p>
            <a:pPr>
              <a:defRPr/>
            </a:pPr>
            <a:fld id="{FCBD75DC-FC15-49A6-A7EC-AC3B488549C9}" type="datetimeFigureOut">
              <a:rPr lang="de-DE"/>
              <a:pPr>
                <a:defRPr/>
              </a:pPr>
              <a:t>01.06.2025</a:t>
            </a:fld>
            <a:endParaRPr lang="de-DE" dirty="0"/>
          </a:p>
        </p:txBody>
      </p:sp>
      <p:sp>
        <p:nvSpPr>
          <p:cNvPr id="3" name="Fußzeilenplatzhalter 4">
            <a:extLst>
              <a:ext uri="{FF2B5EF4-FFF2-40B4-BE49-F238E27FC236}">
                <a16:creationId xmlns:a16="http://schemas.microsoft.com/office/drawing/2014/main" id="{B7B96915-D7D3-697D-29B8-000F0947C73D}"/>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30">
            <a:extLst>
              <a:ext uri="{FF2B5EF4-FFF2-40B4-BE49-F238E27FC236}">
                <a16:creationId xmlns:a16="http://schemas.microsoft.com/office/drawing/2014/main" id="{5DE2CF7A-796B-0067-3225-86A5B308F954}"/>
              </a:ext>
            </a:extLst>
          </p:cNvPr>
          <p:cNvSpPr>
            <a:spLocks noGrp="1"/>
          </p:cNvSpPr>
          <p:nvPr>
            <p:ph type="sldNum" sz="quarter" idx="12"/>
          </p:nvPr>
        </p:nvSpPr>
        <p:spPr/>
        <p:txBody>
          <a:bodyPr/>
          <a:lstStyle>
            <a:lvl1pPr>
              <a:defRPr/>
            </a:lvl1pPr>
          </a:lstStyle>
          <a:p>
            <a:fld id="{C2652708-8EE6-4A30-B5AE-7A55B0C231CD}" type="slidenum">
              <a:rPr lang="de-DE" altLang="de-DE"/>
              <a:pPr/>
              <a:t>‹Nr.›</a:t>
            </a:fld>
            <a:endParaRPr lang="de-DE" altLang="de-DE"/>
          </a:p>
        </p:txBody>
      </p:sp>
    </p:spTree>
    <p:extLst>
      <p:ext uri="{BB962C8B-B14F-4D97-AF65-F5344CB8AC3E}">
        <p14:creationId xmlns:p14="http://schemas.microsoft.com/office/powerpoint/2010/main" val="97175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Gerade Verbindung 6">
            <a:extLst>
              <a:ext uri="{FF2B5EF4-FFF2-40B4-BE49-F238E27FC236}">
                <a16:creationId xmlns:a16="http://schemas.microsoft.com/office/drawing/2014/main" id="{208E2370-A406-A700-EE5C-850CC6532EAD}"/>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9" name="Textplatzhalter 7">
            <a:extLst>
              <a:ext uri="{FF2B5EF4-FFF2-40B4-BE49-F238E27FC236}">
                <a16:creationId xmlns:a16="http://schemas.microsoft.com/office/drawing/2014/main" id="{94EF715F-67E2-22A3-CE86-E9B61D75B958}"/>
              </a:ext>
            </a:extLst>
          </p:cNvPr>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11" name="Datumsplatzhalter 10">
            <a:extLst>
              <a:ext uri="{FF2B5EF4-FFF2-40B4-BE49-F238E27FC236}">
                <a16:creationId xmlns:a16="http://schemas.microsoft.com/office/drawing/2014/main" id="{13AD1421-712D-8688-C53F-0AC08BDA1C22}"/>
              </a:ext>
            </a:extLst>
          </p:cNvPr>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BBDD8BC5-F170-48C0-A167-7464B2705605}" type="datetimeFigureOut">
              <a:rPr lang="de-DE"/>
              <a:pPr>
                <a:defRPr/>
              </a:pPr>
              <a:t>01.06.2025</a:t>
            </a:fld>
            <a:endParaRPr lang="de-DE" dirty="0"/>
          </a:p>
        </p:txBody>
      </p:sp>
      <p:sp>
        <p:nvSpPr>
          <p:cNvPr id="28" name="Fußzeilenplatzhalter 27">
            <a:extLst>
              <a:ext uri="{FF2B5EF4-FFF2-40B4-BE49-F238E27FC236}">
                <a16:creationId xmlns:a16="http://schemas.microsoft.com/office/drawing/2014/main" id="{15B9C57B-BAD0-7E02-D23A-835DDBF40A60}"/>
              </a:ext>
            </a:extLst>
          </p:cNvPr>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endParaRPr lang="de-DE"/>
          </a:p>
        </p:txBody>
      </p:sp>
      <p:sp>
        <p:nvSpPr>
          <p:cNvPr id="5" name="Foliennummernplatzhalter 4">
            <a:extLst>
              <a:ext uri="{FF2B5EF4-FFF2-40B4-BE49-F238E27FC236}">
                <a16:creationId xmlns:a16="http://schemas.microsoft.com/office/drawing/2014/main" id="{2C3E24B9-B734-24B1-FBF7-89AA61899D9F}"/>
              </a:ext>
            </a:extLst>
          </p:cNvPr>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anose="020B0503020102020204" pitchFamily="34" charset="0"/>
              </a:defRPr>
            </a:lvl1pPr>
          </a:lstStyle>
          <a:p>
            <a:fld id="{3188A5B2-4C65-45DA-B078-5CEEF54AB836}" type="slidenum">
              <a:rPr lang="de-DE" altLang="de-DE"/>
              <a:pPr/>
              <a:t>‹Nr.›</a:t>
            </a:fld>
            <a:endParaRPr lang="de-DE" altLang="de-DE"/>
          </a:p>
        </p:txBody>
      </p:sp>
      <p:sp>
        <p:nvSpPr>
          <p:cNvPr id="10" name="Titelplatzhalter 9">
            <a:extLst>
              <a:ext uri="{FF2B5EF4-FFF2-40B4-BE49-F238E27FC236}">
                <a16:creationId xmlns:a16="http://schemas.microsoft.com/office/drawing/2014/main" id="{65E6B9CE-9225-3C26-DB5A-56400AB3A383}"/>
              </a:ext>
            </a:extLst>
          </p:cNvPr>
          <p:cNvSpPr>
            <a:spLocks noGrp="1"/>
          </p:cNvSpPr>
          <p:nvPr>
            <p:ph type="title"/>
          </p:nvPr>
        </p:nvSpPr>
        <p:spPr>
          <a:xfrm>
            <a:off x="304800" y="457200"/>
            <a:ext cx="8686800" cy="838200"/>
          </a:xfrm>
          <a:prstGeom prst="rect">
            <a:avLst/>
          </a:prstGeom>
        </p:spPr>
        <p:txBody>
          <a:bodyPr vert="horz" anchor="ctr">
            <a:normAutofit/>
          </a:bodyPr>
          <a:lstStyle/>
          <a:p>
            <a:r>
              <a:rPr lang="de-DE"/>
              <a:t>Titelmasterformat durch Klicken bearbeiten</a:t>
            </a:r>
            <a:endParaRPr lang="en-US"/>
          </a:p>
        </p:txBody>
      </p:sp>
      <p:sp>
        <p:nvSpPr>
          <p:cNvPr id="9" name="Gerade Verbindung 8">
            <a:extLst>
              <a:ext uri="{FF2B5EF4-FFF2-40B4-BE49-F238E27FC236}">
                <a16:creationId xmlns:a16="http://schemas.microsoft.com/office/drawing/2014/main" id="{F11CB9F3-56B2-B7CB-DC63-9F24083E9E63}"/>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Gerade Verbindung 11">
            <a:extLst>
              <a:ext uri="{FF2B5EF4-FFF2-40B4-BE49-F238E27FC236}">
                <a16:creationId xmlns:a16="http://schemas.microsoft.com/office/drawing/2014/main" id="{A9F5DD51-1844-0A63-6B4D-F4C9AF78EDC5}"/>
              </a:ext>
            </a:extLst>
          </p:cNvPr>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37" r:id="rId4"/>
    <p:sldLayoutId id="2147483743" r:id="rId5"/>
    <p:sldLayoutId id="2147483738" r:id="rId6"/>
    <p:sldLayoutId id="2147483744" r:id="rId7"/>
    <p:sldLayoutId id="2147483745" r:id="rId8"/>
    <p:sldLayoutId id="2147483746" r:id="rId9"/>
    <p:sldLayoutId id="2147483739" r:id="rId10"/>
    <p:sldLayoutId id="2147483747"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40.xml"/><Relationship Id="rId7" Type="http://schemas.openxmlformats.org/officeDocument/2006/relationships/slideLayout" Target="../slideLayouts/slideLayou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26.jpeg"/><Relationship Id="rId5" Type="http://schemas.openxmlformats.org/officeDocument/2006/relationships/tags" Target="../tags/tag42.xml"/><Relationship Id="rId10" Type="http://schemas.openxmlformats.org/officeDocument/2006/relationships/image" Target="../media/image25.jpeg"/><Relationship Id="rId4" Type="http://schemas.openxmlformats.org/officeDocument/2006/relationships/tags" Target="../tags/tag41.xml"/><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46.xml"/><Relationship Id="rId7" Type="http://schemas.openxmlformats.org/officeDocument/2006/relationships/image" Target="../media/image27.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7.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1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30.jpe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57.xml"/><Relationship Id="rId7" Type="http://schemas.openxmlformats.org/officeDocument/2006/relationships/image" Target="../media/image33.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2.jpeg"/><Relationship Id="rId5" Type="http://schemas.openxmlformats.org/officeDocument/2006/relationships/slideLayout" Target="../slideLayouts/slideLayout7.xml"/><Relationship Id="rId4" Type="http://schemas.openxmlformats.org/officeDocument/2006/relationships/tags" Target="../tags/tag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37.jpeg"/><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image" Target="../media/image36.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image" Target="../media/image35.jpeg"/><Relationship Id="rId5" Type="http://schemas.openxmlformats.org/officeDocument/2006/relationships/tags" Target="../tags/tag63.xml"/><Relationship Id="rId15" Type="http://schemas.openxmlformats.org/officeDocument/2006/relationships/image" Target="../media/image39.jpeg"/><Relationship Id="rId10" Type="http://schemas.openxmlformats.org/officeDocument/2006/relationships/notesSlide" Target="../notesSlides/notesSlide2.xml"/><Relationship Id="rId4" Type="http://schemas.openxmlformats.org/officeDocument/2006/relationships/tags" Target="../tags/tag62.xml"/><Relationship Id="rId9" Type="http://schemas.openxmlformats.org/officeDocument/2006/relationships/slideLayout" Target="../slideLayouts/slideLayout7.xml"/><Relationship Id="rId1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40.jpe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74.xml"/><Relationship Id="rId7"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45.jpeg"/><Relationship Id="rId5" Type="http://schemas.openxmlformats.org/officeDocument/2006/relationships/tags" Target="../tags/tag76.xml"/><Relationship Id="rId10" Type="http://schemas.openxmlformats.org/officeDocument/2006/relationships/image" Target="../media/image44.jpeg"/><Relationship Id="rId4" Type="http://schemas.openxmlformats.org/officeDocument/2006/relationships/tags" Target="../tags/tag75.xml"/><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46.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47.jpe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48.jpe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49.jpe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50.jpe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51.jpeg"/><Relationship Id="rId18" Type="http://schemas.openxmlformats.org/officeDocument/2006/relationships/image" Target="../media/image56.jpe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slideLayout" Target="../slideLayouts/slideLayout7.xml"/><Relationship Id="rId17" Type="http://schemas.openxmlformats.org/officeDocument/2006/relationships/image" Target="../media/image55.jpeg"/><Relationship Id="rId2" Type="http://schemas.openxmlformats.org/officeDocument/2006/relationships/tags" Target="../tags/tag94.xml"/><Relationship Id="rId16" Type="http://schemas.openxmlformats.org/officeDocument/2006/relationships/image" Target="../media/image54.jpe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image" Target="../media/image53.png"/><Relationship Id="rId10" Type="http://schemas.openxmlformats.org/officeDocument/2006/relationships/tags" Target="../tags/tag102.xml"/><Relationship Id="rId19" Type="http://schemas.openxmlformats.org/officeDocument/2006/relationships/image" Target="../media/image57.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tags" Target="../tags/tag105.xml"/><Relationship Id="rId16" Type="http://schemas.openxmlformats.org/officeDocument/2006/relationships/image" Target="../media/image62.jpeg"/><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slideLayout" Target="../slideLayouts/slideLayout7.xml"/><Relationship Id="rId5" Type="http://schemas.openxmlformats.org/officeDocument/2006/relationships/tags" Target="../tags/tag108.xml"/><Relationship Id="rId15" Type="http://schemas.openxmlformats.org/officeDocument/2006/relationships/image" Target="../media/image61.jpeg"/><Relationship Id="rId10" Type="http://schemas.openxmlformats.org/officeDocument/2006/relationships/tags" Target="../tags/tag113.xml"/><Relationship Id="rId19" Type="http://schemas.openxmlformats.org/officeDocument/2006/relationships/image" Target="../media/image65.jpeg"/><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118.xml"/><Relationship Id="rId7" Type="http://schemas.openxmlformats.org/officeDocument/2006/relationships/image" Target="../media/image67.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7.xml"/><Relationship Id="rId5" Type="http://schemas.openxmlformats.org/officeDocument/2006/relationships/tags" Target="../tags/tag120.xml"/><Relationship Id="rId10" Type="http://schemas.openxmlformats.org/officeDocument/2006/relationships/image" Target="../media/image70.jpeg"/><Relationship Id="rId4" Type="http://schemas.openxmlformats.org/officeDocument/2006/relationships/tags" Target="../tags/tag119.xml"/><Relationship Id="rId9"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72.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Layout" Target="../slideLayouts/slideLayout7.xml"/><Relationship Id="rId5" Type="http://schemas.openxmlformats.org/officeDocument/2006/relationships/tags" Target="../tags/tag127.xml"/><Relationship Id="rId4" Type="http://schemas.openxmlformats.org/officeDocument/2006/relationships/tags" Target="../tags/tag126.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11.xml"/><Relationship Id="rId7" Type="http://schemas.openxmlformats.org/officeDocument/2006/relationships/image" Target="../media/image8.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10" Type="http://schemas.openxmlformats.org/officeDocument/2006/relationships/image" Target="../media/image11.jpeg"/><Relationship Id="rId4" Type="http://schemas.openxmlformats.org/officeDocument/2006/relationships/tags" Target="../tags/tag12.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2.jpeg"/><Relationship Id="rId5" Type="http://schemas.openxmlformats.org/officeDocument/2006/relationships/slideLayout" Target="../slideLayouts/slideLayout7.xml"/><Relationship Id="rId4"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27.xml"/><Relationship Id="rId7" Type="http://schemas.openxmlformats.org/officeDocument/2006/relationships/image" Target="../media/image16.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7.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20C80-13D4-A1EF-24ED-A3EE5B279865}"/>
              </a:ext>
            </a:extLst>
          </p:cNvPr>
          <p:cNvSpPr>
            <a:spLocks noGrp="1"/>
          </p:cNvSpPr>
          <p:nvPr>
            <p:ph type="ctrTitle"/>
            <p:custDataLst>
              <p:tags r:id="rId2"/>
            </p:custDataLst>
          </p:nvPr>
        </p:nvSpPr>
        <p:spPr>
          <a:xfrm>
            <a:off x="357158" y="714356"/>
            <a:ext cx="8501122" cy="5857916"/>
          </a:xfrm>
        </p:spPr>
        <p:txBody>
          <a:bodyPr>
            <a:noAutofit/>
          </a:bodyPr>
          <a:lstStyle/>
          <a:p>
            <a:pPr algn="ctr" eaLnBrk="1" fontAlgn="auto" hangingPunct="1">
              <a:spcAft>
                <a:spcPts val="0"/>
              </a:spcAft>
              <a:defRPr/>
            </a:pPr>
            <a:r>
              <a:rPr lang="de-DE" sz="6600" dirty="0">
                <a:solidFill>
                  <a:schemeClr val="accent3">
                    <a:lumMod val="50000"/>
                  </a:schemeClr>
                </a:solidFill>
              </a:rPr>
              <a:t>Indien – Land voller Gegensätze</a:t>
            </a:r>
          </a:p>
        </p:txBody>
      </p:sp>
      <p:pic>
        <p:nvPicPr>
          <p:cNvPr id="5" name="Grafik 4" descr="india-location-map1.jpg">
            <a:extLst>
              <a:ext uri="{FF2B5EF4-FFF2-40B4-BE49-F238E27FC236}">
                <a16:creationId xmlns:a16="http://schemas.microsoft.com/office/drawing/2014/main" id="{D8842A37-8432-FB46-713C-C201ECCA759A}"/>
              </a:ext>
            </a:extLst>
          </p:cNvPr>
          <p:cNvPicPr>
            <a:picLocks noChangeAspect="1"/>
          </p:cNvPicPr>
          <p:nvPr>
            <p:custDataLst>
              <p:tags r:id="rId3"/>
            </p:custDataLst>
          </p:nvPr>
        </p:nvPicPr>
        <p:blipFill>
          <a:blip r:embed="rId5"/>
          <a:stretch>
            <a:fillRect/>
          </a:stretch>
        </p:blipFill>
        <p:spPr>
          <a:xfrm>
            <a:off x="2357422" y="2786058"/>
            <a:ext cx="3758184" cy="36850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Eigene Dateien\Siegfried\Schule\Erdkunde\Sek. I\Klasse 7\Bildmaterial\Indien\Reisfeld pflügen.jpg">
            <a:extLst>
              <a:ext uri="{FF2B5EF4-FFF2-40B4-BE49-F238E27FC236}">
                <a16:creationId xmlns:a16="http://schemas.microsoft.com/office/drawing/2014/main" id="{0BE153E9-A28A-A96F-73FA-E0C2D7622C0F}"/>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20638" y="0"/>
            <a:ext cx="91852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Eigene Dateien\Siegfried\Schule\Erdkunde\Sek. I\Klasse 7\Bildmaterial\Indien\Monsun 03.jpg">
            <a:extLst>
              <a:ext uri="{FF2B5EF4-FFF2-40B4-BE49-F238E27FC236}">
                <a16:creationId xmlns:a16="http://schemas.microsoft.com/office/drawing/2014/main" id="{FF091182-BD9D-15CB-FA4D-98AB7617C46C}"/>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Eigene Dateien\Siegfried\Schule\Erdkunde\Sek. I\Klasse 7\Bildmaterial\Indien\Reisanbau.bmp">
            <a:extLst>
              <a:ext uri="{FF2B5EF4-FFF2-40B4-BE49-F238E27FC236}">
                <a16:creationId xmlns:a16="http://schemas.microsoft.com/office/drawing/2014/main" id="{2C81AE92-1C10-1396-3083-51D3C3A8F57F}"/>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61913" y="0"/>
            <a:ext cx="920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Eigene Dateien\Siegfried\Schule\Erdkunde\Sek. I\Klasse 7\Bildmaterial\Indien\Monsunregen2.jpg">
            <a:extLst>
              <a:ext uri="{FF2B5EF4-FFF2-40B4-BE49-F238E27FC236}">
                <a16:creationId xmlns:a16="http://schemas.microsoft.com/office/drawing/2014/main" id="{CE210E2F-0712-5BA4-83DE-D9B8FB9F5AB7}"/>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G:\Eigene Dateien\Siegfried\Schule\Erdkunde\Sek. I\Klasse 7\Power Point Präsentationen\Indien\Indien – Kasten.jpg">
            <a:extLst>
              <a:ext uri="{FF2B5EF4-FFF2-40B4-BE49-F238E27FC236}">
                <a16:creationId xmlns:a16="http://schemas.microsoft.com/office/drawing/2014/main" id="{3DE9240D-493A-C36D-6960-F85D9747832C}"/>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G:\Eigene Dateien\Siegfried\Schule\Erdkunde\Sek. I\Klasse 7\Bildmaterial\Indien\Bettler.jpg">
            <a:extLst>
              <a:ext uri="{FF2B5EF4-FFF2-40B4-BE49-F238E27FC236}">
                <a16:creationId xmlns:a16="http://schemas.microsoft.com/office/drawing/2014/main" id="{AD63DC15-3C60-CAA2-A361-D09EA38CF2A8}"/>
              </a:ext>
            </a:extLst>
          </p:cNvPr>
          <p:cNvPicPr>
            <a:picLocks noChangeAspect="1" noChangeArrowheads="1"/>
          </p:cNvPicPr>
          <p:nvPr>
            <p:custDataLst>
              <p:tags r:id="rId3"/>
            </p:custDataLst>
          </p:nvPr>
        </p:nvPicPr>
        <p:blipFill>
          <a:blip r:embed="rId9"/>
          <a:srcRect/>
          <a:stretch>
            <a:fillRect/>
          </a:stretch>
        </p:blipFill>
        <p:spPr bwMode="auto">
          <a:xfrm>
            <a:off x="6786578" y="4714884"/>
            <a:ext cx="2214546" cy="166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4" name="Picture 6" descr="G:\Eigene Dateien\Siegfried\Schule\Erdkunde\Sek. I\Klasse 7\Bildmaterial\Indien\Ganges03.jpg">
            <a:extLst>
              <a:ext uri="{FF2B5EF4-FFF2-40B4-BE49-F238E27FC236}">
                <a16:creationId xmlns:a16="http://schemas.microsoft.com/office/drawing/2014/main" id="{B47429F3-B25C-FA3B-8341-F13F89F6FAFF}"/>
              </a:ext>
            </a:extLst>
          </p:cNvPr>
          <p:cNvPicPr>
            <a:picLocks noChangeAspect="1" noChangeArrowheads="1"/>
          </p:cNvPicPr>
          <p:nvPr>
            <p:custDataLst>
              <p:tags r:id="rId4"/>
            </p:custDataLst>
          </p:nvPr>
        </p:nvPicPr>
        <p:blipFill>
          <a:blip r:embed="rId10" cstate="print"/>
          <a:srcRect/>
          <a:stretch>
            <a:fillRect/>
          </a:stretch>
        </p:blipFill>
        <p:spPr bwMode="auto">
          <a:xfrm>
            <a:off x="6500826" y="2500306"/>
            <a:ext cx="2500298" cy="1875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5" name="Picture 7" descr="G:\Eigene Dateien\Siegfried\Schule\Erdkunde\Sek. I\Klasse 7\Bildmaterial\Indien\Varanasi Gläubiger.jpg">
            <a:extLst>
              <a:ext uri="{FF2B5EF4-FFF2-40B4-BE49-F238E27FC236}">
                <a16:creationId xmlns:a16="http://schemas.microsoft.com/office/drawing/2014/main" id="{73E32E5E-9378-0EF9-B56A-AB3881D16500}"/>
              </a:ext>
            </a:extLst>
          </p:cNvPr>
          <p:cNvPicPr>
            <a:picLocks noChangeAspect="1" noChangeArrowheads="1"/>
          </p:cNvPicPr>
          <p:nvPr>
            <p:custDataLst>
              <p:tags r:id="rId5"/>
            </p:custDataLst>
          </p:nvPr>
        </p:nvPicPr>
        <p:blipFill>
          <a:blip r:embed="rId11"/>
          <a:srcRect/>
          <a:stretch>
            <a:fillRect/>
          </a:stretch>
        </p:blipFill>
        <p:spPr bwMode="auto">
          <a:xfrm>
            <a:off x="5691198" y="142851"/>
            <a:ext cx="2952768" cy="2019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feld 9">
            <a:extLst>
              <a:ext uri="{FF2B5EF4-FFF2-40B4-BE49-F238E27FC236}">
                <a16:creationId xmlns:a16="http://schemas.microsoft.com/office/drawing/2014/main" id="{EDAAB5E4-1029-1E1B-2891-E30E6C58930E}"/>
              </a:ext>
            </a:extLst>
          </p:cNvPr>
          <p:cNvSpPr txBox="1"/>
          <p:nvPr>
            <p:custDataLst>
              <p:tags r:id="rId6"/>
            </p:custDataLst>
          </p:nvPr>
        </p:nvSpPr>
        <p:spPr>
          <a:xfrm>
            <a:off x="0" y="714356"/>
            <a:ext cx="3857620" cy="5047536"/>
          </a:xfrm>
          <a:prstGeom prst="rect">
            <a:avLst/>
          </a:prstGeom>
          <a:noFill/>
        </p:spPr>
        <p:txBody>
          <a:bodyPr>
            <a:spAutoFit/>
          </a:bodyPr>
          <a:lstStyle/>
          <a:p>
            <a:pPr algn="ctr" fontAlgn="auto">
              <a:spcBef>
                <a:spcPts val="0"/>
              </a:spcBef>
              <a:spcAft>
                <a:spcPts val="0"/>
              </a:spcAft>
              <a:defRPr/>
            </a:pP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Das indische Kastensystem</a:t>
            </a:r>
          </a:p>
          <a:p>
            <a:pPr fontAlgn="auto">
              <a:spcBef>
                <a:spcPts val="0"/>
              </a:spcBef>
              <a:spcAft>
                <a:spcPts val="0"/>
              </a:spcAft>
              <a:defRPr/>
            </a:pPr>
            <a:endParaRPr lang="de-DE" dirty="0">
              <a:latin typeface="+mn-lt"/>
              <a:cs typeface="+mn-cs"/>
            </a:endParaRP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Kaste heißt indisch jati = Geburt.</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Jeder Inder gehört mit seiner Geburt sein Leben lang der</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Kaste seiner Eltern an.</a:t>
            </a:r>
          </a:p>
          <a:p>
            <a:pPr fontAlgn="auto">
              <a:spcBef>
                <a:spcPts val="0"/>
              </a:spcBef>
              <a:spcAft>
                <a:spcPts val="0"/>
              </a:spcAft>
              <a:defRPr/>
            </a:pPr>
            <a:endParaRPr lang="de-DE" sz="2000" dirty="0">
              <a:solidFill>
                <a:schemeClr val="accent6">
                  <a:lumMod val="50000"/>
                </a:schemeClr>
              </a:solidFill>
              <a:latin typeface="Times New Roman" pitchFamily="18" charset="0"/>
              <a:cs typeface="Times New Roman" pitchFamily="18" charset="0"/>
            </a:endParaRP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Je höher eine Kaste in dieser</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Gesellschaft, desto größer </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ist das Ansehen ihrer</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Mitglieder. </a:t>
            </a:r>
          </a:p>
          <a:p>
            <a:pPr fontAlgn="auto">
              <a:spcBef>
                <a:spcPts val="0"/>
              </a:spcBef>
              <a:spcAft>
                <a:spcPts val="0"/>
              </a:spcAft>
              <a:defRPr/>
            </a:pPr>
            <a:endParaRPr lang="de-DE" sz="2000" dirty="0">
              <a:solidFill>
                <a:schemeClr val="accent6">
                  <a:lumMod val="50000"/>
                </a:schemeClr>
              </a:solidFill>
              <a:latin typeface="Times New Roman" pitchFamily="18" charset="0"/>
              <a:cs typeface="Times New Roman" pitchFamily="18" charset="0"/>
            </a:endParaRP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Besonders in den</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Dörfern hält sich</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das Kastensystem</a:t>
            </a: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noch hartnäckig.</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G:\Eigene Dateien\Siegfried\Schule\Erdkunde\Sek. I\Klasse 7\Bildmaterial\Indien\shiva1.jpg">
            <a:extLst>
              <a:ext uri="{FF2B5EF4-FFF2-40B4-BE49-F238E27FC236}">
                <a16:creationId xmlns:a16="http://schemas.microsoft.com/office/drawing/2014/main" id="{E6D2F024-25E5-6127-EFCE-52364AB890C8}"/>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2454275"/>
            <a:ext cx="3116263"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G:\Eigene Dateien\Siegfried\Schule\Erdkunde\Sek. I\Klasse 7\Bildmaterial\Indien\Brahma.jpg">
            <a:extLst>
              <a:ext uri="{FF2B5EF4-FFF2-40B4-BE49-F238E27FC236}">
                <a16:creationId xmlns:a16="http://schemas.microsoft.com/office/drawing/2014/main" id="{A9E9F2F2-5F61-1E02-FF88-9A8C872B0861}"/>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215063" y="2454275"/>
            <a:ext cx="30003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G:\Eigene Dateien\Siegfried\Schule\Erdkunde\Sek. I\Klasse 7\Bildmaterial\Indien\vishnu1.jpg">
            <a:extLst>
              <a:ext uri="{FF2B5EF4-FFF2-40B4-BE49-F238E27FC236}">
                <a16:creationId xmlns:a16="http://schemas.microsoft.com/office/drawing/2014/main" id="{FA3D1AEF-C710-1E57-913A-3FE4687E9114}"/>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3116263" y="2454275"/>
            <a:ext cx="30988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8CE0FAF5-1754-A1A0-2E1C-A794ACDEF522}"/>
              </a:ext>
            </a:extLst>
          </p:cNvPr>
          <p:cNvSpPr txBox="1"/>
          <p:nvPr>
            <p:custDataLst>
              <p:tags r:id="rId5"/>
            </p:custDataLst>
          </p:nvPr>
        </p:nvSpPr>
        <p:spPr>
          <a:xfrm>
            <a:off x="0" y="0"/>
            <a:ext cx="9144000" cy="2308324"/>
          </a:xfrm>
          <a:prstGeom prst="rect">
            <a:avLst/>
          </a:prstGeom>
          <a:noFill/>
        </p:spPr>
        <p:txBody>
          <a:bodyPr>
            <a:spAutoFit/>
          </a:bodyPr>
          <a:lstStyle/>
          <a:p>
            <a:pPr algn="ctr" fontAlgn="auto">
              <a:spcBef>
                <a:spcPts val="0"/>
              </a:spcBef>
              <a:spcAft>
                <a:spcPts val="0"/>
              </a:spcAft>
              <a:defRPr/>
            </a:pPr>
            <a:endParaRPr lang="de-DE" sz="1400" dirty="0">
              <a:latin typeface="Times New Roman" pitchFamily="18" charset="0"/>
              <a:cs typeface="Times New Roman" pitchFamily="18" charset="0"/>
            </a:endParaRPr>
          </a:p>
          <a:p>
            <a:pPr algn="ctr" fontAlgn="auto">
              <a:spcBef>
                <a:spcPts val="0"/>
              </a:spcBef>
              <a:spcAft>
                <a:spcPts val="0"/>
              </a:spcAft>
              <a:defRPr/>
            </a:pPr>
            <a:r>
              <a:rPr lang="de-DE" sz="20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Indien und die Welt der Götter!</a:t>
            </a:r>
            <a:endParaRPr lang="de-DE" sz="2000" u="sng" dirty="0">
              <a:latin typeface="Times New Roman" pitchFamily="18" charset="0"/>
              <a:cs typeface="Times New Roman" pitchFamily="18" charset="0"/>
            </a:endParaRPr>
          </a:p>
          <a:p>
            <a:pPr algn="ctr" fontAlgn="auto">
              <a:spcBef>
                <a:spcPts val="0"/>
              </a:spcBef>
              <a:spcAft>
                <a:spcPts val="0"/>
              </a:spcAft>
              <a:defRPr/>
            </a:pPr>
            <a:endParaRPr lang="de-DE" sz="1000" dirty="0">
              <a:latin typeface="+mn-lt"/>
              <a:cs typeface="+mn-cs"/>
            </a:endParaRPr>
          </a:p>
          <a:p>
            <a:pPr fontAlgn="auto">
              <a:spcBef>
                <a:spcPts val="0"/>
              </a:spcBef>
              <a:spcAft>
                <a:spcPts val="0"/>
              </a:spcAft>
              <a:defRPr/>
            </a:pPr>
            <a:r>
              <a:rPr lang="de-DE" sz="2000" dirty="0">
                <a:solidFill>
                  <a:schemeClr val="accent6">
                    <a:lumMod val="50000"/>
                  </a:schemeClr>
                </a:solidFill>
                <a:latin typeface="Times New Roman" pitchFamily="18" charset="0"/>
                <a:cs typeface="Times New Roman" pitchFamily="18" charset="0"/>
              </a:rPr>
              <a:t>Einige Hindus glauben an einen einzigen Gott</a:t>
            </a:r>
            <a:r>
              <a:rPr lang="de-DE" sz="2000" b="1" dirty="0">
                <a:solidFill>
                  <a:schemeClr val="accent6">
                    <a:lumMod val="50000"/>
                  </a:schemeClr>
                </a:solidFill>
                <a:latin typeface="Times New Roman" pitchFamily="18" charset="0"/>
                <a:cs typeface="Times New Roman" pitchFamily="18" charset="0"/>
              </a:rPr>
              <a:t>.</a:t>
            </a:r>
            <a:r>
              <a:rPr lang="de-DE" sz="2000" dirty="0">
                <a:solidFill>
                  <a:schemeClr val="accent6">
                    <a:lumMod val="50000"/>
                  </a:schemeClr>
                </a:solidFill>
                <a:latin typeface="Times New Roman" pitchFamily="18" charset="0"/>
                <a:cs typeface="Times New Roman" pitchFamily="18" charset="0"/>
              </a:rPr>
              <a:t> Andere meinen, dass die zahlreichen Hindu-Götter und Göttinnen nur Ausdruck eines einzigen höheren Wesens sind. Die drei großen Hindu-Götter sind der Schöpfergott </a:t>
            </a:r>
            <a:r>
              <a:rPr lang="de-DE" sz="2000" b="1" dirty="0">
                <a:solidFill>
                  <a:schemeClr val="accent6">
                    <a:lumMod val="50000"/>
                  </a:schemeClr>
                </a:solidFill>
                <a:latin typeface="Times New Roman" pitchFamily="18" charset="0"/>
                <a:cs typeface="Times New Roman" pitchFamily="18" charset="0"/>
              </a:rPr>
              <a:t>Brahma</a:t>
            </a:r>
            <a:r>
              <a:rPr lang="de-DE" sz="2000" dirty="0">
                <a:solidFill>
                  <a:schemeClr val="accent6">
                    <a:lumMod val="50000"/>
                  </a:schemeClr>
                </a:solidFill>
                <a:latin typeface="Times New Roman" pitchFamily="18" charset="0"/>
                <a:cs typeface="Times New Roman" pitchFamily="18" charset="0"/>
              </a:rPr>
              <a:t>, der Weltenerhalter </a:t>
            </a:r>
            <a:r>
              <a:rPr lang="de-DE" sz="2000" b="1" dirty="0">
                <a:solidFill>
                  <a:schemeClr val="accent6">
                    <a:lumMod val="50000"/>
                  </a:schemeClr>
                </a:solidFill>
                <a:latin typeface="Times New Roman" pitchFamily="18" charset="0"/>
                <a:cs typeface="Times New Roman" pitchFamily="18" charset="0"/>
              </a:rPr>
              <a:t>Vishnu</a:t>
            </a:r>
            <a:r>
              <a:rPr lang="de-DE" sz="2000" dirty="0">
                <a:solidFill>
                  <a:schemeClr val="accent6">
                    <a:lumMod val="50000"/>
                  </a:schemeClr>
                </a:solidFill>
                <a:latin typeface="Times New Roman" pitchFamily="18" charset="0"/>
                <a:cs typeface="Times New Roman" pitchFamily="18" charset="0"/>
              </a:rPr>
              <a:t> und der Zerstörer und Erneuerer </a:t>
            </a:r>
            <a:r>
              <a:rPr lang="de-DE" sz="2000" b="1" dirty="0">
                <a:solidFill>
                  <a:schemeClr val="accent6">
                    <a:lumMod val="50000"/>
                  </a:schemeClr>
                </a:solidFill>
                <a:latin typeface="Times New Roman" pitchFamily="18" charset="0"/>
                <a:cs typeface="Times New Roman" pitchFamily="18" charset="0"/>
              </a:rPr>
              <a:t>Shiva</a:t>
            </a:r>
            <a:r>
              <a:rPr lang="de-DE" sz="2000" dirty="0">
                <a:solidFill>
                  <a:schemeClr val="accent6">
                    <a:lumMod val="50000"/>
                  </a:schemeClr>
                </a:solidFill>
                <a:latin typeface="Times New Roman" pitchFamily="18" charset="0"/>
                <a:cs typeface="Times New Roman" pitchFamily="18" charset="0"/>
              </a:rPr>
              <a:t>. Hindus verehren ihre verschiedenen Götter in eigens für diese errichteten Schreinen: sei es im Tempel, am Wegesrand oder im Haus. </a:t>
            </a:r>
          </a:p>
        </p:txBody>
      </p:sp>
      <p:sp>
        <p:nvSpPr>
          <p:cNvPr id="6" name="Textfeld 5">
            <a:extLst>
              <a:ext uri="{FF2B5EF4-FFF2-40B4-BE49-F238E27FC236}">
                <a16:creationId xmlns:a16="http://schemas.microsoft.com/office/drawing/2014/main" id="{2CE51557-7857-7402-A3F0-C2BC938FFA3E}"/>
              </a:ext>
            </a:extLst>
          </p:cNvPr>
          <p:cNvSpPr txBox="1"/>
          <p:nvPr/>
        </p:nvSpPr>
        <p:spPr>
          <a:xfrm>
            <a:off x="7072313" y="6457950"/>
            <a:ext cx="1143000" cy="400050"/>
          </a:xfrm>
          <a:prstGeom prst="rect">
            <a:avLst/>
          </a:prstGeom>
          <a:noFill/>
        </p:spPr>
        <p:txBody>
          <a:bodyPr>
            <a:spAutoFit/>
          </a:bodyPr>
          <a:lstStyle/>
          <a:p>
            <a:pPr algn="ctr" fontAlgn="auto">
              <a:spcBef>
                <a:spcPts val="0"/>
              </a:spcBef>
              <a:spcAft>
                <a:spcPts val="0"/>
              </a:spcAft>
              <a:defRPr/>
            </a:pPr>
            <a:r>
              <a:rPr lang="de-DE" sz="2000" b="1" dirty="0">
                <a:solidFill>
                  <a:schemeClr val="accent6">
                    <a:lumMod val="50000"/>
                  </a:schemeClr>
                </a:solidFill>
                <a:latin typeface="+mn-lt"/>
                <a:cs typeface="+mn-cs"/>
              </a:rPr>
              <a:t>Brahma</a:t>
            </a:r>
          </a:p>
        </p:txBody>
      </p:sp>
      <p:sp>
        <p:nvSpPr>
          <p:cNvPr id="7" name="Textfeld 6">
            <a:extLst>
              <a:ext uri="{FF2B5EF4-FFF2-40B4-BE49-F238E27FC236}">
                <a16:creationId xmlns:a16="http://schemas.microsoft.com/office/drawing/2014/main" id="{6581D2B4-6141-41C4-DD82-10440B47B350}"/>
              </a:ext>
            </a:extLst>
          </p:cNvPr>
          <p:cNvSpPr txBox="1"/>
          <p:nvPr/>
        </p:nvSpPr>
        <p:spPr>
          <a:xfrm>
            <a:off x="1071563" y="6457950"/>
            <a:ext cx="776287" cy="400050"/>
          </a:xfrm>
          <a:prstGeom prst="rect">
            <a:avLst/>
          </a:prstGeom>
          <a:noFill/>
        </p:spPr>
        <p:txBody>
          <a:bodyPr wrap="none">
            <a:spAutoFit/>
          </a:bodyPr>
          <a:lstStyle/>
          <a:p>
            <a:pPr fontAlgn="auto">
              <a:spcBef>
                <a:spcPts val="0"/>
              </a:spcBef>
              <a:spcAft>
                <a:spcPts val="0"/>
              </a:spcAft>
              <a:defRPr/>
            </a:pPr>
            <a:r>
              <a:rPr lang="de-DE" sz="2000" b="1" dirty="0">
                <a:solidFill>
                  <a:schemeClr val="accent6">
                    <a:lumMod val="50000"/>
                  </a:schemeClr>
                </a:solidFill>
                <a:latin typeface="+mn-lt"/>
                <a:cs typeface="+mn-cs"/>
              </a:rPr>
              <a:t>Shiva</a:t>
            </a:r>
          </a:p>
        </p:txBody>
      </p:sp>
      <p:sp>
        <p:nvSpPr>
          <p:cNvPr id="8" name="Textfeld 7">
            <a:extLst>
              <a:ext uri="{FF2B5EF4-FFF2-40B4-BE49-F238E27FC236}">
                <a16:creationId xmlns:a16="http://schemas.microsoft.com/office/drawing/2014/main" id="{B58A7C41-6AB4-373A-6BEE-5C918EF60E9E}"/>
              </a:ext>
            </a:extLst>
          </p:cNvPr>
          <p:cNvSpPr txBox="1"/>
          <p:nvPr/>
        </p:nvSpPr>
        <p:spPr>
          <a:xfrm>
            <a:off x="4357688" y="6457950"/>
            <a:ext cx="917575" cy="400050"/>
          </a:xfrm>
          <a:prstGeom prst="rect">
            <a:avLst/>
          </a:prstGeom>
          <a:noFill/>
        </p:spPr>
        <p:txBody>
          <a:bodyPr wrap="none">
            <a:spAutoFit/>
          </a:bodyPr>
          <a:lstStyle/>
          <a:p>
            <a:pPr fontAlgn="auto">
              <a:spcBef>
                <a:spcPts val="0"/>
              </a:spcBef>
              <a:spcAft>
                <a:spcPts val="0"/>
              </a:spcAft>
              <a:defRPr/>
            </a:pPr>
            <a:r>
              <a:rPr lang="de-DE" sz="2000" b="1" dirty="0">
                <a:solidFill>
                  <a:schemeClr val="accent6">
                    <a:lumMod val="50000"/>
                  </a:schemeClr>
                </a:solidFill>
                <a:latin typeface="+mn-lt"/>
                <a:cs typeface="+mn-cs"/>
              </a:rPr>
              <a:t>Vishnu</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7D28104-10A9-7F1A-8E52-D05CA9EE2FCA}"/>
              </a:ext>
            </a:extLst>
          </p:cNvPr>
          <p:cNvSpPr txBox="1"/>
          <p:nvPr/>
        </p:nvSpPr>
        <p:spPr>
          <a:xfrm>
            <a:off x="1071563" y="630238"/>
            <a:ext cx="7810500" cy="400050"/>
          </a:xfrm>
          <a:prstGeom prst="rect">
            <a:avLst/>
          </a:prstGeom>
          <a:noFill/>
        </p:spPr>
        <p:txBody>
          <a:bodyPr wrap="none">
            <a:spAutoFit/>
          </a:bodyPr>
          <a:lstStyle/>
          <a:p>
            <a:pPr fontAlgn="auto">
              <a:spcBef>
                <a:spcPts val="0"/>
              </a:spcBef>
              <a:spcAft>
                <a:spcPts val="0"/>
              </a:spcAft>
              <a:defRPr/>
            </a:pPr>
            <a:r>
              <a:rPr lang="de-DE" sz="2000" dirty="0">
                <a:solidFill>
                  <a:schemeClr val="accent2">
                    <a:lumMod val="50000"/>
                  </a:schemeClr>
                </a:solidFill>
                <a:latin typeface="Times New Roman" pitchFamily="18" charset="0"/>
                <a:cs typeface="Times New Roman" pitchFamily="18" charset="0"/>
              </a:rPr>
              <a:t>Wie viele indische Religionen ist der Hinduismus eine </a:t>
            </a:r>
            <a:r>
              <a:rPr lang="de-DE" sz="2000" b="1" dirty="0">
                <a:solidFill>
                  <a:schemeClr val="accent2">
                    <a:lumMod val="50000"/>
                  </a:schemeClr>
                </a:solidFill>
                <a:latin typeface="Times New Roman" pitchFamily="18" charset="0"/>
                <a:cs typeface="Times New Roman" pitchFamily="18" charset="0"/>
              </a:rPr>
              <a:t>Erlösungsreligion</a:t>
            </a:r>
            <a:r>
              <a:rPr lang="de-DE" dirty="0">
                <a:latin typeface="+mn-lt"/>
                <a:cs typeface="+mn-cs"/>
              </a:rPr>
              <a:t>!</a:t>
            </a:r>
          </a:p>
        </p:txBody>
      </p:sp>
      <p:sp>
        <p:nvSpPr>
          <p:cNvPr id="3" name="Textfeld 2">
            <a:extLst>
              <a:ext uri="{FF2B5EF4-FFF2-40B4-BE49-F238E27FC236}">
                <a16:creationId xmlns:a16="http://schemas.microsoft.com/office/drawing/2014/main" id="{29CB7E61-CB66-92A0-7F99-9D9B959C3834}"/>
              </a:ext>
            </a:extLst>
          </p:cNvPr>
          <p:cNvSpPr txBox="1"/>
          <p:nvPr/>
        </p:nvSpPr>
        <p:spPr>
          <a:xfrm>
            <a:off x="642938" y="1247775"/>
            <a:ext cx="8413750" cy="708025"/>
          </a:xfrm>
          <a:prstGeom prst="rect">
            <a:avLst/>
          </a:prstGeom>
          <a:noFill/>
        </p:spPr>
        <p:txBody>
          <a:bodyPr wrap="none">
            <a:spAutoFit/>
          </a:bodyPr>
          <a:lstStyle/>
          <a:p>
            <a:pPr fontAlgn="auto">
              <a:spcBef>
                <a:spcPts val="0"/>
              </a:spcBef>
              <a:spcAft>
                <a:spcPts val="0"/>
              </a:spcAft>
              <a:defRPr/>
            </a:pPr>
            <a:r>
              <a:rPr lang="de-DE" sz="2000" dirty="0">
                <a:solidFill>
                  <a:schemeClr val="accent2">
                    <a:lumMod val="50000"/>
                  </a:schemeClr>
                </a:solidFill>
                <a:latin typeface="Times New Roman" pitchFamily="18" charset="0"/>
                <a:cs typeface="Times New Roman" pitchFamily="18" charset="0"/>
              </a:rPr>
              <a:t>Der Hindu glaubt an die Wanderung seiner Seele und an seine Wiedergeburt, bis</a:t>
            </a:r>
          </a:p>
          <a:p>
            <a:pPr fontAlgn="auto">
              <a:spcBef>
                <a:spcPts val="0"/>
              </a:spcBef>
              <a:spcAft>
                <a:spcPts val="0"/>
              </a:spcAft>
              <a:defRPr/>
            </a:pPr>
            <a:r>
              <a:rPr lang="de-DE" sz="2000" dirty="0">
                <a:solidFill>
                  <a:schemeClr val="accent2">
                    <a:lumMod val="50000"/>
                  </a:schemeClr>
                </a:solidFill>
                <a:latin typeface="Times New Roman" pitchFamily="18" charset="0"/>
                <a:cs typeface="Times New Roman" pitchFamily="18" charset="0"/>
              </a:rPr>
              <a:t>er seine Erlösung findet.</a:t>
            </a:r>
          </a:p>
        </p:txBody>
      </p:sp>
      <p:sp>
        <p:nvSpPr>
          <p:cNvPr id="4" name="Textfeld 3">
            <a:extLst>
              <a:ext uri="{FF2B5EF4-FFF2-40B4-BE49-F238E27FC236}">
                <a16:creationId xmlns:a16="http://schemas.microsoft.com/office/drawing/2014/main" id="{4F26D394-A20C-0889-8BBF-EF1E13AC73E7}"/>
              </a:ext>
            </a:extLst>
          </p:cNvPr>
          <p:cNvSpPr txBox="1"/>
          <p:nvPr/>
        </p:nvSpPr>
        <p:spPr>
          <a:xfrm>
            <a:off x="642938" y="2273300"/>
            <a:ext cx="1477962" cy="400050"/>
          </a:xfrm>
          <a:prstGeom prst="rect">
            <a:avLst/>
          </a:prstGeom>
          <a:noFill/>
        </p:spPr>
        <p:txBody>
          <a:bodyPr wrap="none">
            <a:spAutoFit/>
          </a:bodyPr>
          <a:lstStyle/>
          <a:p>
            <a:pPr fontAlgn="auto">
              <a:spcBef>
                <a:spcPts val="0"/>
              </a:spcBef>
              <a:spcAft>
                <a:spcPts val="0"/>
              </a:spcAft>
              <a:defRPr/>
            </a:pPr>
            <a:r>
              <a:rPr lang="de-DE" sz="2000" dirty="0">
                <a:solidFill>
                  <a:schemeClr val="accent2">
                    <a:lumMod val="50000"/>
                  </a:schemeClr>
                </a:solidFill>
                <a:latin typeface="Times New Roman" pitchFamily="18" charset="0"/>
                <a:cs typeface="Times New Roman" pitchFamily="18" charset="0"/>
              </a:rPr>
              <a:t>Lebensziele:</a:t>
            </a:r>
          </a:p>
        </p:txBody>
      </p:sp>
      <p:sp>
        <p:nvSpPr>
          <p:cNvPr id="5" name="Textfeld 4">
            <a:extLst>
              <a:ext uri="{FF2B5EF4-FFF2-40B4-BE49-F238E27FC236}">
                <a16:creationId xmlns:a16="http://schemas.microsoft.com/office/drawing/2014/main" id="{E9052015-A289-3D72-A462-F66F8BFDDE00}"/>
              </a:ext>
            </a:extLst>
          </p:cNvPr>
          <p:cNvSpPr txBox="1"/>
          <p:nvPr/>
        </p:nvSpPr>
        <p:spPr>
          <a:xfrm>
            <a:off x="1428750" y="2643188"/>
            <a:ext cx="7494588" cy="400050"/>
          </a:xfrm>
          <a:prstGeom prst="rect">
            <a:avLst/>
          </a:prstGeom>
          <a:noFill/>
        </p:spPr>
        <p:txBody>
          <a:bodyPr wrap="none">
            <a:spAutoFit/>
          </a:bodyPr>
          <a:lstStyle/>
          <a:p>
            <a:pPr fontAlgn="auto">
              <a:spcBef>
                <a:spcPts val="0"/>
              </a:spcBef>
              <a:spcAft>
                <a:spcPts val="0"/>
              </a:spcAft>
              <a:buFont typeface="Wingdings" pitchFamily="2" charset="2"/>
              <a:buChar char="Ø"/>
              <a:defRPr/>
            </a:pPr>
            <a:r>
              <a:rPr lang="de-DE" sz="2000" dirty="0">
                <a:solidFill>
                  <a:schemeClr val="accent2">
                    <a:lumMod val="50000"/>
                  </a:schemeClr>
                </a:solidFill>
                <a:latin typeface="Times New Roman" pitchFamily="18" charset="0"/>
                <a:cs typeface="Times New Roman" pitchFamily="18" charset="0"/>
              </a:rPr>
              <a:t>Befriedigung seines Lebensgenusses durch seine fünf Sinne (</a:t>
            </a:r>
            <a:r>
              <a:rPr lang="de-DE" sz="2000" b="1" dirty="0" err="1">
                <a:solidFill>
                  <a:schemeClr val="accent2">
                    <a:lumMod val="50000"/>
                  </a:schemeClr>
                </a:solidFill>
                <a:latin typeface="Times New Roman" pitchFamily="18" charset="0"/>
                <a:cs typeface="Times New Roman" pitchFamily="18" charset="0"/>
              </a:rPr>
              <a:t>Kama</a:t>
            </a:r>
            <a:r>
              <a:rPr lang="de-DE" sz="2000" dirty="0">
                <a:solidFill>
                  <a:schemeClr val="accent2">
                    <a:lumMod val="50000"/>
                  </a:schemeClr>
                </a:solidFill>
                <a:latin typeface="Times New Roman" pitchFamily="18" charset="0"/>
                <a:cs typeface="Times New Roman" pitchFamily="18" charset="0"/>
              </a:rPr>
              <a:t>). </a:t>
            </a:r>
          </a:p>
        </p:txBody>
      </p:sp>
      <p:sp>
        <p:nvSpPr>
          <p:cNvPr id="25606" name="Textfeld 5">
            <a:extLst>
              <a:ext uri="{FF2B5EF4-FFF2-40B4-BE49-F238E27FC236}">
                <a16:creationId xmlns:a16="http://schemas.microsoft.com/office/drawing/2014/main" id="{4EB715D2-3605-152E-F8C4-71F9E04E7A54}"/>
              </a:ext>
            </a:extLst>
          </p:cNvPr>
          <p:cNvSpPr txBox="1">
            <a:spLocks noChangeArrowheads="1"/>
          </p:cNvSpPr>
          <p:nvPr/>
        </p:nvSpPr>
        <p:spPr bwMode="auto">
          <a:xfrm>
            <a:off x="3348038" y="3013075"/>
            <a:ext cx="465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ü"/>
            </a:pPr>
            <a:r>
              <a:rPr lang="de-DE" altLang="de-DE" sz="2000">
                <a:latin typeface="Times New Roman" panose="02020603050405020304" pitchFamily="18" charset="0"/>
                <a:cs typeface="Times New Roman" panose="02020603050405020304" pitchFamily="18" charset="0"/>
              </a:rPr>
              <a:t>Sehen ,riechen, schmecken, hören, fühlen</a:t>
            </a:r>
          </a:p>
        </p:txBody>
      </p:sp>
      <p:sp>
        <p:nvSpPr>
          <p:cNvPr id="7" name="Textfeld 6">
            <a:extLst>
              <a:ext uri="{FF2B5EF4-FFF2-40B4-BE49-F238E27FC236}">
                <a16:creationId xmlns:a16="http://schemas.microsoft.com/office/drawing/2014/main" id="{E89C2FB6-6368-1710-3481-76C2E7501AA0}"/>
              </a:ext>
            </a:extLst>
          </p:cNvPr>
          <p:cNvSpPr txBox="1"/>
          <p:nvPr/>
        </p:nvSpPr>
        <p:spPr>
          <a:xfrm>
            <a:off x="1428750" y="3357563"/>
            <a:ext cx="4032250" cy="400050"/>
          </a:xfrm>
          <a:prstGeom prst="rect">
            <a:avLst/>
          </a:prstGeom>
          <a:noFill/>
        </p:spPr>
        <p:txBody>
          <a:bodyPr wrap="none">
            <a:spAutoFit/>
          </a:bodyPr>
          <a:lstStyle/>
          <a:p>
            <a:pPr fontAlgn="auto">
              <a:spcBef>
                <a:spcPts val="0"/>
              </a:spcBef>
              <a:spcAft>
                <a:spcPts val="0"/>
              </a:spcAft>
              <a:buFont typeface="Wingdings" pitchFamily="2" charset="2"/>
              <a:buChar char="Ø"/>
              <a:defRPr/>
            </a:pPr>
            <a:r>
              <a:rPr lang="de-DE" sz="2000" dirty="0">
                <a:solidFill>
                  <a:schemeClr val="accent2">
                    <a:lumMod val="50000"/>
                  </a:schemeClr>
                </a:solidFill>
                <a:latin typeface="Times New Roman" pitchFamily="18" charset="0"/>
                <a:cs typeface="Times New Roman" pitchFamily="18" charset="0"/>
              </a:rPr>
              <a:t>Streben nach Nützlichkeit (</a:t>
            </a:r>
            <a:r>
              <a:rPr lang="de-DE" sz="2000" b="1" dirty="0" err="1">
                <a:solidFill>
                  <a:schemeClr val="accent2">
                    <a:lumMod val="50000"/>
                  </a:schemeClr>
                </a:solidFill>
                <a:latin typeface="Times New Roman" pitchFamily="18" charset="0"/>
                <a:cs typeface="Times New Roman" pitchFamily="18" charset="0"/>
              </a:rPr>
              <a:t>Artha</a:t>
            </a:r>
            <a:r>
              <a:rPr lang="de-DE" sz="2000" dirty="0">
                <a:solidFill>
                  <a:schemeClr val="accent2">
                    <a:lumMod val="50000"/>
                  </a:schemeClr>
                </a:solidFill>
                <a:latin typeface="Times New Roman" pitchFamily="18" charset="0"/>
                <a:cs typeface="Times New Roman" pitchFamily="18" charset="0"/>
              </a:rPr>
              <a:t>).</a:t>
            </a:r>
          </a:p>
        </p:txBody>
      </p:sp>
      <p:sp>
        <p:nvSpPr>
          <p:cNvPr id="8" name="Textfeld 7">
            <a:extLst>
              <a:ext uri="{FF2B5EF4-FFF2-40B4-BE49-F238E27FC236}">
                <a16:creationId xmlns:a16="http://schemas.microsoft.com/office/drawing/2014/main" id="{4B35988C-5C8D-73DA-8385-41CE53CE7167}"/>
              </a:ext>
            </a:extLst>
          </p:cNvPr>
          <p:cNvSpPr txBox="1"/>
          <p:nvPr/>
        </p:nvSpPr>
        <p:spPr>
          <a:xfrm>
            <a:off x="3348038" y="3727450"/>
            <a:ext cx="5316537" cy="400050"/>
          </a:xfrm>
          <a:prstGeom prst="rect">
            <a:avLst/>
          </a:prstGeom>
          <a:noFill/>
        </p:spPr>
        <p:txBody>
          <a:bodyPr wrap="none">
            <a:spAutoFit/>
          </a:bodyPr>
          <a:lstStyle/>
          <a:p>
            <a:pPr fontAlgn="auto">
              <a:spcBef>
                <a:spcPts val="0"/>
              </a:spcBef>
              <a:spcAft>
                <a:spcPts val="0"/>
              </a:spcAft>
              <a:buFont typeface="Wingdings" pitchFamily="2" charset="2"/>
              <a:buChar char="ü"/>
              <a:defRPr/>
            </a:pPr>
            <a:r>
              <a:rPr lang="de-DE" sz="2000" dirty="0">
                <a:solidFill>
                  <a:schemeClr val="accent2">
                    <a:lumMod val="50000"/>
                  </a:schemeClr>
                </a:solidFill>
                <a:latin typeface="Times New Roman" pitchFamily="18" charset="0"/>
                <a:cs typeface="Times New Roman" pitchFamily="18" charset="0"/>
              </a:rPr>
              <a:t>Besitz, Vermögen, Wissen, Macht, Freundschaft</a:t>
            </a:r>
          </a:p>
        </p:txBody>
      </p:sp>
      <p:sp>
        <p:nvSpPr>
          <p:cNvPr id="10" name="Textfeld 9">
            <a:extLst>
              <a:ext uri="{FF2B5EF4-FFF2-40B4-BE49-F238E27FC236}">
                <a16:creationId xmlns:a16="http://schemas.microsoft.com/office/drawing/2014/main" id="{E3A84B41-589B-0727-DDBB-094DECC47E49}"/>
              </a:ext>
            </a:extLst>
          </p:cNvPr>
          <p:cNvSpPr txBox="1"/>
          <p:nvPr/>
        </p:nvSpPr>
        <p:spPr>
          <a:xfrm>
            <a:off x="1428750" y="4095750"/>
            <a:ext cx="4857750" cy="708025"/>
          </a:xfrm>
          <a:prstGeom prst="rect">
            <a:avLst/>
          </a:prstGeom>
          <a:noFill/>
        </p:spPr>
        <p:txBody>
          <a:bodyPr>
            <a:spAutoFit/>
          </a:bodyPr>
          <a:lstStyle/>
          <a:p>
            <a:pPr fontAlgn="auto">
              <a:spcBef>
                <a:spcPts val="0"/>
              </a:spcBef>
              <a:spcAft>
                <a:spcPts val="0"/>
              </a:spcAft>
              <a:buFont typeface="Wingdings" pitchFamily="2" charset="2"/>
              <a:buChar char="Ø"/>
              <a:defRPr/>
            </a:pPr>
            <a:r>
              <a:rPr lang="de-DE" sz="2000" dirty="0">
                <a:solidFill>
                  <a:schemeClr val="accent2">
                    <a:lumMod val="50000"/>
                  </a:schemeClr>
                </a:solidFill>
                <a:latin typeface="Times New Roman" pitchFamily="18" charset="0"/>
                <a:cs typeface="Times New Roman" pitchFamily="18" charset="0"/>
              </a:rPr>
              <a:t>Erfüllen der menschlichen Pflichten (</a:t>
            </a:r>
            <a:r>
              <a:rPr lang="de-DE" sz="2000" b="1" dirty="0" err="1">
                <a:solidFill>
                  <a:schemeClr val="accent2">
                    <a:lumMod val="50000"/>
                  </a:schemeClr>
                </a:solidFill>
                <a:latin typeface="Times New Roman" pitchFamily="18" charset="0"/>
                <a:cs typeface="Times New Roman" pitchFamily="18" charset="0"/>
              </a:rPr>
              <a:t>Gharma</a:t>
            </a:r>
            <a:r>
              <a:rPr lang="de-DE" sz="2000" dirty="0">
                <a:solidFill>
                  <a:schemeClr val="accent2">
                    <a:lumMod val="50000"/>
                  </a:schemeClr>
                </a:solidFill>
                <a:latin typeface="Times New Roman" pitchFamily="18" charset="0"/>
                <a:cs typeface="Times New Roman" pitchFamily="18" charset="0"/>
              </a:rPr>
              <a:t>).</a:t>
            </a:r>
          </a:p>
        </p:txBody>
      </p:sp>
      <p:sp>
        <p:nvSpPr>
          <p:cNvPr id="11" name="Textfeld 10">
            <a:extLst>
              <a:ext uri="{FF2B5EF4-FFF2-40B4-BE49-F238E27FC236}">
                <a16:creationId xmlns:a16="http://schemas.microsoft.com/office/drawing/2014/main" id="{AB8F2F75-DB61-84B9-AB0B-DE846C4F7D36}"/>
              </a:ext>
            </a:extLst>
          </p:cNvPr>
          <p:cNvSpPr txBox="1"/>
          <p:nvPr/>
        </p:nvSpPr>
        <p:spPr>
          <a:xfrm>
            <a:off x="3348038" y="4572000"/>
            <a:ext cx="4237037" cy="1631950"/>
          </a:xfrm>
          <a:prstGeom prst="rect">
            <a:avLst/>
          </a:prstGeom>
          <a:noFill/>
        </p:spPr>
        <p:txBody>
          <a:bodyPr wrap="none">
            <a:spAutoFit/>
          </a:bodyPr>
          <a:lstStyle/>
          <a:p>
            <a:pPr fontAlgn="auto">
              <a:spcBef>
                <a:spcPts val="0"/>
              </a:spcBef>
              <a:spcAft>
                <a:spcPts val="0"/>
              </a:spcAft>
              <a:buFont typeface="Wingdings" pitchFamily="2" charset="2"/>
              <a:buChar char="ü"/>
              <a:defRPr/>
            </a:pPr>
            <a:r>
              <a:rPr lang="de-DE" sz="2000" dirty="0">
                <a:solidFill>
                  <a:schemeClr val="accent2">
                    <a:lumMod val="50000"/>
                  </a:schemeClr>
                </a:solidFill>
                <a:latin typeface="Times New Roman" pitchFamily="18" charset="0"/>
                <a:cs typeface="Times New Roman" pitchFamily="18" charset="0"/>
              </a:rPr>
              <a:t>Nichtschädigung anderer Lebewesen,</a:t>
            </a:r>
          </a:p>
          <a:p>
            <a:pPr fontAlgn="auto">
              <a:spcBef>
                <a:spcPts val="0"/>
              </a:spcBef>
              <a:spcAft>
                <a:spcPts val="0"/>
              </a:spcAft>
              <a:buFont typeface="Wingdings" pitchFamily="2" charset="2"/>
              <a:buChar char="ü"/>
              <a:defRPr/>
            </a:pPr>
            <a:r>
              <a:rPr lang="de-DE" sz="2000" dirty="0">
                <a:solidFill>
                  <a:schemeClr val="accent2">
                    <a:lumMod val="50000"/>
                  </a:schemeClr>
                </a:solidFill>
                <a:latin typeface="Times New Roman" pitchFamily="18" charset="0"/>
                <a:cs typeface="Times New Roman" pitchFamily="18" charset="0"/>
              </a:rPr>
              <a:t>Wahrheitsliebe,</a:t>
            </a:r>
          </a:p>
          <a:p>
            <a:pPr fontAlgn="auto">
              <a:spcBef>
                <a:spcPts val="0"/>
              </a:spcBef>
              <a:spcAft>
                <a:spcPts val="0"/>
              </a:spcAft>
              <a:buFont typeface="Wingdings" pitchFamily="2" charset="2"/>
              <a:buChar char="ü"/>
              <a:defRPr/>
            </a:pPr>
            <a:r>
              <a:rPr lang="de-DE" sz="2000" dirty="0">
                <a:solidFill>
                  <a:schemeClr val="accent2">
                    <a:lumMod val="50000"/>
                  </a:schemeClr>
                </a:solidFill>
                <a:latin typeface="Times New Roman" pitchFamily="18" charset="0"/>
                <a:cs typeface="Times New Roman" pitchFamily="18" charset="0"/>
              </a:rPr>
              <a:t>Reinlichkeit,</a:t>
            </a:r>
          </a:p>
          <a:p>
            <a:pPr fontAlgn="auto">
              <a:spcBef>
                <a:spcPts val="0"/>
              </a:spcBef>
              <a:spcAft>
                <a:spcPts val="0"/>
              </a:spcAft>
              <a:buFont typeface="Wingdings" pitchFamily="2" charset="2"/>
              <a:buChar char="ü"/>
              <a:defRPr/>
            </a:pPr>
            <a:r>
              <a:rPr lang="de-DE" sz="2000" dirty="0">
                <a:solidFill>
                  <a:schemeClr val="accent2">
                    <a:lumMod val="50000"/>
                  </a:schemeClr>
                </a:solidFill>
                <a:latin typeface="Times New Roman" pitchFamily="18" charset="0"/>
                <a:cs typeface="Times New Roman" pitchFamily="18" charset="0"/>
              </a:rPr>
              <a:t>Beherrschen der Sinne,</a:t>
            </a:r>
          </a:p>
          <a:p>
            <a:pPr fontAlgn="auto">
              <a:spcBef>
                <a:spcPts val="0"/>
              </a:spcBef>
              <a:spcAft>
                <a:spcPts val="0"/>
              </a:spcAft>
              <a:buFont typeface="Wingdings" pitchFamily="2" charset="2"/>
              <a:buChar char="ü"/>
              <a:defRPr/>
            </a:pPr>
            <a:r>
              <a:rPr lang="de-DE" sz="2000" dirty="0">
                <a:solidFill>
                  <a:schemeClr val="accent2">
                    <a:lumMod val="50000"/>
                  </a:schemeClr>
                </a:solidFill>
                <a:latin typeface="Times New Roman" pitchFamily="18" charset="0"/>
                <a:cs typeface="Times New Roman" pitchFamily="18" charset="0"/>
              </a:rPr>
              <a:t>kein Aneignen fremden Eigentums</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Eigene Dateien\Siegfried\Schule\Erdkunde\Sek. I\Klasse 7\Bildmaterial\Indien\Hindu Tempel3.jpg">
            <a:extLst>
              <a:ext uri="{FF2B5EF4-FFF2-40B4-BE49-F238E27FC236}">
                <a16:creationId xmlns:a16="http://schemas.microsoft.com/office/drawing/2014/main" id="{09DB0BD6-792E-659A-B86A-301F26B9A6DA}"/>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6297BC06-37AF-E1FE-E2A3-996F66FF8625}"/>
              </a:ext>
            </a:extLst>
          </p:cNvPr>
          <p:cNvSpPr txBox="1"/>
          <p:nvPr>
            <p:custDataLst>
              <p:tags r:id="rId3"/>
            </p:custDataLst>
          </p:nvPr>
        </p:nvSpPr>
        <p:spPr>
          <a:xfrm>
            <a:off x="928662" y="345024"/>
            <a:ext cx="3643338" cy="461665"/>
          </a:xfrm>
          <a:prstGeom prst="rect">
            <a:avLst/>
          </a:prstGeom>
          <a:noFill/>
        </p:spPr>
        <p:txBody>
          <a:bodyPr>
            <a:spAutoFit/>
          </a:bodyPr>
          <a:lstStyle/>
          <a:p>
            <a:pPr fontAlgn="auto">
              <a:spcBef>
                <a:spcPts val="0"/>
              </a:spcBef>
              <a:spcAft>
                <a:spcPts val="0"/>
              </a:spcAft>
              <a:defRPr/>
            </a:pPr>
            <a:r>
              <a:rPr lang="de-D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Tempel der Götter</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Eigene Dateien\Siegfried\Schule\Erdkunde\Sek. I\Klasse 7\Bildmaterial\Indien\Hindu-Tempel4.jpg">
            <a:extLst>
              <a:ext uri="{FF2B5EF4-FFF2-40B4-BE49-F238E27FC236}">
                <a16:creationId xmlns:a16="http://schemas.microsoft.com/office/drawing/2014/main" id="{3615D7AC-A5A9-BA35-F279-16638665C966}"/>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G:\Eigene Dateien\Siegfried\Schule\Erdkunde\Sek. I\Klasse 7\Bildmaterial\Indien\Hindu Tempel.jpg">
            <a:extLst>
              <a:ext uri="{FF2B5EF4-FFF2-40B4-BE49-F238E27FC236}">
                <a16:creationId xmlns:a16="http://schemas.microsoft.com/office/drawing/2014/main" id="{1F6806BB-3FC1-CE21-D713-7556F8217D91}"/>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G:\Eigene Dateien\Siegfried\Schule\Erdkunde\Sek. I\Klasse 7\Bildmaterial\Indien\Hindu-Tempel.jpg">
            <a:extLst>
              <a:ext uri="{FF2B5EF4-FFF2-40B4-BE49-F238E27FC236}">
                <a16:creationId xmlns:a16="http://schemas.microsoft.com/office/drawing/2014/main" id="{923B0CB7-56E8-E984-B219-9DEF6E198270}"/>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G:\Eigene Dateien\Siegfried\Schule\Erdkunde\Sek. I\Klasse 7\Bildmaterial\Indien\Hindu Tempel1.jpg">
            <a:extLst>
              <a:ext uri="{FF2B5EF4-FFF2-40B4-BE49-F238E27FC236}">
                <a16:creationId xmlns:a16="http://schemas.microsoft.com/office/drawing/2014/main" id="{AB367110-B9D7-8D65-89BB-0E5F1FC18D41}"/>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A11426E-1F8F-7E8B-105B-91968A108E5E}"/>
              </a:ext>
            </a:extLst>
          </p:cNvPr>
          <p:cNvSpPr txBox="1">
            <a:spLocks noChangeArrowheads="1"/>
          </p:cNvSpPr>
          <p:nvPr/>
        </p:nvSpPr>
        <p:spPr bwMode="auto">
          <a:xfrm>
            <a:off x="6757988" y="0"/>
            <a:ext cx="238601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1200">
              <a:latin typeface="Times New Roman" panose="02020603050405020304" pitchFamily="18" charset="0"/>
              <a:cs typeface="Times New Roman" panose="02020603050405020304" pitchFamily="18" charset="0"/>
            </a:endParaRPr>
          </a:p>
          <a:p>
            <a:pPr eaLnBrk="1" hangingPunct="1"/>
            <a:endParaRPr lang="de-DE" altLang="de-DE" sz="1200">
              <a:latin typeface="Times New Roman" panose="02020603050405020304" pitchFamily="18" charset="0"/>
              <a:cs typeface="Times New Roman" panose="02020603050405020304" pitchFamily="18" charset="0"/>
            </a:endParaRPr>
          </a:p>
          <a:p>
            <a:pPr algn="ctr" eaLnBrk="1" hangingPunct="1"/>
            <a:endParaRPr lang="de-DE" altLang="de-DE" sz="1400" b="1">
              <a:latin typeface="Times New Roman" panose="02020603050405020304" pitchFamily="18" charset="0"/>
              <a:cs typeface="Times New Roman" panose="02020603050405020304" pitchFamily="18" charset="0"/>
            </a:endParaRPr>
          </a:p>
          <a:p>
            <a:pPr eaLnBrk="1" hangingPunct="1"/>
            <a:endParaRPr lang="de-DE" altLang="de-DE" sz="1400">
              <a:latin typeface="Times New Roman" panose="02020603050405020304" pitchFamily="18" charset="0"/>
              <a:cs typeface="Times New Roman" panose="02020603050405020304" pitchFamily="18" charset="0"/>
            </a:endParaRPr>
          </a:p>
          <a:p>
            <a:pPr algn="ctr" eaLnBrk="1" hangingPunct="1"/>
            <a:r>
              <a:rPr lang="de-DE" altLang="de-DE" sz="1400" u="sng">
                <a:latin typeface="Times New Roman" panose="02020603050405020304" pitchFamily="18" charset="0"/>
                <a:cs typeface="Times New Roman" panose="02020603050405020304" pitchFamily="18" charset="0"/>
              </a:rPr>
              <a:t>Landschaften</a:t>
            </a:r>
          </a:p>
          <a:p>
            <a:pPr eaLnBrk="1" hangingPunct="1"/>
            <a:endParaRPr lang="de-DE" altLang="de-DE" sz="1400">
              <a:latin typeface="Times New Roman" panose="02020603050405020304" pitchFamily="18" charset="0"/>
              <a:cs typeface="Times New Roman" panose="02020603050405020304" pitchFamily="18" charset="0"/>
            </a:endParaRPr>
          </a:p>
          <a:p>
            <a:pPr eaLnBrk="1" hangingPunct="1"/>
            <a:r>
              <a:rPr lang="de-DE" altLang="de-DE" sz="1400">
                <a:latin typeface="Times New Roman" panose="02020603050405020304" pitchFamily="18" charset="0"/>
                <a:cs typeface="Times New Roman" panose="02020603050405020304" pitchFamily="18" charset="0"/>
              </a:rPr>
              <a:t>A - Wüste Tharr</a:t>
            </a:r>
          </a:p>
          <a:p>
            <a:pPr eaLnBrk="1" hangingPunct="1"/>
            <a:r>
              <a:rPr lang="de-DE" altLang="de-DE" sz="1400">
                <a:latin typeface="Times New Roman" panose="02020603050405020304" pitchFamily="18" charset="0"/>
                <a:cs typeface="Times New Roman" panose="02020603050405020304" pitchFamily="18" charset="0"/>
              </a:rPr>
              <a:t>B - Gangestiefland</a:t>
            </a:r>
          </a:p>
          <a:p>
            <a:pPr eaLnBrk="1" hangingPunct="1"/>
            <a:r>
              <a:rPr lang="de-DE" altLang="de-DE" sz="1400">
                <a:latin typeface="Times New Roman" panose="02020603050405020304" pitchFamily="18" charset="0"/>
                <a:cs typeface="Times New Roman" panose="02020603050405020304" pitchFamily="18" charset="0"/>
              </a:rPr>
              <a:t>C - Hochland von Dekan</a:t>
            </a:r>
          </a:p>
          <a:p>
            <a:pPr eaLnBrk="1" hangingPunct="1"/>
            <a:r>
              <a:rPr lang="de-DE" altLang="de-DE" sz="1400">
                <a:latin typeface="Times New Roman" panose="02020603050405020304" pitchFamily="18" charset="0"/>
                <a:cs typeface="Times New Roman" panose="02020603050405020304" pitchFamily="18" charset="0"/>
              </a:rPr>
              <a:t>D - Himalayagebirge</a:t>
            </a:r>
          </a:p>
          <a:p>
            <a:pPr eaLnBrk="1" hangingPunct="1"/>
            <a:endParaRPr lang="de-DE" altLang="de-DE" sz="1200">
              <a:latin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E93EE445-A4F5-AC05-1178-FA9B9F60635B}"/>
              </a:ext>
            </a:extLst>
          </p:cNvPr>
          <p:cNvSpPr txBox="1">
            <a:spLocks noChangeArrowheads="1"/>
          </p:cNvSpPr>
          <p:nvPr/>
        </p:nvSpPr>
        <p:spPr bwMode="auto">
          <a:xfrm>
            <a:off x="6757988" y="2428875"/>
            <a:ext cx="23860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u="sng">
                <a:latin typeface="Times New Roman" panose="02020603050405020304" pitchFamily="18" charset="0"/>
                <a:cs typeface="Times New Roman" panose="02020603050405020304" pitchFamily="18" charset="0"/>
              </a:rPr>
              <a:t>Städte</a:t>
            </a:r>
          </a:p>
          <a:p>
            <a:pPr algn="ctr" eaLnBrk="1" hangingPunct="1"/>
            <a:endParaRPr lang="de-DE" altLang="de-DE" sz="1400" u="sng">
              <a:latin typeface="Times New Roman" panose="02020603050405020304" pitchFamily="18" charset="0"/>
              <a:cs typeface="Times New Roman" panose="02020603050405020304" pitchFamily="18" charset="0"/>
            </a:endParaRPr>
          </a:p>
          <a:p>
            <a:pPr eaLnBrk="1" hangingPunct="1"/>
            <a:r>
              <a:rPr lang="de-DE" altLang="de-DE" sz="1400">
                <a:latin typeface="Times New Roman" panose="02020603050405020304" pitchFamily="18" charset="0"/>
                <a:cs typeface="Times New Roman" panose="02020603050405020304" pitchFamily="18" charset="0"/>
              </a:rPr>
              <a:t>a - New Delhi</a:t>
            </a:r>
          </a:p>
          <a:p>
            <a:pPr eaLnBrk="1" hangingPunct="1"/>
            <a:r>
              <a:rPr lang="de-DE" altLang="de-DE" sz="1400">
                <a:latin typeface="Times New Roman" panose="02020603050405020304" pitchFamily="18" charset="0"/>
                <a:cs typeface="Times New Roman" panose="02020603050405020304" pitchFamily="18" charset="0"/>
              </a:rPr>
              <a:t>B - Bombay</a:t>
            </a:r>
          </a:p>
          <a:p>
            <a:pPr eaLnBrk="1" hangingPunct="1"/>
            <a:r>
              <a:rPr lang="de-DE" altLang="de-DE" sz="1400">
                <a:latin typeface="Times New Roman" panose="02020603050405020304" pitchFamily="18" charset="0"/>
                <a:cs typeface="Times New Roman" panose="02020603050405020304" pitchFamily="18" charset="0"/>
              </a:rPr>
              <a:t>c - Madras</a:t>
            </a:r>
          </a:p>
          <a:p>
            <a:pPr eaLnBrk="1" hangingPunct="1"/>
            <a:r>
              <a:rPr lang="de-DE" altLang="de-DE" sz="1400">
                <a:latin typeface="Times New Roman" panose="02020603050405020304" pitchFamily="18" charset="0"/>
                <a:cs typeface="Times New Roman" panose="02020603050405020304" pitchFamily="18" charset="0"/>
              </a:rPr>
              <a:t>d - Kalkutta</a:t>
            </a:r>
          </a:p>
        </p:txBody>
      </p:sp>
      <p:sp>
        <p:nvSpPr>
          <p:cNvPr id="6" name="Textfeld 5">
            <a:extLst>
              <a:ext uri="{FF2B5EF4-FFF2-40B4-BE49-F238E27FC236}">
                <a16:creationId xmlns:a16="http://schemas.microsoft.com/office/drawing/2014/main" id="{AEA29098-32CE-889E-4C8C-D297E70ED597}"/>
              </a:ext>
            </a:extLst>
          </p:cNvPr>
          <p:cNvSpPr txBox="1">
            <a:spLocks noChangeArrowheads="1"/>
          </p:cNvSpPr>
          <p:nvPr/>
        </p:nvSpPr>
        <p:spPr bwMode="auto">
          <a:xfrm>
            <a:off x="6757988" y="4030663"/>
            <a:ext cx="23860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u="sng">
                <a:latin typeface="Times New Roman" panose="02020603050405020304" pitchFamily="18" charset="0"/>
                <a:cs typeface="Times New Roman" panose="02020603050405020304" pitchFamily="18" charset="0"/>
              </a:rPr>
              <a:t>Meere</a:t>
            </a:r>
          </a:p>
          <a:p>
            <a:pPr eaLnBrk="1" hangingPunct="1"/>
            <a:endParaRPr lang="de-DE" altLang="de-DE" sz="1400">
              <a:latin typeface="Times New Roman" panose="02020603050405020304" pitchFamily="18" charset="0"/>
              <a:cs typeface="Times New Roman" panose="02020603050405020304" pitchFamily="18" charset="0"/>
            </a:endParaRPr>
          </a:p>
          <a:p>
            <a:pPr eaLnBrk="1" hangingPunct="1"/>
            <a:r>
              <a:rPr lang="de-DE" altLang="de-DE" sz="1400">
                <a:solidFill>
                  <a:srgbClr val="0070C0"/>
                </a:solidFill>
                <a:latin typeface="Times New Roman" panose="02020603050405020304" pitchFamily="18" charset="0"/>
                <a:cs typeface="Times New Roman" panose="02020603050405020304" pitchFamily="18" charset="0"/>
              </a:rPr>
              <a:t>A - </a:t>
            </a:r>
            <a:r>
              <a:rPr lang="de-DE" altLang="de-DE" sz="1400">
                <a:latin typeface="Times New Roman" panose="02020603050405020304" pitchFamily="18" charset="0"/>
                <a:cs typeface="Times New Roman" panose="02020603050405020304" pitchFamily="18" charset="0"/>
              </a:rPr>
              <a:t>Indischer Ozean</a:t>
            </a:r>
          </a:p>
          <a:p>
            <a:pPr eaLnBrk="1" hangingPunct="1"/>
            <a:r>
              <a:rPr lang="de-DE" altLang="de-DE" sz="1400">
                <a:solidFill>
                  <a:srgbClr val="0070C0"/>
                </a:solidFill>
                <a:latin typeface="Times New Roman" panose="02020603050405020304" pitchFamily="18" charset="0"/>
                <a:cs typeface="Times New Roman" panose="02020603050405020304" pitchFamily="18" charset="0"/>
              </a:rPr>
              <a:t>B - </a:t>
            </a:r>
            <a:r>
              <a:rPr lang="de-DE" altLang="de-DE" sz="1400">
                <a:latin typeface="Times New Roman" panose="02020603050405020304" pitchFamily="18" charset="0"/>
                <a:cs typeface="Times New Roman" panose="02020603050405020304" pitchFamily="18" charset="0"/>
              </a:rPr>
              <a:t>Arabisches Meer</a:t>
            </a:r>
          </a:p>
          <a:p>
            <a:pPr eaLnBrk="1" hangingPunct="1"/>
            <a:r>
              <a:rPr lang="de-DE" altLang="de-DE" sz="1400">
                <a:solidFill>
                  <a:srgbClr val="0070C0"/>
                </a:solidFill>
                <a:latin typeface="Times New Roman" panose="02020603050405020304" pitchFamily="18" charset="0"/>
                <a:cs typeface="Times New Roman" panose="02020603050405020304" pitchFamily="18" charset="0"/>
              </a:rPr>
              <a:t>C - </a:t>
            </a:r>
            <a:r>
              <a:rPr lang="de-DE" altLang="de-DE" sz="1400">
                <a:latin typeface="Times New Roman" panose="02020603050405020304" pitchFamily="18" charset="0"/>
                <a:cs typeface="Times New Roman" panose="02020603050405020304" pitchFamily="18" charset="0"/>
              </a:rPr>
              <a:t>Golf von Bengalen</a:t>
            </a:r>
            <a:endParaRPr lang="de-DE" altLang="de-DE" sz="1400">
              <a:solidFill>
                <a:srgbClr val="0070C0"/>
              </a:solidFill>
              <a:latin typeface="Times New Roman" panose="02020603050405020304" pitchFamily="18" charset="0"/>
              <a:cs typeface="Times New Roman" panose="02020603050405020304" pitchFamily="18" charset="0"/>
            </a:endParaRPr>
          </a:p>
        </p:txBody>
      </p:sp>
      <p:sp>
        <p:nvSpPr>
          <p:cNvPr id="7" name="Textfeld 6">
            <a:extLst>
              <a:ext uri="{FF2B5EF4-FFF2-40B4-BE49-F238E27FC236}">
                <a16:creationId xmlns:a16="http://schemas.microsoft.com/office/drawing/2014/main" id="{5B0FCE91-A60F-E29D-3910-7216A889E9EE}"/>
              </a:ext>
            </a:extLst>
          </p:cNvPr>
          <p:cNvSpPr txBox="1">
            <a:spLocks noChangeArrowheads="1"/>
          </p:cNvSpPr>
          <p:nvPr/>
        </p:nvSpPr>
        <p:spPr bwMode="auto">
          <a:xfrm>
            <a:off x="6757988" y="5416550"/>
            <a:ext cx="23860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u="sng">
                <a:latin typeface="Times New Roman" panose="02020603050405020304" pitchFamily="18" charset="0"/>
                <a:cs typeface="Times New Roman" panose="02020603050405020304" pitchFamily="18" charset="0"/>
              </a:rPr>
              <a:t>Flüsse</a:t>
            </a:r>
          </a:p>
          <a:p>
            <a:pPr eaLnBrk="1" hangingPunct="1"/>
            <a:endParaRPr lang="de-DE" altLang="de-DE" sz="1400">
              <a:latin typeface="Times New Roman" panose="02020603050405020304" pitchFamily="18" charset="0"/>
              <a:cs typeface="Times New Roman" panose="02020603050405020304" pitchFamily="18" charset="0"/>
            </a:endParaRPr>
          </a:p>
          <a:p>
            <a:pPr eaLnBrk="1" hangingPunct="1"/>
            <a:r>
              <a:rPr lang="de-DE" altLang="de-DE" sz="1400">
                <a:latin typeface="Times New Roman" panose="02020603050405020304" pitchFamily="18" charset="0"/>
                <a:cs typeface="Times New Roman" panose="02020603050405020304" pitchFamily="18" charset="0"/>
              </a:rPr>
              <a:t>1 - Indus</a:t>
            </a:r>
          </a:p>
          <a:p>
            <a:pPr eaLnBrk="1" hangingPunct="1"/>
            <a:r>
              <a:rPr lang="de-DE" altLang="de-DE" sz="1400">
                <a:latin typeface="Times New Roman" panose="02020603050405020304" pitchFamily="18" charset="0"/>
                <a:cs typeface="Times New Roman" panose="02020603050405020304" pitchFamily="18" charset="0"/>
              </a:rPr>
              <a:t>2 - Ganges</a:t>
            </a:r>
          </a:p>
          <a:p>
            <a:pPr eaLnBrk="1" hangingPunct="1"/>
            <a:r>
              <a:rPr lang="de-DE" altLang="de-DE" sz="1400">
                <a:latin typeface="Times New Roman" panose="02020603050405020304" pitchFamily="18" charset="0"/>
                <a:cs typeface="Times New Roman" panose="02020603050405020304" pitchFamily="18" charset="0"/>
              </a:rPr>
              <a:t>3 - Brahmaputra</a:t>
            </a:r>
          </a:p>
        </p:txBody>
      </p:sp>
      <p:pic>
        <p:nvPicPr>
          <p:cNvPr id="1027" name="Picture 3" descr="G:\Eigene Dateien\Siegfried\Schule\Erdkunde\Sek. I\Klasse 7\Bildmaterial\Indien\Oberflächengestalt.bmp">
            <a:extLst>
              <a:ext uri="{FF2B5EF4-FFF2-40B4-BE49-F238E27FC236}">
                <a16:creationId xmlns:a16="http://schemas.microsoft.com/office/drawing/2014/main" id="{5EA63F46-8E24-6507-3B46-3F85F6870394}"/>
              </a:ext>
            </a:extLst>
          </p:cNvPr>
          <p:cNvPicPr>
            <a:picLocks noChangeAspect="1" noChangeArrowheads="1"/>
          </p:cNvPicPr>
          <p:nvPr>
            <p:custDataLst>
              <p:tags r:id="rId2"/>
            </p:custDataLst>
          </p:nvPr>
        </p:nvPicPr>
        <p:blipFill>
          <a:blip r:embed="rId5"/>
          <a:srcRect/>
          <a:stretch>
            <a:fillRect/>
          </a:stretch>
        </p:blipFill>
        <p:spPr bwMode="auto">
          <a:xfrm>
            <a:off x="0" y="3175"/>
            <a:ext cx="6757988" cy="6854825"/>
          </a:xfrm>
          <a:prstGeom prst="rect">
            <a:avLst/>
          </a:prstGeom>
          <a:noFill/>
          <a:ln w="38100">
            <a:solidFill>
              <a:schemeClr val="bg2">
                <a:lumMod val="75000"/>
              </a:schemeClr>
            </a:solidFill>
          </a:ln>
        </p:spPr>
      </p:pic>
      <p:sp>
        <p:nvSpPr>
          <p:cNvPr id="8" name="Textfeld 7">
            <a:extLst>
              <a:ext uri="{FF2B5EF4-FFF2-40B4-BE49-F238E27FC236}">
                <a16:creationId xmlns:a16="http://schemas.microsoft.com/office/drawing/2014/main" id="{309D1214-01AC-0859-C478-F43D349567FF}"/>
              </a:ext>
            </a:extLst>
          </p:cNvPr>
          <p:cNvSpPr txBox="1">
            <a:spLocks noChangeArrowheads="1"/>
          </p:cNvSpPr>
          <p:nvPr/>
        </p:nvSpPr>
        <p:spPr bwMode="auto">
          <a:xfrm>
            <a:off x="6757988" y="315913"/>
            <a:ext cx="2386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400" b="1" u="sng">
                <a:latin typeface="Times New Roman" panose="02020603050405020304" pitchFamily="18" charset="0"/>
                <a:cs typeface="Times New Roman" panose="02020603050405020304" pitchFamily="18" charset="0"/>
              </a:rPr>
              <a:t>Topografischer Merkstoff</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3000" fill="hold"/>
                                        <p:tgtEl>
                                          <p:spTgt spid="3"/>
                                        </p:tgtEl>
                                        <p:attrNameLst>
                                          <p:attrName>ppt_x</p:attrName>
                                        </p:attrNameLst>
                                      </p:cBhvr>
                                      <p:tavLst>
                                        <p:tav tm="0">
                                          <p:val>
                                            <p:strVal val="#ppt_x"/>
                                          </p:val>
                                        </p:tav>
                                        <p:tav tm="100000">
                                          <p:val>
                                            <p:strVal val="#ppt_x"/>
                                          </p:val>
                                        </p:tav>
                                      </p:tavLst>
                                    </p:anim>
                                    <p:anim calcmode="lin" valueType="num">
                                      <p:cBhvr additive="base">
                                        <p:cTn id="14"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ppt_x"/>
                                          </p:val>
                                        </p:tav>
                                        <p:tav tm="100000">
                                          <p:val>
                                            <p:strVal val="#ppt_x"/>
                                          </p:val>
                                        </p:tav>
                                      </p:tavLst>
                                    </p:anim>
                                    <p:anim calcmode="lin" valueType="num">
                                      <p:cBhvr additive="base">
                                        <p:cTn id="20"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3000" fill="hold"/>
                                        <p:tgtEl>
                                          <p:spTgt spid="6"/>
                                        </p:tgtEl>
                                        <p:attrNameLst>
                                          <p:attrName>ppt_x</p:attrName>
                                        </p:attrNameLst>
                                      </p:cBhvr>
                                      <p:tavLst>
                                        <p:tav tm="0">
                                          <p:val>
                                            <p:strVal val="#ppt_x"/>
                                          </p:val>
                                        </p:tav>
                                        <p:tav tm="100000">
                                          <p:val>
                                            <p:strVal val="#ppt_x"/>
                                          </p:val>
                                        </p:tav>
                                      </p:tavLst>
                                    </p:anim>
                                    <p:anim calcmode="lin" valueType="num">
                                      <p:cBhvr additive="base">
                                        <p:cTn id="26"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3000" fill="hold"/>
                                        <p:tgtEl>
                                          <p:spTgt spid="7"/>
                                        </p:tgtEl>
                                        <p:attrNameLst>
                                          <p:attrName>ppt_x</p:attrName>
                                        </p:attrNameLst>
                                      </p:cBhvr>
                                      <p:tavLst>
                                        <p:tav tm="0">
                                          <p:val>
                                            <p:strVal val="#ppt_x"/>
                                          </p:val>
                                        </p:tav>
                                        <p:tav tm="100000">
                                          <p:val>
                                            <p:strVal val="#ppt_x"/>
                                          </p:val>
                                        </p:tav>
                                      </p:tavLst>
                                    </p:anim>
                                    <p:anim calcmode="lin" valueType="num">
                                      <p:cBhvr additive="base">
                                        <p:cTn id="32"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Eigene Dateien\Siegfried\Schule\Erdkunde\Sek. I\Klasse 7\Bildmaterial\Indien\Heilige Kuh6.jpg">
            <a:extLst>
              <a:ext uri="{FF2B5EF4-FFF2-40B4-BE49-F238E27FC236}">
                <a16:creationId xmlns:a16="http://schemas.microsoft.com/office/drawing/2014/main" id="{4680F018-2C53-11E3-1002-70408284FAA5}"/>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0" y="2763838"/>
            <a:ext cx="45720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G:\Eigene Dateien\Siegfried\Schule\Erdkunde\Sek. I\Klasse 7\Bildmaterial\Indien\Heilige Kühe.bmp">
            <a:extLst>
              <a:ext uri="{FF2B5EF4-FFF2-40B4-BE49-F238E27FC236}">
                <a16:creationId xmlns:a16="http://schemas.microsoft.com/office/drawing/2014/main" id="{405AD56D-E224-6F49-AD6F-76AB6706C14C}"/>
              </a:ext>
            </a:extLst>
          </p:cNvPr>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0" y="0"/>
            <a:ext cx="527526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G:\Eigene Dateien\Siegfried\Schule\Erdkunde\Sek. I\Klasse 7\Bildmaterial\Indien\Heilige Kuh.jpg">
            <a:extLst>
              <a:ext uri="{FF2B5EF4-FFF2-40B4-BE49-F238E27FC236}">
                <a16:creationId xmlns:a16="http://schemas.microsoft.com/office/drawing/2014/main" id="{DF8F1E33-59A5-50F0-1061-8D854D25E392}"/>
              </a:ext>
            </a:extLst>
          </p:cNvPr>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t="32866"/>
          <a:stretch>
            <a:fillRect/>
          </a:stretch>
        </p:blipFill>
        <p:spPr bwMode="auto">
          <a:xfrm>
            <a:off x="4130675" y="2908300"/>
            <a:ext cx="5013325"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descr="G:\Eigene Dateien\Siegfried\Schule\Erdkunde\Sek. I\Klasse 7\Bildmaterial\Indien\Heilige Kühe2.jpg">
            <a:extLst>
              <a:ext uri="{FF2B5EF4-FFF2-40B4-BE49-F238E27FC236}">
                <a16:creationId xmlns:a16="http://schemas.microsoft.com/office/drawing/2014/main" id="{8AF69490-EB0D-1619-E2DE-345E831E5847}"/>
              </a:ext>
            </a:extLst>
          </p:cNvPr>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5275263" y="0"/>
            <a:ext cx="386873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G:\Eigene Dateien\Siegfried\Schule\Erdkunde\Sek. I\Klasse 7\Bildmaterial\Indien\1.jpg">
            <a:extLst>
              <a:ext uri="{FF2B5EF4-FFF2-40B4-BE49-F238E27FC236}">
                <a16:creationId xmlns:a16="http://schemas.microsoft.com/office/drawing/2014/main" id="{04C3BD25-BCD3-01D2-76F0-9FB93DF54BA6}"/>
              </a:ext>
            </a:extLst>
          </p:cNvPr>
          <p:cNvPicPr>
            <a:picLocks noChangeAspect="1" noChangeArrowheads="1"/>
          </p:cNvPicPr>
          <p:nvPr>
            <p:custDataLst>
              <p:tags r:id="rId6"/>
            </p:custDataLst>
          </p:nvPr>
        </p:nvPicPr>
        <p:blipFill>
          <a:blip r:embed="rId15"/>
          <a:srcRect l="7582" t="5091" r="16589"/>
          <a:stretch>
            <a:fillRect/>
          </a:stretch>
        </p:blipFill>
        <p:spPr bwMode="auto">
          <a:xfrm>
            <a:off x="3428992" y="1928802"/>
            <a:ext cx="2857520" cy="2220874"/>
          </a:xfrm>
          <a:prstGeom prst="hexagon">
            <a:avLst/>
          </a:prstGeom>
          <a:noFill/>
          <a:effectLst>
            <a:softEdge rad="63500"/>
          </a:effectLst>
        </p:spPr>
      </p:pic>
      <p:sp>
        <p:nvSpPr>
          <p:cNvPr id="7" name="Textfeld 6">
            <a:extLst>
              <a:ext uri="{FF2B5EF4-FFF2-40B4-BE49-F238E27FC236}">
                <a16:creationId xmlns:a16="http://schemas.microsoft.com/office/drawing/2014/main" id="{49785637-BDEB-9086-BD52-19DB51E0B07B}"/>
              </a:ext>
            </a:extLst>
          </p:cNvPr>
          <p:cNvSpPr txBox="1"/>
          <p:nvPr>
            <p:custDataLst>
              <p:tags r:id="rId7"/>
            </p:custDataLst>
          </p:nvPr>
        </p:nvSpPr>
        <p:spPr>
          <a:xfrm>
            <a:off x="1285852" y="71414"/>
            <a:ext cx="6715172" cy="707886"/>
          </a:xfrm>
          <a:prstGeom prst="rect">
            <a:avLst/>
          </a:prstGeom>
          <a:noFill/>
          <a:effectLst>
            <a:softEdge rad="63500"/>
          </a:effectLst>
        </p:spPr>
        <p:txBody>
          <a:bodyPr>
            <a:spAutoFit/>
          </a:bodyPr>
          <a:lstStyle/>
          <a:p>
            <a:pPr fontAlgn="auto">
              <a:spcBef>
                <a:spcPts val="0"/>
              </a:spcBef>
              <a:spcAft>
                <a:spcPts val="0"/>
              </a:spcAft>
              <a:defRPr/>
            </a:pPr>
            <a:r>
              <a:rPr lang="de-DE" sz="4000" b="1" dirty="0">
                <a:ln w="1905"/>
                <a:solidFill>
                  <a:srgbClr val="FFC000"/>
                </a:solidFill>
                <a:effectLst>
                  <a:innerShdw blurRad="69850" dist="43180" dir="5400000">
                    <a:srgbClr val="000000">
                      <a:alpha val="65000"/>
                    </a:srgbClr>
                  </a:innerShdw>
                </a:effectLst>
                <a:latin typeface="Times New Roman" pitchFamily="18" charset="0"/>
                <a:cs typeface="Times New Roman" pitchFamily="18" charset="0"/>
              </a:rPr>
              <a:t>Die heiligen Kühe Indiens!</a:t>
            </a:r>
            <a:endParaRPr lang="de-DE" sz="4000" dirty="0">
              <a:solidFill>
                <a:srgbClr val="FFC000"/>
              </a:solidFill>
              <a:latin typeface="Times New Roman" pitchFamily="18" charset="0"/>
              <a:cs typeface="Times New Roman" pitchFamily="18" charset="0"/>
            </a:endParaRPr>
          </a:p>
        </p:txBody>
      </p:sp>
      <p:sp>
        <p:nvSpPr>
          <p:cNvPr id="9" name="Textfeld 8">
            <a:extLst>
              <a:ext uri="{FF2B5EF4-FFF2-40B4-BE49-F238E27FC236}">
                <a16:creationId xmlns:a16="http://schemas.microsoft.com/office/drawing/2014/main" id="{BCF9ED6D-0AA8-91FA-5155-0B44E28F618F}"/>
              </a:ext>
            </a:extLst>
          </p:cNvPr>
          <p:cNvSpPr txBox="1"/>
          <p:nvPr>
            <p:custDataLst>
              <p:tags r:id="rId8"/>
            </p:custDataLst>
          </p:nvPr>
        </p:nvSpPr>
        <p:spPr>
          <a:xfrm>
            <a:off x="2079038" y="5214950"/>
            <a:ext cx="5531258" cy="954107"/>
          </a:xfrm>
          <a:prstGeom prst="rect">
            <a:avLst/>
          </a:prstGeom>
          <a:noFill/>
        </p:spPr>
        <p:txBody>
          <a:bodyPr wrap="none">
            <a:spAutoFit/>
            <a:scene3d>
              <a:camera prst="isometricOffAxis1Righ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de-DE" sz="28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Die Kuh als Göttin!</a:t>
            </a:r>
          </a:p>
          <a:p>
            <a:pPr fontAlgn="auto">
              <a:spcBef>
                <a:spcPts val="0"/>
              </a:spcBef>
              <a:spcAft>
                <a:spcPts val="0"/>
              </a:spcAft>
              <a:defRPr/>
            </a:pPr>
            <a:r>
              <a:rPr lang="de-DE" sz="2800" b="1" dirty="0">
                <a:ln w="11430"/>
                <a:solidFill>
                  <a:srgbClr val="FFC000"/>
                </a:solidFill>
                <a:effectLst>
                  <a:outerShdw blurRad="80000" dist="40000" dir="5040000" algn="tl">
                    <a:srgbClr val="000000">
                      <a:alpha val="30000"/>
                    </a:srgbClr>
                  </a:outerShdw>
                </a:effectLst>
                <a:latin typeface="Times New Roman" pitchFamily="18" charset="0"/>
                <a:cs typeface="Times New Roman" pitchFamily="18" charset="0"/>
              </a:rPr>
              <a:t>Sie ist, die Verkörperung der Erde</a:t>
            </a:r>
            <a:r>
              <a:rPr lang="de-DE" sz="2800" b="1" dirty="0">
                <a:ln w="11430"/>
                <a:solidFill>
                  <a:srgbClr val="FFC000"/>
                </a:solidFill>
                <a:effectLst>
                  <a:outerShdw blurRad="80000" dist="40000" dir="5040000" algn="tl">
                    <a:srgbClr val="000000">
                      <a:alpha val="30000"/>
                    </a:srgbClr>
                  </a:outerShdw>
                </a:effectLst>
                <a:latin typeface="+mn-lt"/>
                <a:cs typeface="+mn-cs"/>
              </a:rPr>
              <a:t>.</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Eigene Dateien\Siegfried\Schule\Erdkunde\Sek. I\Klasse 7\Bildmaterial\Indien\Ganges.jpg">
            <a:extLst>
              <a:ext uri="{FF2B5EF4-FFF2-40B4-BE49-F238E27FC236}">
                <a16:creationId xmlns:a16="http://schemas.microsoft.com/office/drawing/2014/main" id="{BAA1B9FB-EBF1-D864-C30F-88081EB2F525}"/>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1559" t="2083" r="1703" b="2083"/>
          <a:stretch>
            <a:fillRect/>
          </a:stretch>
        </p:blipFill>
        <p:spPr bwMode="auto">
          <a:xfrm>
            <a:off x="-49213" y="0"/>
            <a:ext cx="919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id="{CBA10ABC-DD5F-ABAE-42F5-48F5831492B1}"/>
              </a:ext>
            </a:extLst>
          </p:cNvPr>
          <p:cNvSpPr/>
          <p:nvPr>
            <p:custDataLst>
              <p:tags r:id="rId3"/>
            </p:custDataLst>
          </p:nvPr>
        </p:nvSpPr>
        <p:spPr>
          <a:xfrm>
            <a:off x="285720" y="5572140"/>
            <a:ext cx="8585572" cy="923330"/>
          </a:xfrm>
          <a:prstGeom prst="rect">
            <a:avLst/>
          </a:prstGeom>
          <a:noFill/>
        </p:spPr>
        <p:txBody>
          <a:bodyPr>
            <a:spAutoFit/>
          </a:bodyPr>
          <a:lstStyle/>
          <a:p>
            <a:pPr algn="ctr" fontAlgn="auto">
              <a:spcBef>
                <a:spcPts val="0"/>
              </a:spcBef>
              <a:spcAft>
                <a:spcPts val="0"/>
              </a:spcAft>
              <a:defRPr/>
            </a:pPr>
            <a:r>
              <a:rPr lang="de-DE" sz="5400" b="1" cap="all" dirty="0">
                <a:ln w="9000" cmpd="sng">
                  <a:solidFill>
                    <a:schemeClr val="accent4">
                      <a:shade val="50000"/>
                      <a:satMod val="120000"/>
                    </a:schemeClr>
                  </a:solidFill>
                  <a:prstDash val="solid"/>
                </a:ln>
                <a:solidFill>
                  <a:schemeClr val="bg2">
                    <a:lumMod val="90000"/>
                  </a:schemeClr>
                </a:solidFill>
                <a:effectLst>
                  <a:reflection blurRad="12700" stA="28000" endPos="45000" dist="1000" dir="5400000" sy="-100000" algn="bl" rotWithShape="0"/>
                </a:effectLst>
                <a:latin typeface="+mn-lt"/>
                <a:cs typeface="+mn-cs"/>
              </a:rPr>
              <a:t>Ganges – heiliger Fluss</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G:\Eigene Dateien\Siegfried\Schule\Erdkunde\Sek. I\Klasse 7\Bildmaterial\Indien\Verlauf des Ganges.png">
            <a:extLst>
              <a:ext uri="{FF2B5EF4-FFF2-40B4-BE49-F238E27FC236}">
                <a16:creationId xmlns:a16="http://schemas.microsoft.com/office/drawing/2014/main" id="{B9043778-5CFC-E59A-F5F2-D0436BB3BA48}"/>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20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ihandform 8">
            <a:extLst>
              <a:ext uri="{FF2B5EF4-FFF2-40B4-BE49-F238E27FC236}">
                <a16:creationId xmlns:a16="http://schemas.microsoft.com/office/drawing/2014/main" id="{C5608500-260F-A1B9-F085-CF61EAE4C940}"/>
              </a:ext>
            </a:extLst>
          </p:cNvPr>
          <p:cNvSpPr/>
          <p:nvPr/>
        </p:nvSpPr>
        <p:spPr>
          <a:xfrm>
            <a:off x="2584450" y="914400"/>
            <a:ext cx="2278063" cy="3255963"/>
          </a:xfrm>
          <a:custGeom>
            <a:avLst/>
            <a:gdLst>
              <a:gd name="connsiteX0" fmla="*/ 945001 w 2277493"/>
              <a:gd name="connsiteY0" fmla="*/ 0 h 3255264"/>
              <a:gd name="connsiteX1" fmla="*/ 990721 w 2277493"/>
              <a:gd name="connsiteY1" fmla="*/ 45720 h 3255264"/>
              <a:gd name="connsiteX2" fmla="*/ 954145 w 2277493"/>
              <a:gd name="connsiteY2" fmla="*/ 91440 h 3255264"/>
              <a:gd name="connsiteX3" fmla="*/ 917569 w 2277493"/>
              <a:gd name="connsiteY3" fmla="*/ 146304 h 3255264"/>
              <a:gd name="connsiteX4" fmla="*/ 880993 w 2277493"/>
              <a:gd name="connsiteY4" fmla="*/ 137160 h 3255264"/>
              <a:gd name="connsiteX5" fmla="*/ 844417 w 2277493"/>
              <a:gd name="connsiteY5" fmla="*/ 118872 h 3255264"/>
              <a:gd name="connsiteX6" fmla="*/ 789553 w 2277493"/>
              <a:gd name="connsiteY6" fmla="*/ 137160 h 3255264"/>
              <a:gd name="connsiteX7" fmla="*/ 752977 w 2277493"/>
              <a:gd name="connsiteY7" fmla="*/ 201168 h 3255264"/>
              <a:gd name="connsiteX8" fmla="*/ 716401 w 2277493"/>
              <a:gd name="connsiteY8" fmla="*/ 219456 h 3255264"/>
              <a:gd name="connsiteX9" fmla="*/ 688969 w 2277493"/>
              <a:gd name="connsiteY9" fmla="*/ 237744 h 3255264"/>
              <a:gd name="connsiteX10" fmla="*/ 643249 w 2277493"/>
              <a:gd name="connsiteY10" fmla="*/ 310896 h 3255264"/>
              <a:gd name="connsiteX11" fmla="*/ 615817 w 2277493"/>
              <a:gd name="connsiteY11" fmla="*/ 320040 h 3255264"/>
              <a:gd name="connsiteX12" fmla="*/ 414649 w 2277493"/>
              <a:gd name="connsiteY12" fmla="*/ 320040 h 3255264"/>
              <a:gd name="connsiteX13" fmla="*/ 396361 w 2277493"/>
              <a:gd name="connsiteY13" fmla="*/ 347472 h 3255264"/>
              <a:gd name="connsiteX14" fmla="*/ 341497 w 2277493"/>
              <a:gd name="connsiteY14" fmla="*/ 384048 h 3255264"/>
              <a:gd name="connsiteX15" fmla="*/ 323209 w 2277493"/>
              <a:gd name="connsiteY15" fmla="*/ 420624 h 3255264"/>
              <a:gd name="connsiteX16" fmla="*/ 295777 w 2277493"/>
              <a:gd name="connsiteY16" fmla="*/ 402336 h 3255264"/>
              <a:gd name="connsiteX17" fmla="*/ 259201 w 2277493"/>
              <a:gd name="connsiteY17" fmla="*/ 384048 h 3255264"/>
              <a:gd name="connsiteX18" fmla="*/ 158617 w 2277493"/>
              <a:gd name="connsiteY18" fmla="*/ 402336 h 3255264"/>
              <a:gd name="connsiteX19" fmla="*/ 103753 w 2277493"/>
              <a:gd name="connsiteY19" fmla="*/ 466344 h 3255264"/>
              <a:gd name="connsiteX20" fmla="*/ 76321 w 2277493"/>
              <a:gd name="connsiteY20" fmla="*/ 475488 h 3255264"/>
              <a:gd name="connsiteX21" fmla="*/ 67177 w 2277493"/>
              <a:gd name="connsiteY21" fmla="*/ 502920 h 3255264"/>
              <a:gd name="connsiteX22" fmla="*/ 85465 w 2277493"/>
              <a:gd name="connsiteY22" fmla="*/ 557784 h 3255264"/>
              <a:gd name="connsiteX23" fmla="*/ 76321 w 2277493"/>
              <a:gd name="connsiteY23" fmla="*/ 594360 h 3255264"/>
              <a:gd name="connsiteX24" fmla="*/ 85465 w 2277493"/>
              <a:gd name="connsiteY24" fmla="*/ 640080 h 3255264"/>
              <a:gd name="connsiteX25" fmla="*/ 48889 w 2277493"/>
              <a:gd name="connsiteY25" fmla="*/ 667512 h 3255264"/>
              <a:gd name="connsiteX26" fmla="*/ 3169 w 2277493"/>
              <a:gd name="connsiteY26" fmla="*/ 722376 h 3255264"/>
              <a:gd name="connsiteX27" fmla="*/ 21457 w 2277493"/>
              <a:gd name="connsiteY27" fmla="*/ 804672 h 3255264"/>
              <a:gd name="connsiteX28" fmla="*/ 30601 w 2277493"/>
              <a:gd name="connsiteY28" fmla="*/ 832104 h 3255264"/>
              <a:gd name="connsiteX29" fmla="*/ 48889 w 2277493"/>
              <a:gd name="connsiteY29" fmla="*/ 914400 h 3255264"/>
              <a:gd name="connsiteX30" fmla="*/ 67177 w 2277493"/>
              <a:gd name="connsiteY30" fmla="*/ 1179576 h 3255264"/>
              <a:gd name="connsiteX31" fmla="*/ 85465 w 2277493"/>
              <a:gd name="connsiteY31" fmla="*/ 1225296 h 3255264"/>
              <a:gd name="connsiteX32" fmla="*/ 112897 w 2277493"/>
              <a:gd name="connsiteY32" fmla="*/ 1280160 h 3255264"/>
              <a:gd name="connsiteX33" fmla="*/ 103753 w 2277493"/>
              <a:gd name="connsiteY33" fmla="*/ 1316736 h 3255264"/>
              <a:gd name="connsiteX34" fmla="*/ 140329 w 2277493"/>
              <a:gd name="connsiteY34" fmla="*/ 1399032 h 3255264"/>
              <a:gd name="connsiteX35" fmla="*/ 158617 w 2277493"/>
              <a:gd name="connsiteY35" fmla="*/ 1453896 h 3255264"/>
              <a:gd name="connsiteX36" fmla="*/ 167761 w 2277493"/>
              <a:gd name="connsiteY36" fmla="*/ 1481328 h 3255264"/>
              <a:gd name="connsiteX37" fmla="*/ 195193 w 2277493"/>
              <a:gd name="connsiteY37" fmla="*/ 1508760 h 3255264"/>
              <a:gd name="connsiteX38" fmla="*/ 204337 w 2277493"/>
              <a:gd name="connsiteY38" fmla="*/ 1536192 h 3255264"/>
              <a:gd name="connsiteX39" fmla="*/ 286633 w 2277493"/>
              <a:gd name="connsiteY39" fmla="*/ 1609344 h 3255264"/>
              <a:gd name="connsiteX40" fmla="*/ 295777 w 2277493"/>
              <a:gd name="connsiteY40" fmla="*/ 1636776 h 3255264"/>
              <a:gd name="connsiteX41" fmla="*/ 359785 w 2277493"/>
              <a:gd name="connsiteY41" fmla="*/ 1673352 h 3255264"/>
              <a:gd name="connsiteX42" fmla="*/ 405505 w 2277493"/>
              <a:gd name="connsiteY42" fmla="*/ 1691640 h 3255264"/>
              <a:gd name="connsiteX43" fmla="*/ 432937 w 2277493"/>
              <a:gd name="connsiteY43" fmla="*/ 1709928 h 3255264"/>
              <a:gd name="connsiteX44" fmla="*/ 460369 w 2277493"/>
              <a:gd name="connsiteY44" fmla="*/ 1719072 h 3255264"/>
              <a:gd name="connsiteX45" fmla="*/ 506089 w 2277493"/>
              <a:gd name="connsiteY45" fmla="*/ 1737360 h 3255264"/>
              <a:gd name="connsiteX46" fmla="*/ 560953 w 2277493"/>
              <a:gd name="connsiteY46" fmla="*/ 1755648 h 3255264"/>
              <a:gd name="connsiteX47" fmla="*/ 588385 w 2277493"/>
              <a:gd name="connsiteY47" fmla="*/ 1764792 h 3255264"/>
              <a:gd name="connsiteX48" fmla="*/ 624961 w 2277493"/>
              <a:gd name="connsiteY48" fmla="*/ 1837944 h 3255264"/>
              <a:gd name="connsiteX49" fmla="*/ 716401 w 2277493"/>
              <a:gd name="connsiteY49" fmla="*/ 1865376 h 3255264"/>
              <a:gd name="connsiteX50" fmla="*/ 743833 w 2277493"/>
              <a:gd name="connsiteY50" fmla="*/ 1874520 h 3255264"/>
              <a:gd name="connsiteX51" fmla="*/ 789553 w 2277493"/>
              <a:gd name="connsiteY51" fmla="*/ 1883664 h 3255264"/>
              <a:gd name="connsiteX52" fmla="*/ 844417 w 2277493"/>
              <a:gd name="connsiteY52" fmla="*/ 1901952 h 3255264"/>
              <a:gd name="connsiteX53" fmla="*/ 871849 w 2277493"/>
              <a:gd name="connsiteY53" fmla="*/ 1920240 h 3255264"/>
              <a:gd name="connsiteX54" fmla="*/ 853561 w 2277493"/>
              <a:gd name="connsiteY54" fmla="*/ 1947672 h 3255264"/>
              <a:gd name="connsiteX55" fmla="*/ 862705 w 2277493"/>
              <a:gd name="connsiteY55" fmla="*/ 2002536 h 3255264"/>
              <a:gd name="connsiteX56" fmla="*/ 871849 w 2277493"/>
              <a:gd name="connsiteY56" fmla="*/ 2029968 h 3255264"/>
              <a:gd name="connsiteX57" fmla="*/ 926713 w 2277493"/>
              <a:gd name="connsiteY57" fmla="*/ 2084832 h 3255264"/>
              <a:gd name="connsiteX58" fmla="*/ 1009009 w 2277493"/>
              <a:gd name="connsiteY58" fmla="*/ 2121408 h 3255264"/>
              <a:gd name="connsiteX59" fmla="*/ 1027297 w 2277493"/>
              <a:gd name="connsiteY59" fmla="*/ 2176272 h 3255264"/>
              <a:gd name="connsiteX60" fmla="*/ 1045585 w 2277493"/>
              <a:gd name="connsiteY60" fmla="*/ 2203704 h 3255264"/>
              <a:gd name="connsiteX61" fmla="*/ 1091305 w 2277493"/>
              <a:gd name="connsiteY61" fmla="*/ 2286000 h 3255264"/>
              <a:gd name="connsiteX62" fmla="*/ 1118737 w 2277493"/>
              <a:gd name="connsiteY62" fmla="*/ 2295144 h 3255264"/>
              <a:gd name="connsiteX63" fmla="*/ 1146169 w 2277493"/>
              <a:gd name="connsiteY63" fmla="*/ 2331720 h 3255264"/>
              <a:gd name="connsiteX64" fmla="*/ 1127881 w 2277493"/>
              <a:gd name="connsiteY64" fmla="*/ 2304288 h 3255264"/>
              <a:gd name="connsiteX65" fmla="*/ 1137025 w 2277493"/>
              <a:gd name="connsiteY65" fmla="*/ 2359152 h 3255264"/>
              <a:gd name="connsiteX66" fmla="*/ 1173601 w 2277493"/>
              <a:gd name="connsiteY66" fmla="*/ 2414016 h 3255264"/>
              <a:gd name="connsiteX67" fmla="*/ 1219321 w 2277493"/>
              <a:gd name="connsiteY67" fmla="*/ 2450592 h 3255264"/>
              <a:gd name="connsiteX68" fmla="*/ 1246753 w 2277493"/>
              <a:gd name="connsiteY68" fmla="*/ 2505456 h 3255264"/>
              <a:gd name="connsiteX69" fmla="*/ 1274185 w 2277493"/>
              <a:gd name="connsiteY69" fmla="*/ 2523744 h 3255264"/>
              <a:gd name="connsiteX70" fmla="*/ 1301617 w 2277493"/>
              <a:gd name="connsiteY70" fmla="*/ 2560320 h 3255264"/>
              <a:gd name="connsiteX71" fmla="*/ 1292473 w 2277493"/>
              <a:gd name="connsiteY71" fmla="*/ 2596896 h 3255264"/>
              <a:gd name="connsiteX72" fmla="*/ 1356481 w 2277493"/>
              <a:gd name="connsiteY72" fmla="*/ 2670048 h 3255264"/>
              <a:gd name="connsiteX73" fmla="*/ 1383913 w 2277493"/>
              <a:gd name="connsiteY73" fmla="*/ 2697480 h 3255264"/>
              <a:gd name="connsiteX74" fmla="*/ 1438777 w 2277493"/>
              <a:gd name="connsiteY74" fmla="*/ 2715768 h 3255264"/>
              <a:gd name="connsiteX75" fmla="*/ 1475353 w 2277493"/>
              <a:gd name="connsiteY75" fmla="*/ 2770632 h 3255264"/>
              <a:gd name="connsiteX76" fmla="*/ 1511929 w 2277493"/>
              <a:gd name="connsiteY76" fmla="*/ 2816352 h 3255264"/>
              <a:gd name="connsiteX77" fmla="*/ 1566793 w 2277493"/>
              <a:gd name="connsiteY77" fmla="*/ 2807208 h 3255264"/>
              <a:gd name="connsiteX78" fmla="*/ 1594225 w 2277493"/>
              <a:gd name="connsiteY78" fmla="*/ 2798064 h 3255264"/>
              <a:gd name="connsiteX79" fmla="*/ 1649089 w 2277493"/>
              <a:gd name="connsiteY79" fmla="*/ 2852928 h 3255264"/>
              <a:gd name="connsiteX80" fmla="*/ 1694809 w 2277493"/>
              <a:gd name="connsiteY80" fmla="*/ 2862072 h 3255264"/>
              <a:gd name="connsiteX81" fmla="*/ 1722241 w 2277493"/>
              <a:gd name="connsiteY81" fmla="*/ 2880360 h 3255264"/>
              <a:gd name="connsiteX82" fmla="*/ 1777105 w 2277493"/>
              <a:gd name="connsiteY82" fmla="*/ 2990088 h 3255264"/>
              <a:gd name="connsiteX83" fmla="*/ 1822825 w 2277493"/>
              <a:gd name="connsiteY83" fmla="*/ 2999232 h 3255264"/>
              <a:gd name="connsiteX84" fmla="*/ 1932553 w 2277493"/>
              <a:gd name="connsiteY84" fmla="*/ 3035808 h 3255264"/>
              <a:gd name="connsiteX85" fmla="*/ 1950841 w 2277493"/>
              <a:gd name="connsiteY85" fmla="*/ 3072384 h 3255264"/>
              <a:gd name="connsiteX86" fmla="*/ 2005705 w 2277493"/>
              <a:gd name="connsiteY86" fmla="*/ 3108960 h 3255264"/>
              <a:gd name="connsiteX87" fmla="*/ 2078857 w 2277493"/>
              <a:gd name="connsiteY87" fmla="*/ 3191256 h 3255264"/>
              <a:gd name="connsiteX88" fmla="*/ 2060569 w 2277493"/>
              <a:gd name="connsiteY88" fmla="*/ 3163824 h 3255264"/>
              <a:gd name="connsiteX89" fmla="*/ 2124577 w 2277493"/>
              <a:gd name="connsiteY89" fmla="*/ 3182112 h 3255264"/>
              <a:gd name="connsiteX90" fmla="*/ 2152009 w 2277493"/>
              <a:gd name="connsiteY90" fmla="*/ 3191256 h 3255264"/>
              <a:gd name="connsiteX91" fmla="*/ 2170297 w 2277493"/>
              <a:gd name="connsiteY91" fmla="*/ 3218688 h 3255264"/>
              <a:gd name="connsiteX92" fmla="*/ 2197729 w 2277493"/>
              <a:gd name="connsiteY92" fmla="*/ 3227832 h 3255264"/>
              <a:gd name="connsiteX93" fmla="*/ 2234305 w 2277493"/>
              <a:gd name="connsiteY93" fmla="*/ 3246120 h 3255264"/>
              <a:gd name="connsiteX94" fmla="*/ 2261737 w 2277493"/>
              <a:gd name="connsiteY94" fmla="*/ 3255264 h 325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77493" h="3255264">
                <a:moveTo>
                  <a:pt x="945001" y="0"/>
                </a:moveTo>
                <a:cubicBezTo>
                  <a:pt x="952839" y="5225"/>
                  <a:pt x="995075" y="28303"/>
                  <a:pt x="990721" y="45720"/>
                </a:cubicBezTo>
                <a:cubicBezTo>
                  <a:pt x="985987" y="64654"/>
                  <a:pt x="965624" y="75656"/>
                  <a:pt x="954145" y="91440"/>
                </a:cubicBezTo>
                <a:cubicBezTo>
                  <a:pt x="941217" y="109216"/>
                  <a:pt x="917569" y="146304"/>
                  <a:pt x="917569" y="146304"/>
                </a:cubicBezTo>
                <a:cubicBezTo>
                  <a:pt x="905377" y="143256"/>
                  <a:pt x="892760" y="141573"/>
                  <a:pt x="880993" y="137160"/>
                </a:cubicBezTo>
                <a:cubicBezTo>
                  <a:pt x="868230" y="132374"/>
                  <a:pt x="858048" y="118872"/>
                  <a:pt x="844417" y="118872"/>
                </a:cubicBezTo>
                <a:cubicBezTo>
                  <a:pt x="825140" y="118872"/>
                  <a:pt x="807841" y="131064"/>
                  <a:pt x="789553" y="137160"/>
                </a:cubicBezTo>
                <a:cubicBezTo>
                  <a:pt x="784671" y="146923"/>
                  <a:pt x="764055" y="191936"/>
                  <a:pt x="752977" y="201168"/>
                </a:cubicBezTo>
                <a:cubicBezTo>
                  <a:pt x="742505" y="209894"/>
                  <a:pt x="728236" y="212693"/>
                  <a:pt x="716401" y="219456"/>
                </a:cubicBezTo>
                <a:cubicBezTo>
                  <a:pt x="706859" y="224908"/>
                  <a:pt x="698113" y="231648"/>
                  <a:pt x="688969" y="237744"/>
                </a:cubicBezTo>
                <a:cubicBezTo>
                  <a:pt x="677516" y="260650"/>
                  <a:pt x="663598" y="293939"/>
                  <a:pt x="643249" y="310896"/>
                </a:cubicBezTo>
                <a:cubicBezTo>
                  <a:pt x="635844" y="317066"/>
                  <a:pt x="624961" y="316992"/>
                  <a:pt x="615817" y="320040"/>
                </a:cubicBezTo>
                <a:cubicBezTo>
                  <a:pt x="541389" y="295231"/>
                  <a:pt x="549757" y="294305"/>
                  <a:pt x="414649" y="320040"/>
                </a:cubicBezTo>
                <a:cubicBezTo>
                  <a:pt x="403853" y="322096"/>
                  <a:pt x="404632" y="340235"/>
                  <a:pt x="396361" y="347472"/>
                </a:cubicBezTo>
                <a:cubicBezTo>
                  <a:pt x="379820" y="361946"/>
                  <a:pt x="341497" y="384048"/>
                  <a:pt x="341497" y="384048"/>
                </a:cubicBezTo>
                <a:cubicBezTo>
                  <a:pt x="335401" y="396240"/>
                  <a:pt x="335865" y="415562"/>
                  <a:pt x="323209" y="420624"/>
                </a:cubicBezTo>
                <a:cubicBezTo>
                  <a:pt x="313005" y="424705"/>
                  <a:pt x="305319" y="407788"/>
                  <a:pt x="295777" y="402336"/>
                </a:cubicBezTo>
                <a:cubicBezTo>
                  <a:pt x="283942" y="395573"/>
                  <a:pt x="271393" y="390144"/>
                  <a:pt x="259201" y="384048"/>
                </a:cubicBezTo>
                <a:cubicBezTo>
                  <a:pt x="257612" y="384313"/>
                  <a:pt x="165007" y="399141"/>
                  <a:pt x="158617" y="402336"/>
                </a:cubicBezTo>
                <a:cubicBezTo>
                  <a:pt x="132930" y="415179"/>
                  <a:pt x="124187" y="449316"/>
                  <a:pt x="103753" y="466344"/>
                </a:cubicBezTo>
                <a:cubicBezTo>
                  <a:pt x="96348" y="472514"/>
                  <a:pt x="85465" y="472440"/>
                  <a:pt x="76321" y="475488"/>
                </a:cubicBezTo>
                <a:cubicBezTo>
                  <a:pt x="73273" y="484632"/>
                  <a:pt x="66113" y="493340"/>
                  <a:pt x="67177" y="502920"/>
                </a:cubicBezTo>
                <a:cubicBezTo>
                  <a:pt x="69306" y="522079"/>
                  <a:pt x="85465" y="557784"/>
                  <a:pt x="85465" y="557784"/>
                </a:cubicBezTo>
                <a:cubicBezTo>
                  <a:pt x="82417" y="569976"/>
                  <a:pt x="76321" y="581793"/>
                  <a:pt x="76321" y="594360"/>
                </a:cubicBezTo>
                <a:cubicBezTo>
                  <a:pt x="76321" y="609902"/>
                  <a:pt x="90922" y="625528"/>
                  <a:pt x="85465" y="640080"/>
                </a:cubicBezTo>
                <a:cubicBezTo>
                  <a:pt x="80114" y="654350"/>
                  <a:pt x="60460" y="657594"/>
                  <a:pt x="48889" y="667512"/>
                </a:cubicBezTo>
                <a:cubicBezTo>
                  <a:pt x="21509" y="690981"/>
                  <a:pt x="21982" y="694157"/>
                  <a:pt x="3169" y="722376"/>
                </a:cubicBezTo>
                <a:cubicBezTo>
                  <a:pt x="23753" y="784129"/>
                  <a:pt x="0" y="708115"/>
                  <a:pt x="21457" y="804672"/>
                </a:cubicBezTo>
                <a:cubicBezTo>
                  <a:pt x="23548" y="814081"/>
                  <a:pt x="27953" y="822836"/>
                  <a:pt x="30601" y="832104"/>
                </a:cubicBezTo>
                <a:cubicBezTo>
                  <a:pt x="39210" y="862235"/>
                  <a:pt x="42604" y="882973"/>
                  <a:pt x="48889" y="914400"/>
                </a:cubicBezTo>
                <a:cubicBezTo>
                  <a:pt x="49396" y="925052"/>
                  <a:pt x="53845" y="1121804"/>
                  <a:pt x="67177" y="1179576"/>
                </a:cubicBezTo>
                <a:cubicBezTo>
                  <a:pt x="70868" y="1195570"/>
                  <a:pt x="79702" y="1209927"/>
                  <a:pt x="85465" y="1225296"/>
                </a:cubicBezTo>
                <a:cubicBezTo>
                  <a:pt x="101690" y="1268562"/>
                  <a:pt x="85152" y="1238542"/>
                  <a:pt x="112897" y="1280160"/>
                </a:cubicBezTo>
                <a:cubicBezTo>
                  <a:pt x="109849" y="1292352"/>
                  <a:pt x="102503" y="1304231"/>
                  <a:pt x="103753" y="1316736"/>
                </a:cubicBezTo>
                <a:cubicBezTo>
                  <a:pt x="110779" y="1386994"/>
                  <a:pt x="119750" y="1352728"/>
                  <a:pt x="140329" y="1399032"/>
                </a:cubicBezTo>
                <a:cubicBezTo>
                  <a:pt x="148158" y="1416648"/>
                  <a:pt x="152521" y="1435608"/>
                  <a:pt x="158617" y="1453896"/>
                </a:cubicBezTo>
                <a:cubicBezTo>
                  <a:pt x="161665" y="1463040"/>
                  <a:pt x="160945" y="1474512"/>
                  <a:pt x="167761" y="1481328"/>
                </a:cubicBezTo>
                <a:lnTo>
                  <a:pt x="195193" y="1508760"/>
                </a:lnTo>
                <a:cubicBezTo>
                  <a:pt x="198241" y="1517904"/>
                  <a:pt x="198419" y="1528584"/>
                  <a:pt x="204337" y="1536192"/>
                </a:cubicBezTo>
                <a:cubicBezTo>
                  <a:pt x="238063" y="1579555"/>
                  <a:pt x="249965" y="1584899"/>
                  <a:pt x="286633" y="1609344"/>
                </a:cubicBezTo>
                <a:cubicBezTo>
                  <a:pt x="289681" y="1618488"/>
                  <a:pt x="290430" y="1628756"/>
                  <a:pt x="295777" y="1636776"/>
                </a:cubicBezTo>
                <a:cubicBezTo>
                  <a:pt x="320141" y="1673322"/>
                  <a:pt x="322281" y="1660851"/>
                  <a:pt x="359785" y="1673352"/>
                </a:cubicBezTo>
                <a:cubicBezTo>
                  <a:pt x="375357" y="1678543"/>
                  <a:pt x="390824" y="1684299"/>
                  <a:pt x="405505" y="1691640"/>
                </a:cubicBezTo>
                <a:cubicBezTo>
                  <a:pt x="415335" y="1696555"/>
                  <a:pt x="423107" y="1705013"/>
                  <a:pt x="432937" y="1709928"/>
                </a:cubicBezTo>
                <a:cubicBezTo>
                  <a:pt x="441558" y="1714239"/>
                  <a:pt x="451344" y="1715688"/>
                  <a:pt x="460369" y="1719072"/>
                </a:cubicBezTo>
                <a:cubicBezTo>
                  <a:pt x="475738" y="1724835"/>
                  <a:pt x="490663" y="1731751"/>
                  <a:pt x="506089" y="1737360"/>
                </a:cubicBezTo>
                <a:cubicBezTo>
                  <a:pt x="524206" y="1743948"/>
                  <a:pt x="542665" y="1749552"/>
                  <a:pt x="560953" y="1755648"/>
                </a:cubicBezTo>
                <a:lnTo>
                  <a:pt x="588385" y="1764792"/>
                </a:lnTo>
                <a:cubicBezTo>
                  <a:pt x="591662" y="1772984"/>
                  <a:pt x="610351" y="1828813"/>
                  <a:pt x="624961" y="1837944"/>
                </a:cubicBezTo>
                <a:cubicBezTo>
                  <a:pt x="643260" y="1849381"/>
                  <a:pt x="692733" y="1858614"/>
                  <a:pt x="716401" y="1865376"/>
                </a:cubicBezTo>
                <a:cubicBezTo>
                  <a:pt x="725669" y="1868024"/>
                  <a:pt x="734482" y="1872182"/>
                  <a:pt x="743833" y="1874520"/>
                </a:cubicBezTo>
                <a:cubicBezTo>
                  <a:pt x="758911" y="1878289"/>
                  <a:pt x="774559" y="1879575"/>
                  <a:pt x="789553" y="1883664"/>
                </a:cubicBezTo>
                <a:cubicBezTo>
                  <a:pt x="808151" y="1888736"/>
                  <a:pt x="828377" y="1891259"/>
                  <a:pt x="844417" y="1901952"/>
                </a:cubicBezTo>
                <a:lnTo>
                  <a:pt x="871849" y="1920240"/>
                </a:lnTo>
                <a:cubicBezTo>
                  <a:pt x="865753" y="1929384"/>
                  <a:pt x="854775" y="1936749"/>
                  <a:pt x="853561" y="1947672"/>
                </a:cubicBezTo>
                <a:cubicBezTo>
                  <a:pt x="851514" y="1966099"/>
                  <a:pt x="858683" y="1984437"/>
                  <a:pt x="862705" y="2002536"/>
                </a:cubicBezTo>
                <a:cubicBezTo>
                  <a:pt x="864796" y="2011945"/>
                  <a:pt x="867538" y="2021347"/>
                  <a:pt x="871849" y="2029968"/>
                </a:cubicBezTo>
                <a:cubicBezTo>
                  <a:pt x="884224" y="2054718"/>
                  <a:pt x="901268" y="2072109"/>
                  <a:pt x="926713" y="2084832"/>
                </a:cubicBezTo>
                <a:cubicBezTo>
                  <a:pt x="1057293" y="2150122"/>
                  <a:pt x="928316" y="2067613"/>
                  <a:pt x="1009009" y="2121408"/>
                </a:cubicBezTo>
                <a:cubicBezTo>
                  <a:pt x="1015105" y="2139696"/>
                  <a:pt x="1016604" y="2160232"/>
                  <a:pt x="1027297" y="2176272"/>
                </a:cubicBezTo>
                <a:cubicBezTo>
                  <a:pt x="1033393" y="2185416"/>
                  <a:pt x="1041122" y="2193661"/>
                  <a:pt x="1045585" y="2203704"/>
                </a:cubicBezTo>
                <a:cubicBezTo>
                  <a:pt x="1065675" y="2248907"/>
                  <a:pt x="1051776" y="2259647"/>
                  <a:pt x="1091305" y="2286000"/>
                </a:cubicBezTo>
                <a:cubicBezTo>
                  <a:pt x="1099325" y="2291347"/>
                  <a:pt x="1109593" y="2292096"/>
                  <a:pt x="1118737" y="2295144"/>
                </a:cubicBezTo>
                <a:cubicBezTo>
                  <a:pt x="1127881" y="2307336"/>
                  <a:pt x="1135393" y="2320944"/>
                  <a:pt x="1146169" y="2331720"/>
                </a:cubicBezTo>
                <a:cubicBezTo>
                  <a:pt x="1153940" y="2339491"/>
                  <a:pt x="1131356" y="2293862"/>
                  <a:pt x="1127881" y="2304288"/>
                </a:cubicBezTo>
                <a:cubicBezTo>
                  <a:pt x="1122018" y="2321877"/>
                  <a:pt x="1129894" y="2342038"/>
                  <a:pt x="1137025" y="2359152"/>
                </a:cubicBezTo>
                <a:cubicBezTo>
                  <a:pt x="1145479" y="2379441"/>
                  <a:pt x="1161409" y="2395728"/>
                  <a:pt x="1173601" y="2414016"/>
                </a:cubicBezTo>
                <a:cubicBezTo>
                  <a:pt x="1197236" y="2449468"/>
                  <a:pt x="1181463" y="2437973"/>
                  <a:pt x="1219321" y="2450592"/>
                </a:cubicBezTo>
                <a:cubicBezTo>
                  <a:pt x="1226758" y="2472903"/>
                  <a:pt x="1229027" y="2487730"/>
                  <a:pt x="1246753" y="2505456"/>
                </a:cubicBezTo>
                <a:cubicBezTo>
                  <a:pt x="1254524" y="2513227"/>
                  <a:pt x="1266414" y="2515973"/>
                  <a:pt x="1274185" y="2523744"/>
                </a:cubicBezTo>
                <a:cubicBezTo>
                  <a:pt x="1284961" y="2534520"/>
                  <a:pt x="1292473" y="2548128"/>
                  <a:pt x="1301617" y="2560320"/>
                </a:cubicBezTo>
                <a:cubicBezTo>
                  <a:pt x="1298569" y="2572512"/>
                  <a:pt x="1288862" y="2584859"/>
                  <a:pt x="1292473" y="2596896"/>
                </a:cubicBezTo>
                <a:cubicBezTo>
                  <a:pt x="1309948" y="2655147"/>
                  <a:pt x="1323359" y="2642447"/>
                  <a:pt x="1356481" y="2670048"/>
                </a:cubicBezTo>
                <a:cubicBezTo>
                  <a:pt x="1366415" y="2678327"/>
                  <a:pt x="1372609" y="2691200"/>
                  <a:pt x="1383913" y="2697480"/>
                </a:cubicBezTo>
                <a:cubicBezTo>
                  <a:pt x="1400764" y="2706842"/>
                  <a:pt x="1438777" y="2715768"/>
                  <a:pt x="1438777" y="2715768"/>
                </a:cubicBezTo>
                <a:cubicBezTo>
                  <a:pt x="1460519" y="2780995"/>
                  <a:pt x="1429690" y="2702137"/>
                  <a:pt x="1475353" y="2770632"/>
                </a:cubicBezTo>
                <a:cubicBezTo>
                  <a:pt x="1510687" y="2823633"/>
                  <a:pt x="1450578" y="2775452"/>
                  <a:pt x="1511929" y="2816352"/>
                </a:cubicBezTo>
                <a:cubicBezTo>
                  <a:pt x="1530217" y="2813304"/>
                  <a:pt x="1548694" y="2811230"/>
                  <a:pt x="1566793" y="2807208"/>
                </a:cubicBezTo>
                <a:cubicBezTo>
                  <a:pt x="1576202" y="2805117"/>
                  <a:pt x="1584718" y="2796479"/>
                  <a:pt x="1594225" y="2798064"/>
                </a:cubicBezTo>
                <a:cubicBezTo>
                  <a:pt x="1628498" y="2803776"/>
                  <a:pt x="1623161" y="2836723"/>
                  <a:pt x="1649089" y="2852928"/>
                </a:cubicBezTo>
                <a:cubicBezTo>
                  <a:pt x="1662268" y="2861165"/>
                  <a:pt x="1679569" y="2859024"/>
                  <a:pt x="1694809" y="2862072"/>
                </a:cubicBezTo>
                <a:cubicBezTo>
                  <a:pt x="1703953" y="2868168"/>
                  <a:pt x="1717326" y="2870530"/>
                  <a:pt x="1722241" y="2880360"/>
                </a:cubicBezTo>
                <a:cubicBezTo>
                  <a:pt x="1751446" y="2938769"/>
                  <a:pt x="1718136" y="2957328"/>
                  <a:pt x="1777105" y="2990088"/>
                </a:cubicBezTo>
                <a:cubicBezTo>
                  <a:pt x="1790691" y="2997636"/>
                  <a:pt x="1807585" y="2996184"/>
                  <a:pt x="1822825" y="2999232"/>
                </a:cubicBezTo>
                <a:cubicBezTo>
                  <a:pt x="1897842" y="3074249"/>
                  <a:pt x="1777496" y="2965328"/>
                  <a:pt x="1932553" y="3035808"/>
                </a:cubicBezTo>
                <a:cubicBezTo>
                  <a:pt x="1944962" y="3041449"/>
                  <a:pt x="1942918" y="3061292"/>
                  <a:pt x="1950841" y="3072384"/>
                </a:cubicBezTo>
                <a:cubicBezTo>
                  <a:pt x="1972246" y="3102351"/>
                  <a:pt x="1975578" y="3098918"/>
                  <a:pt x="2005705" y="3108960"/>
                </a:cubicBezTo>
                <a:cubicBezTo>
                  <a:pt x="2059865" y="3149580"/>
                  <a:pt x="2033827" y="3123712"/>
                  <a:pt x="2078857" y="3191256"/>
                </a:cubicBezTo>
                <a:cubicBezTo>
                  <a:pt x="2084953" y="3200400"/>
                  <a:pt x="2050143" y="3160349"/>
                  <a:pt x="2060569" y="3163824"/>
                </a:cubicBezTo>
                <a:cubicBezTo>
                  <a:pt x="2126342" y="3185748"/>
                  <a:pt x="2044205" y="3159149"/>
                  <a:pt x="2124577" y="3182112"/>
                </a:cubicBezTo>
                <a:cubicBezTo>
                  <a:pt x="2133845" y="3184760"/>
                  <a:pt x="2142865" y="3188208"/>
                  <a:pt x="2152009" y="3191256"/>
                </a:cubicBezTo>
                <a:cubicBezTo>
                  <a:pt x="2158105" y="3200400"/>
                  <a:pt x="2161715" y="3211823"/>
                  <a:pt x="2170297" y="3218688"/>
                </a:cubicBezTo>
                <a:cubicBezTo>
                  <a:pt x="2177823" y="3224709"/>
                  <a:pt x="2188870" y="3224035"/>
                  <a:pt x="2197729" y="3227832"/>
                </a:cubicBezTo>
                <a:cubicBezTo>
                  <a:pt x="2210258" y="3233202"/>
                  <a:pt x="2222113" y="3240024"/>
                  <a:pt x="2234305" y="3246120"/>
                </a:cubicBezTo>
                <a:cubicBezTo>
                  <a:pt x="2277493" y="3235323"/>
                  <a:pt x="2276501" y="3225736"/>
                  <a:pt x="2261737" y="3255264"/>
                </a:cubicBez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10" name="Freihandform 9">
            <a:extLst>
              <a:ext uri="{FF2B5EF4-FFF2-40B4-BE49-F238E27FC236}">
                <a16:creationId xmlns:a16="http://schemas.microsoft.com/office/drawing/2014/main" id="{2FCF6F04-0CBC-E9B9-5F1C-65B68515747F}"/>
              </a:ext>
            </a:extLst>
          </p:cNvPr>
          <p:cNvSpPr/>
          <p:nvPr/>
        </p:nvSpPr>
        <p:spPr>
          <a:xfrm>
            <a:off x="4827588" y="3922713"/>
            <a:ext cx="3859212" cy="2422525"/>
          </a:xfrm>
          <a:custGeom>
            <a:avLst/>
            <a:gdLst>
              <a:gd name="connsiteX0" fmla="*/ 0 w 3858768"/>
              <a:gd name="connsiteY0" fmla="*/ 228600 h 2423160"/>
              <a:gd name="connsiteX1" fmla="*/ 18288 w 3858768"/>
              <a:gd name="connsiteY1" fmla="*/ 274320 h 2423160"/>
              <a:gd name="connsiteX2" fmla="*/ 54864 w 3858768"/>
              <a:gd name="connsiteY2" fmla="*/ 256032 h 2423160"/>
              <a:gd name="connsiteX3" fmla="*/ 100584 w 3858768"/>
              <a:gd name="connsiteY3" fmla="*/ 246888 h 2423160"/>
              <a:gd name="connsiteX4" fmla="*/ 118872 w 3858768"/>
              <a:gd name="connsiteY4" fmla="*/ 283464 h 2423160"/>
              <a:gd name="connsiteX5" fmla="*/ 283464 w 3858768"/>
              <a:gd name="connsiteY5" fmla="*/ 310896 h 2423160"/>
              <a:gd name="connsiteX6" fmla="*/ 301752 w 3858768"/>
              <a:gd name="connsiteY6" fmla="*/ 338328 h 2423160"/>
              <a:gd name="connsiteX7" fmla="*/ 338328 w 3858768"/>
              <a:gd name="connsiteY7" fmla="*/ 347472 h 2423160"/>
              <a:gd name="connsiteX8" fmla="*/ 466344 w 3858768"/>
              <a:gd name="connsiteY8" fmla="*/ 338328 h 2423160"/>
              <a:gd name="connsiteX9" fmla="*/ 521208 w 3858768"/>
              <a:gd name="connsiteY9" fmla="*/ 283464 h 2423160"/>
              <a:gd name="connsiteX10" fmla="*/ 502920 w 3858768"/>
              <a:gd name="connsiteY10" fmla="*/ 246888 h 2423160"/>
              <a:gd name="connsiteX11" fmla="*/ 521208 w 3858768"/>
              <a:gd name="connsiteY11" fmla="*/ 210312 h 2423160"/>
              <a:gd name="connsiteX12" fmla="*/ 548640 w 3858768"/>
              <a:gd name="connsiteY12" fmla="*/ 182880 h 2423160"/>
              <a:gd name="connsiteX13" fmla="*/ 539496 w 3858768"/>
              <a:gd name="connsiteY13" fmla="*/ 155448 h 2423160"/>
              <a:gd name="connsiteX14" fmla="*/ 667512 w 3858768"/>
              <a:gd name="connsiteY14" fmla="*/ 173736 h 2423160"/>
              <a:gd name="connsiteX15" fmla="*/ 694944 w 3858768"/>
              <a:gd name="connsiteY15" fmla="*/ 164592 h 2423160"/>
              <a:gd name="connsiteX16" fmla="*/ 749808 w 3858768"/>
              <a:gd name="connsiteY16" fmla="*/ 118872 h 2423160"/>
              <a:gd name="connsiteX17" fmla="*/ 804672 w 3858768"/>
              <a:gd name="connsiteY17" fmla="*/ 100584 h 2423160"/>
              <a:gd name="connsiteX18" fmla="*/ 969264 w 3858768"/>
              <a:gd name="connsiteY18" fmla="*/ 100584 h 2423160"/>
              <a:gd name="connsiteX19" fmla="*/ 996696 w 3858768"/>
              <a:gd name="connsiteY19" fmla="*/ 45720 h 2423160"/>
              <a:gd name="connsiteX20" fmla="*/ 1097280 w 3858768"/>
              <a:gd name="connsiteY20" fmla="*/ 54864 h 2423160"/>
              <a:gd name="connsiteX21" fmla="*/ 1170432 w 3858768"/>
              <a:gd name="connsiteY21" fmla="*/ 36576 h 2423160"/>
              <a:gd name="connsiteX22" fmla="*/ 1371600 w 3858768"/>
              <a:gd name="connsiteY22" fmla="*/ 9144 h 2423160"/>
              <a:gd name="connsiteX23" fmla="*/ 1426464 w 3858768"/>
              <a:gd name="connsiteY23" fmla="*/ 18288 h 2423160"/>
              <a:gd name="connsiteX24" fmla="*/ 1453896 w 3858768"/>
              <a:gd name="connsiteY24" fmla="*/ 27432 h 2423160"/>
              <a:gd name="connsiteX25" fmla="*/ 1463040 w 3858768"/>
              <a:gd name="connsiteY25" fmla="*/ 0 h 2423160"/>
              <a:gd name="connsiteX26" fmla="*/ 1499616 w 3858768"/>
              <a:gd name="connsiteY26" fmla="*/ 9144 h 2423160"/>
              <a:gd name="connsiteX27" fmla="*/ 1645920 w 3858768"/>
              <a:gd name="connsiteY27" fmla="*/ 36576 h 2423160"/>
              <a:gd name="connsiteX28" fmla="*/ 1673352 w 3858768"/>
              <a:gd name="connsiteY28" fmla="*/ 45720 h 2423160"/>
              <a:gd name="connsiteX29" fmla="*/ 1700784 w 3858768"/>
              <a:gd name="connsiteY29" fmla="*/ 73152 h 2423160"/>
              <a:gd name="connsiteX30" fmla="*/ 1719072 w 3858768"/>
              <a:gd name="connsiteY30" fmla="*/ 100584 h 2423160"/>
              <a:gd name="connsiteX31" fmla="*/ 1783080 w 3858768"/>
              <a:gd name="connsiteY31" fmla="*/ 128016 h 2423160"/>
              <a:gd name="connsiteX32" fmla="*/ 1920240 w 3858768"/>
              <a:gd name="connsiteY32" fmla="*/ 146304 h 2423160"/>
              <a:gd name="connsiteX33" fmla="*/ 1947672 w 3858768"/>
              <a:gd name="connsiteY33" fmla="*/ 164592 h 2423160"/>
              <a:gd name="connsiteX34" fmla="*/ 1984248 w 3858768"/>
              <a:gd name="connsiteY34" fmla="*/ 173736 h 2423160"/>
              <a:gd name="connsiteX35" fmla="*/ 2066544 w 3858768"/>
              <a:gd name="connsiteY35" fmla="*/ 192024 h 2423160"/>
              <a:gd name="connsiteX36" fmla="*/ 2112264 w 3858768"/>
              <a:gd name="connsiteY36" fmla="*/ 210312 h 2423160"/>
              <a:gd name="connsiteX37" fmla="*/ 2157984 w 3858768"/>
              <a:gd name="connsiteY37" fmla="*/ 219456 h 2423160"/>
              <a:gd name="connsiteX38" fmla="*/ 2221992 w 3858768"/>
              <a:gd name="connsiteY38" fmla="*/ 256032 h 2423160"/>
              <a:gd name="connsiteX39" fmla="*/ 2286000 w 3858768"/>
              <a:gd name="connsiteY39" fmla="*/ 228600 h 2423160"/>
              <a:gd name="connsiteX40" fmla="*/ 2276856 w 3858768"/>
              <a:gd name="connsiteY40" fmla="*/ 201168 h 2423160"/>
              <a:gd name="connsiteX41" fmla="*/ 2359152 w 3858768"/>
              <a:gd name="connsiteY41" fmla="*/ 173736 h 2423160"/>
              <a:gd name="connsiteX42" fmla="*/ 2414016 w 3858768"/>
              <a:gd name="connsiteY42" fmla="*/ 201168 h 2423160"/>
              <a:gd name="connsiteX43" fmla="*/ 2478024 w 3858768"/>
              <a:gd name="connsiteY43" fmla="*/ 246888 h 2423160"/>
              <a:gd name="connsiteX44" fmla="*/ 2514600 w 3858768"/>
              <a:gd name="connsiteY44" fmla="*/ 237744 h 2423160"/>
              <a:gd name="connsiteX45" fmla="*/ 2578608 w 3858768"/>
              <a:gd name="connsiteY45" fmla="*/ 210312 h 2423160"/>
              <a:gd name="connsiteX46" fmla="*/ 2688336 w 3858768"/>
              <a:gd name="connsiteY46" fmla="*/ 219456 h 2423160"/>
              <a:gd name="connsiteX47" fmla="*/ 2715768 w 3858768"/>
              <a:gd name="connsiteY47" fmla="*/ 228600 h 2423160"/>
              <a:gd name="connsiteX48" fmla="*/ 2752344 w 3858768"/>
              <a:gd name="connsiteY48" fmla="*/ 246888 h 2423160"/>
              <a:gd name="connsiteX49" fmla="*/ 2807208 w 3858768"/>
              <a:gd name="connsiteY49" fmla="*/ 228600 h 2423160"/>
              <a:gd name="connsiteX50" fmla="*/ 2862072 w 3858768"/>
              <a:gd name="connsiteY50" fmla="*/ 219456 h 2423160"/>
              <a:gd name="connsiteX51" fmla="*/ 2898648 w 3858768"/>
              <a:gd name="connsiteY51" fmla="*/ 246888 h 2423160"/>
              <a:gd name="connsiteX52" fmla="*/ 2926080 w 3858768"/>
              <a:gd name="connsiteY52" fmla="*/ 256032 h 2423160"/>
              <a:gd name="connsiteX53" fmla="*/ 3008376 w 3858768"/>
              <a:gd name="connsiteY53" fmla="*/ 310896 h 2423160"/>
              <a:gd name="connsiteX54" fmla="*/ 3063240 w 3858768"/>
              <a:gd name="connsiteY54" fmla="*/ 384048 h 2423160"/>
              <a:gd name="connsiteX55" fmla="*/ 3099816 w 3858768"/>
              <a:gd name="connsiteY55" fmla="*/ 438912 h 2423160"/>
              <a:gd name="connsiteX56" fmla="*/ 3172968 w 3858768"/>
              <a:gd name="connsiteY56" fmla="*/ 521208 h 2423160"/>
              <a:gd name="connsiteX57" fmla="*/ 3182112 w 3858768"/>
              <a:gd name="connsiteY57" fmla="*/ 548640 h 2423160"/>
              <a:gd name="connsiteX58" fmla="*/ 3200400 w 3858768"/>
              <a:gd name="connsiteY58" fmla="*/ 640080 h 2423160"/>
              <a:gd name="connsiteX59" fmla="*/ 3209544 w 3858768"/>
              <a:gd name="connsiteY59" fmla="*/ 667512 h 2423160"/>
              <a:gd name="connsiteX60" fmla="*/ 3227832 w 3858768"/>
              <a:gd name="connsiteY60" fmla="*/ 694944 h 2423160"/>
              <a:gd name="connsiteX61" fmla="*/ 3246120 w 3858768"/>
              <a:gd name="connsiteY61" fmla="*/ 731520 h 2423160"/>
              <a:gd name="connsiteX62" fmla="*/ 3273552 w 3858768"/>
              <a:gd name="connsiteY62" fmla="*/ 740664 h 2423160"/>
              <a:gd name="connsiteX63" fmla="*/ 3300984 w 3858768"/>
              <a:gd name="connsiteY63" fmla="*/ 758952 h 2423160"/>
              <a:gd name="connsiteX64" fmla="*/ 3364992 w 3858768"/>
              <a:gd name="connsiteY64" fmla="*/ 786384 h 2423160"/>
              <a:gd name="connsiteX65" fmla="*/ 3392424 w 3858768"/>
              <a:gd name="connsiteY65" fmla="*/ 804672 h 2423160"/>
              <a:gd name="connsiteX66" fmla="*/ 3456432 w 3858768"/>
              <a:gd name="connsiteY66" fmla="*/ 822960 h 2423160"/>
              <a:gd name="connsiteX67" fmla="*/ 3502152 w 3858768"/>
              <a:gd name="connsiteY67" fmla="*/ 841248 h 2423160"/>
              <a:gd name="connsiteX68" fmla="*/ 3529584 w 3858768"/>
              <a:gd name="connsiteY68" fmla="*/ 877824 h 2423160"/>
              <a:gd name="connsiteX69" fmla="*/ 3547872 w 3858768"/>
              <a:gd name="connsiteY69" fmla="*/ 941832 h 2423160"/>
              <a:gd name="connsiteX70" fmla="*/ 3575304 w 3858768"/>
              <a:gd name="connsiteY70" fmla="*/ 960120 h 2423160"/>
              <a:gd name="connsiteX71" fmla="*/ 3602736 w 3858768"/>
              <a:gd name="connsiteY71" fmla="*/ 987552 h 2423160"/>
              <a:gd name="connsiteX72" fmla="*/ 3611880 w 3858768"/>
              <a:gd name="connsiteY72" fmla="*/ 1014984 h 2423160"/>
              <a:gd name="connsiteX73" fmla="*/ 3621024 w 3858768"/>
              <a:gd name="connsiteY73" fmla="*/ 1069848 h 2423160"/>
              <a:gd name="connsiteX74" fmla="*/ 3639312 w 3858768"/>
              <a:gd name="connsiteY74" fmla="*/ 1097280 h 2423160"/>
              <a:gd name="connsiteX75" fmla="*/ 3648456 w 3858768"/>
              <a:gd name="connsiteY75" fmla="*/ 1124712 h 2423160"/>
              <a:gd name="connsiteX76" fmla="*/ 3639312 w 3858768"/>
              <a:gd name="connsiteY76" fmla="*/ 1188720 h 2423160"/>
              <a:gd name="connsiteX77" fmla="*/ 3621024 w 3858768"/>
              <a:gd name="connsiteY77" fmla="*/ 1243584 h 2423160"/>
              <a:gd name="connsiteX78" fmla="*/ 3648456 w 3858768"/>
              <a:gd name="connsiteY78" fmla="*/ 1261872 h 2423160"/>
              <a:gd name="connsiteX79" fmla="*/ 3666744 w 3858768"/>
              <a:gd name="connsiteY79" fmla="*/ 1353312 h 2423160"/>
              <a:gd name="connsiteX80" fmla="*/ 3685032 w 3858768"/>
              <a:gd name="connsiteY80" fmla="*/ 1408176 h 2423160"/>
              <a:gd name="connsiteX81" fmla="*/ 3712464 w 3858768"/>
              <a:gd name="connsiteY81" fmla="*/ 1426464 h 2423160"/>
              <a:gd name="connsiteX82" fmla="*/ 3749040 w 3858768"/>
              <a:gd name="connsiteY82" fmla="*/ 1481328 h 2423160"/>
              <a:gd name="connsiteX83" fmla="*/ 3758184 w 3858768"/>
              <a:gd name="connsiteY83" fmla="*/ 1508760 h 2423160"/>
              <a:gd name="connsiteX84" fmla="*/ 3776472 w 3858768"/>
              <a:gd name="connsiteY84" fmla="*/ 1581912 h 2423160"/>
              <a:gd name="connsiteX85" fmla="*/ 3794760 w 3858768"/>
              <a:gd name="connsiteY85" fmla="*/ 1682496 h 2423160"/>
              <a:gd name="connsiteX86" fmla="*/ 3831336 w 3858768"/>
              <a:gd name="connsiteY86" fmla="*/ 1783080 h 2423160"/>
              <a:gd name="connsiteX87" fmla="*/ 3849624 w 3858768"/>
              <a:gd name="connsiteY87" fmla="*/ 1837944 h 2423160"/>
              <a:gd name="connsiteX88" fmla="*/ 3858768 w 3858768"/>
              <a:gd name="connsiteY88" fmla="*/ 1865376 h 2423160"/>
              <a:gd name="connsiteX89" fmla="*/ 3849624 w 3858768"/>
              <a:gd name="connsiteY89" fmla="*/ 2084832 h 2423160"/>
              <a:gd name="connsiteX90" fmla="*/ 3840480 w 3858768"/>
              <a:gd name="connsiteY90" fmla="*/ 2130552 h 2423160"/>
              <a:gd name="connsiteX91" fmla="*/ 3831336 w 3858768"/>
              <a:gd name="connsiteY91" fmla="*/ 2212848 h 2423160"/>
              <a:gd name="connsiteX92" fmla="*/ 3803904 w 3858768"/>
              <a:gd name="connsiteY92" fmla="*/ 2221992 h 2423160"/>
              <a:gd name="connsiteX93" fmla="*/ 3794760 w 3858768"/>
              <a:gd name="connsiteY93" fmla="*/ 2276856 h 2423160"/>
              <a:gd name="connsiteX94" fmla="*/ 3776472 w 3858768"/>
              <a:gd name="connsiteY94" fmla="*/ 2331720 h 2423160"/>
              <a:gd name="connsiteX95" fmla="*/ 3767328 w 3858768"/>
              <a:gd name="connsiteY95" fmla="*/ 2423160 h 242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858768" h="2423160">
                <a:moveTo>
                  <a:pt x="0" y="228600"/>
                </a:moveTo>
                <a:cubicBezTo>
                  <a:pt x="6096" y="243840"/>
                  <a:pt x="3607" y="266979"/>
                  <a:pt x="18288" y="274320"/>
                </a:cubicBezTo>
                <a:cubicBezTo>
                  <a:pt x="30480" y="280416"/>
                  <a:pt x="41932" y="260343"/>
                  <a:pt x="54864" y="256032"/>
                </a:cubicBezTo>
                <a:cubicBezTo>
                  <a:pt x="69608" y="251117"/>
                  <a:pt x="85344" y="249936"/>
                  <a:pt x="100584" y="246888"/>
                </a:cubicBezTo>
                <a:cubicBezTo>
                  <a:pt x="106680" y="259080"/>
                  <a:pt x="110146" y="272992"/>
                  <a:pt x="118872" y="283464"/>
                </a:cubicBezTo>
                <a:cubicBezTo>
                  <a:pt x="153579" y="325112"/>
                  <a:pt x="263970" y="309596"/>
                  <a:pt x="283464" y="310896"/>
                </a:cubicBezTo>
                <a:cubicBezTo>
                  <a:pt x="289560" y="320040"/>
                  <a:pt x="292608" y="332232"/>
                  <a:pt x="301752" y="338328"/>
                </a:cubicBezTo>
                <a:cubicBezTo>
                  <a:pt x="312209" y="345299"/>
                  <a:pt x="325761" y="347472"/>
                  <a:pt x="338328" y="347472"/>
                </a:cubicBezTo>
                <a:cubicBezTo>
                  <a:pt x="381109" y="347472"/>
                  <a:pt x="423672" y="341376"/>
                  <a:pt x="466344" y="338328"/>
                </a:cubicBezTo>
                <a:cubicBezTo>
                  <a:pt x="484508" y="327430"/>
                  <a:pt x="525870" y="316101"/>
                  <a:pt x="521208" y="283464"/>
                </a:cubicBezTo>
                <a:cubicBezTo>
                  <a:pt x="519280" y="269970"/>
                  <a:pt x="509016" y="259080"/>
                  <a:pt x="502920" y="246888"/>
                </a:cubicBezTo>
                <a:cubicBezTo>
                  <a:pt x="509016" y="234696"/>
                  <a:pt x="513285" y="221404"/>
                  <a:pt x="521208" y="210312"/>
                </a:cubicBezTo>
                <a:cubicBezTo>
                  <a:pt x="528724" y="199789"/>
                  <a:pt x="544551" y="195148"/>
                  <a:pt x="548640" y="182880"/>
                </a:cubicBezTo>
                <a:cubicBezTo>
                  <a:pt x="551688" y="173736"/>
                  <a:pt x="529886" y="156187"/>
                  <a:pt x="539496" y="155448"/>
                </a:cubicBezTo>
                <a:cubicBezTo>
                  <a:pt x="582474" y="152142"/>
                  <a:pt x="624840" y="167640"/>
                  <a:pt x="667512" y="173736"/>
                </a:cubicBezTo>
                <a:cubicBezTo>
                  <a:pt x="676656" y="170688"/>
                  <a:pt x="687418" y="170613"/>
                  <a:pt x="694944" y="164592"/>
                </a:cubicBezTo>
                <a:cubicBezTo>
                  <a:pt x="756676" y="115207"/>
                  <a:pt x="658895" y="155237"/>
                  <a:pt x="749808" y="118872"/>
                </a:cubicBezTo>
                <a:cubicBezTo>
                  <a:pt x="767706" y="111713"/>
                  <a:pt x="804672" y="100584"/>
                  <a:pt x="804672" y="100584"/>
                </a:cubicBezTo>
                <a:cubicBezTo>
                  <a:pt x="870459" y="133478"/>
                  <a:pt x="857300" y="135573"/>
                  <a:pt x="969264" y="100584"/>
                </a:cubicBezTo>
                <a:cubicBezTo>
                  <a:pt x="982455" y="96462"/>
                  <a:pt x="993236" y="56100"/>
                  <a:pt x="996696" y="45720"/>
                </a:cubicBezTo>
                <a:cubicBezTo>
                  <a:pt x="1030224" y="48768"/>
                  <a:pt x="1063660" y="56633"/>
                  <a:pt x="1097280" y="54864"/>
                </a:cubicBezTo>
                <a:cubicBezTo>
                  <a:pt x="1122380" y="53543"/>
                  <a:pt x="1145492" y="39694"/>
                  <a:pt x="1170432" y="36576"/>
                </a:cubicBezTo>
                <a:cubicBezTo>
                  <a:pt x="1335133" y="15988"/>
                  <a:pt x="1268257" y="26368"/>
                  <a:pt x="1371600" y="9144"/>
                </a:cubicBezTo>
                <a:cubicBezTo>
                  <a:pt x="1389888" y="12192"/>
                  <a:pt x="1408365" y="14266"/>
                  <a:pt x="1426464" y="18288"/>
                </a:cubicBezTo>
                <a:cubicBezTo>
                  <a:pt x="1435873" y="20379"/>
                  <a:pt x="1445275" y="31743"/>
                  <a:pt x="1453896" y="27432"/>
                </a:cubicBezTo>
                <a:cubicBezTo>
                  <a:pt x="1462517" y="23121"/>
                  <a:pt x="1459992" y="9144"/>
                  <a:pt x="1463040" y="0"/>
                </a:cubicBezTo>
                <a:cubicBezTo>
                  <a:pt x="1475232" y="3048"/>
                  <a:pt x="1487293" y="6679"/>
                  <a:pt x="1499616" y="9144"/>
                </a:cubicBezTo>
                <a:cubicBezTo>
                  <a:pt x="1612408" y="31702"/>
                  <a:pt x="1490585" y="729"/>
                  <a:pt x="1645920" y="36576"/>
                </a:cubicBezTo>
                <a:cubicBezTo>
                  <a:pt x="1655312" y="38743"/>
                  <a:pt x="1664208" y="42672"/>
                  <a:pt x="1673352" y="45720"/>
                </a:cubicBezTo>
                <a:cubicBezTo>
                  <a:pt x="1682496" y="54864"/>
                  <a:pt x="1692505" y="63218"/>
                  <a:pt x="1700784" y="73152"/>
                </a:cubicBezTo>
                <a:cubicBezTo>
                  <a:pt x="1707819" y="81595"/>
                  <a:pt x="1709928" y="94488"/>
                  <a:pt x="1719072" y="100584"/>
                </a:cubicBezTo>
                <a:cubicBezTo>
                  <a:pt x="1738386" y="113460"/>
                  <a:pt x="1761265" y="120083"/>
                  <a:pt x="1783080" y="128016"/>
                </a:cubicBezTo>
                <a:cubicBezTo>
                  <a:pt x="1823468" y="142703"/>
                  <a:pt x="1884423" y="143048"/>
                  <a:pt x="1920240" y="146304"/>
                </a:cubicBezTo>
                <a:cubicBezTo>
                  <a:pt x="1929384" y="152400"/>
                  <a:pt x="1937571" y="160263"/>
                  <a:pt x="1947672" y="164592"/>
                </a:cubicBezTo>
                <a:cubicBezTo>
                  <a:pt x="1959223" y="169542"/>
                  <a:pt x="1972164" y="170284"/>
                  <a:pt x="1984248" y="173736"/>
                </a:cubicBezTo>
                <a:cubicBezTo>
                  <a:pt x="2047277" y="191744"/>
                  <a:pt x="1967533" y="175522"/>
                  <a:pt x="2066544" y="192024"/>
                </a:cubicBezTo>
                <a:cubicBezTo>
                  <a:pt x="2081784" y="198120"/>
                  <a:pt x="2096542" y="205595"/>
                  <a:pt x="2112264" y="210312"/>
                </a:cubicBezTo>
                <a:cubicBezTo>
                  <a:pt x="2127150" y="214778"/>
                  <a:pt x="2143240" y="214541"/>
                  <a:pt x="2157984" y="219456"/>
                </a:cubicBezTo>
                <a:cubicBezTo>
                  <a:pt x="2181187" y="227190"/>
                  <a:pt x="2201925" y="242654"/>
                  <a:pt x="2221992" y="256032"/>
                </a:cubicBezTo>
                <a:cubicBezTo>
                  <a:pt x="2234391" y="251899"/>
                  <a:pt x="2280350" y="238016"/>
                  <a:pt x="2286000" y="228600"/>
                </a:cubicBezTo>
                <a:cubicBezTo>
                  <a:pt x="2290959" y="220335"/>
                  <a:pt x="2279904" y="210312"/>
                  <a:pt x="2276856" y="201168"/>
                </a:cubicBezTo>
                <a:cubicBezTo>
                  <a:pt x="2291388" y="195355"/>
                  <a:pt x="2339465" y="173736"/>
                  <a:pt x="2359152" y="173736"/>
                </a:cubicBezTo>
                <a:cubicBezTo>
                  <a:pt x="2377270" y="173736"/>
                  <a:pt x="2401071" y="191922"/>
                  <a:pt x="2414016" y="201168"/>
                </a:cubicBezTo>
                <a:cubicBezTo>
                  <a:pt x="2493410" y="257878"/>
                  <a:pt x="2413375" y="203789"/>
                  <a:pt x="2478024" y="246888"/>
                </a:cubicBezTo>
                <a:cubicBezTo>
                  <a:pt x="2490216" y="243840"/>
                  <a:pt x="2502789" y="242039"/>
                  <a:pt x="2514600" y="237744"/>
                </a:cubicBezTo>
                <a:cubicBezTo>
                  <a:pt x="2536415" y="229811"/>
                  <a:pt x="2555523" y="212742"/>
                  <a:pt x="2578608" y="210312"/>
                </a:cubicBezTo>
                <a:cubicBezTo>
                  <a:pt x="2615109" y="206470"/>
                  <a:pt x="2651760" y="216408"/>
                  <a:pt x="2688336" y="219456"/>
                </a:cubicBezTo>
                <a:cubicBezTo>
                  <a:pt x="2697480" y="222504"/>
                  <a:pt x="2706909" y="224803"/>
                  <a:pt x="2715768" y="228600"/>
                </a:cubicBezTo>
                <a:cubicBezTo>
                  <a:pt x="2728297" y="233970"/>
                  <a:pt x="2738713" y="246888"/>
                  <a:pt x="2752344" y="246888"/>
                </a:cubicBezTo>
                <a:cubicBezTo>
                  <a:pt x="2771621" y="246888"/>
                  <a:pt x="2788506" y="233275"/>
                  <a:pt x="2807208" y="228600"/>
                </a:cubicBezTo>
                <a:cubicBezTo>
                  <a:pt x="2825195" y="224103"/>
                  <a:pt x="2843784" y="222504"/>
                  <a:pt x="2862072" y="219456"/>
                </a:cubicBezTo>
                <a:cubicBezTo>
                  <a:pt x="2874264" y="228600"/>
                  <a:pt x="2885416" y="239327"/>
                  <a:pt x="2898648" y="246888"/>
                </a:cubicBezTo>
                <a:cubicBezTo>
                  <a:pt x="2907017" y="251670"/>
                  <a:pt x="2917459" y="251721"/>
                  <a:pt x="2926080" y="256032"/>
                </a:cubicBezTo>
                <a:cubicBezTo>
                  <a:pt x="2940516" y="263250"/>
                  <a:pt x="2995613" y="296857"/>
                  <a:pt x="3008376" y="310896"/>
                </a:cubicBezTo>
                <a:cubicBezTo>
                  <a:pt x="3028879" y="333449"/>
                  <a:pt x="3046333" y="358687"/>
                  <a:pt x="3063240" y="384048"/>
                </a:cubicBezTo>
                <a:cubicBezTo>
                  <a:pt x="3075432" y="402336"/>
                  <a:pt x="3082232" y="425724"/>
                  <a:pt x="3099816" y="438912"/>
                </a:cubicBezTo>
                <a:cubicBezTo>
                  <a:pt x="3133161" y="463920"/>
                  <a:pt x="3157958" y="476178"/>
                  <a:pt x="3172968" y="521208"/>
                </a:cubicBezTo>
                <a:cubicBezTo>
                  <a:pt x="3176016" y="530352"/>
                  <a:pt x="3180021" y="539231"/>
                  <a:pt x="3182112" y="548640"/>
                </a:cubicBezTo>
                <a:cubicBezTo>
                  <a:pt x="3200075" y="629474"/>
                  <a:pt x="3182182" y="576316"/>
                  <a:pt x="3200400" y="640080"/>
                </a:cubicBezTo>
                <a:cubicBezTo>
                  <a:pt x="3203048" y="649348"/>
                  <a:pt x="3205233" y="658891"/>
                  <a:pt x="3209544" y="667512"/>
                </a:cubicBezTo>
                <a:cubicBezTo>
                  <a:pt x="3214459" y="677342"/>
                  <a:pt x="3222380" y="685402"/>
                  <a:pt x="3227832" y="694944"/>
                </a:cubicBezTo>
                <a:cubicBezTo>
                  <a:pt x="3234595" y="706779"/>
                  <a:pt x="3236481" y="721881"/>
                  <a:pt x="3246120" y="731520"/>
                </a:cubicBezTo>
                <a:cubicBezTo>
                  <a:pt x="3252936" y="738336"/>
                  <a:pt x="3264931" y="736353"/>
                  <a:pt x="3273552" y="740664"/>
                </a:cubicBezTo>
                <a:cubicBezTo>
                  <a:pt x="3283382" y="745579"/>
                  <a:pt x="3291442" y="753500"/>
                  <a:pt x="3300984" y="758952"/>
                </a:cubicBezTo>
                <a:cubicBezTo>
                  <a:pt x="3434177" y="835062"/>
                  <a:pt x="3262406" y="735091"/>
                  <a:pt x="3364992" y="786384"/>
                </a:cubicBezTo>
                <a:cubicBezTo>
                  <a:pt x="3374822" y="791299"/>
                  <a:pt x="3382594" y="799757"/>
                  <a:pt x="3392424" y="804672"/>
                </a:cubicBezTo>
                <a:cubicBezTo>
                  <a:pt x="3410036" y="813478"/>
                  <a:pt x="3438853" y="817100"/>
                  <a:pt x="3456432" y="822960"/>
                </a:cubicBezTo>
                <a:cubicBezTo>
                  <a:pt x="3472004" y="828151"/>
                  <a:pt x="3486912" y="835152"/>
                  <a:pt x="3502152" y="841248"/>
                </a:cubicBezTo>
                <a:cubicBezTo>
                  <a:pt x="3511296" y="853440"/>
                  <a:pt x="3522768" y="864193"/>
                  <a:pt x="3529584" y="877824"/>
                </a:cubicBezTo>
                <a:cubicBezTo>
                  <a:pt x="3531774" y="882205"/>
                  <a:pt x="3541880" y="934342"/>
                  <a:pt x="3547872" y="941832"/>
                </a:cubicBezTo>
                <a:cubicBezTo>
                  <a:pt x="3554737" y="950414"/>
                  <a:pt x="3566861" y="953085"/>
                  <a:pt x="3575304" y="960120"/>
                </a:cubicBezTo>
                <a:cubicBezTo>
                  <a:pt x="3585238" y="968399"/>
                  <a:pt x="3593592" y="978408"/>
                  <a:pt x="3602736" y="987552"/>
                </a:cubicBezTo>
                <a:cubicBezTo>
                  <a:pt x="3605784" y="996696"/>
                  <a:pt x="3609789" y="1005575"/>
                  <a:pt x="3611880" y="1014984"/>
                </a:cubicBezTo>
                <a:cubicBezTo>
                  <a:pt x="3615902" y="1033083"/>
                  <a:pt x="3615161" y="1052259"/>
                  <a:pt x="3621024" y="1069848"/>
                </a:cubicBezTo>
                <a:cubicBezTo>
                  <a:pt x="3624499" y="1080274"/>
                  <a:pt x="3634397" y="1087450"/>
                  <a:pt x="3639312" y="1097280"/>
                </a:cubicBezTo>
                <a:cubicBezTo>
                  <a:pt x="3643623" y="1105901"/>
                  <a:pt x="3645408" y="1115568"/>
                  <a:pt x="3648456" y="1124712"/>
                </a:cubicBezTo>
                <a:cubicBezTo>
                  <a:pt x="3645408" y="1146048"/>
                  <a:pt x="3644158" y="1167719"/>
                  <a:pt x="3639312" y="1188720"/>
                </a:cubicBezTo>
                <a:cubicBezTo>
                  <a:pt x="3634977" y="1207504"/>
                  <a:pt x="3621024" y="1243584"/>
                  <a:pt x="3621024" y="1243584"/>
                </a:cubicBezTo>
                <a:cubicBezTo>
                  <a:pt x="3630168" y="1249680"/>
                  <a:pt x="3642360" y="1252728"/>
                  <a:pt x="3648456" y="1261872"/>
                </a:cubicBezTo>
                <a:cubicBezTo>
                  <a:pt x="3654535" y="1270990"/>
                  <a:pt x="3666690" y="1353095"/>
                  <a:pt x="3666744" y="1353312"/>
                </a:cubicBezTo>
                <a:cubicBezTo>
                  <a:pt x="3671419" y="1372014"/>
                  <a:pt x="3668992" y="1397483"/>
                  <a:pt x="3685032" y="1408176"/>
                </a:cubicBezTo>
                <a:lnTo>
                  <a:pt x="3712464" y="1426464"/>
                </a:lnTo>
                <a:cubicBezTo>
                  <a:pt x="3734206" y="1491691"/>
                  <a:pt x="3703377" y="1412833"/>
                  <a:pt x="3749040" y="1481328"/>
                </a:cubicBezTo>
                <a:cubicBezTo>
                  <a:pt x="3754387" y="1489348"/>
                  <a:pt x="3755846" y="1499409"/>
                  <a:pt x="3758184" y="1508760"/>
                </a:cubicBezTo>
                <a:lnTo>
                  <a:pt x="3776472" y="1581912"/>
                </a:lnTo>
                <a:cubicBezTo>
                  <a:pt x="3782912" y="1626993"/>
                  <a:pt x="3783002" y="1643302"/>
                  <a:pt x="3794760" y="1682496"/>
                </a:cubicBezTo>
                <a:cubicBezTo>
                  <a:pt x="3817631" y="1758732"/>
                  <a:pt x="3806406" y="1714523"/>
                  <a:pt x="3831336" y="1783080"/>
                </a:cubicBezTo>
                <a:cubicBezTo>
                  <a:pt x="3837924" y="1801197"/>
                  <a:pt x="3843528" y="1819656"/>
                  <a:pt x="3849624" y="1837944"/>
                </a:cubicBezTo>
                <a:lnTo>
                  <a:pt x="3858768" y="1865376"/>
                </a:lnTo>
                <a:cubicBezTo>
                  <a:pt x="3855720" y="1938528"/>
                  <a:pt x="3854661" y="2011790"/>
                  <a:pt x="3849624" y="2084832"/>
                </a:cubicBezTo>
                <a:cubicBezTo>
                  <a:pt x="3848555" y="2100337"/>
                  <a:pt x="3842678" y="2115166"/>
                  <a:pt x="3840480" y="2130552"/>
                </a:cubicBezTo>
                <a:cubicBezTo>
                  <a:pt x="3836577" y="2157875"/>
                  <a:pt x="3841587" y="2187221"/>
                  <a:pt x="3831336" y="2212848"/>
                </a:cubicBezTo>
                <a:cubicBezTo>
                  <a:pt x="3827756" y="2221797"/>
                  <a:pt x="3813048" y="2218944"/>
                  <a:pt x="3803904" y="2221992"/>
                </a:cubicBezTo>
                <a:cubicBezTo>
                  <a:pt x="3800856" y="2240280"/>
                  <a:pt x="3799257" y="2258869"/>
                  <a:pt x="3794760" y="2276856"/>
                </a:cubicBezTo>
                <a:cubicBezTo>
                  <a:pt x="3790085" y="2295558"/>
                  <a:pt x="3776472" y="2331720"/>
                  <a:pt x="3776472" y="2331720"/>
                </a:cubicBezTo>
                <a:lnTo>
                  <a:pt x="3767328" y="2423160"/>
                </a:ln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5" name="Textfeld 4">
            <a:extLst>
              <a:ext uri="{FF2B5EF4-FFF2-40B4-BE49-F238E27FC236}">
                <a16:creationId xmlns:a16="http://schemas.microsoft.com/office/drawing/2014/main" id="{89427000-A9B1-263C-29BC-31391402E00D}"/>
              </a:ext>
            </a:extLst>
          </p:cNvPr>
          <p:cNvSpPr txBox="1"/>
          <p:nvPr/>
        </p:nvSpPr>
        <p:spPr>
          <a:xfrm>
            <a:off x="2214563" y="4429125"/>
            <a:ext cx="5964237" cy="2246313"/>
          </a:xfrm>
          <a:prstGeom prst="rect">
            <a:avLst/>
          </a:prstGeom>
          <a:noFill/>
        </p:spPr>
        <p:txBody>
          <a:bodyPr>
            <a:spAutoFit/>
          </a:bodyPr>
          <a:lstStyle/>
          <a:p>
            <a:pPr fontAlgn="auto">
              <a:spcBef>
                <a:spcPts val="0"/>
              </a:spcBef>
              <a:spcAft>
                <a:spcPts val="0"/>
              </a:spcAft>
              <a:defRPr/>
            </a:pPr>
            <a:r>
              <a:rPr lang="de-DE" sz="2000" b="1" dirty="0">
                <a:solidFill>
                  <a:schemeClr val="accent2">
                    <a:lumMod val="50000"/>
                  </a:schemeClr>
                </a:solidFill>
                <a:latin typeface="+mn-lt"/>
                <a:cs typeface="+mn-cs"/>
              </a:rPr>
              <a:t>Der Ganges  ist 2 511 km lang, entspringt im Himalaja rund 4 000 m über dem Meeresspiegel, durchströmt mit sehr geringem Gefälle in stark gewundenem, meist östlichem Lauf die fruchtbare, dicht besiedelte Gangesebene und mündet in den Golf von Bengalen. Er besitzt eine typische Deltamündung.</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G:\Eigene Dateien\Siegfried\Schule\Erdkunde\Sek. I\Klasse 7\Bildmaterial\Indien\Quellgebiet des Ganges2.jpg">
            <a:extLst>
              <a:ext uri="{FF2B5EF4-FFF2-40B4-BE49-F238E27FC236}">
                <a16:creationId xmlns:a16="http://schemas.microsoft.com/office/drawing/2014/main" id="{F1086DEE-2BEB-80E9-9101-961EFF70D35D}"/>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l="2499" r="2499" b="3749"/>
          <a:stretch>
            <a:fillRect/>
          </a:stretch>
        </p:blipFill>
        <p:spPr bwMode="auto">
          <a:xfrm>
            <a:off x="3286125" y="0"/>
            <a:ext cx="5857875"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G:\Eigene Dateien\Siegfried\Schule\Erdkunde\Sek. I\Klasse 7\Bildmaterial\Indien\Quellgebiet des Ganges.jpg">
            <a:extLst>
              <a:ext uri="{FF2B5EF4-FFF2-40B4-BE49-F238E27FC236}">
                <a16:creationId xmlns:a16="http://schemas.microsoft.com/office/drawing/2014/main" id="{B8A3DF73-8E6F-EE9E-9235-6EC8C17B12F6}"/>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r="3279"/>
          <a:stretch>
            <a:fillRect/>
          </a:stretch>
        </p:blipFill>
        <p:spPr bwMode="auto">
          <a:xfrm>
            <a:off x="0" y="3379788"/>
            <a:ext cx="494506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G:\Eigene Dateien\Siegfried\Schule\Erdkunde\Sek. I\Klasse 7\Bildmaterial\Indien\der Fluss.jpg">
            <a:extLst>
              <a:ext uri="{FF2B5EF4-FFF2-40B4-BE49-F238E27FC236}">
                <a16:creationId xmlns:a16="http://schemas.microsoft.com/office/drawing/2014/main" id="{CF297D05-A7FE-60C4-519A-964AC63E535E}"/>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945063" y="3976688"/>
            <a:ext cx="41989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 descr="G:\Eigene Dateien\Siegfried\Schule\Erdkunde\Sek. I\Klasse 7\Bildmaterial\Indien\Quelle des Ganges.jpg">
            <a:extLst>
              <a:ext uri="{FF2B5EF4-FFF2-40B4-BE49-F238E27FC236}">
                <a16:creationId xmlns:a16="http://schemas.microsoft.com/office/drawing/2014/main" id="{DF53864F-B39E-FF52-BFFB-693C4751EDE3}"/>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0" y="0"/>
            <a:ext cx="328612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40BA6428-BAB8-4F81-0104-E2F94D78C002}"/>
              </a:ext>
            </a:extLst>
          </p:cNvPr>
          <p:cNvSpPr txBox="1"/>
          <p:nvPr>
            <p:custDataLst>
              <p:tags r:id="rId6"/>
            </p:custDataLst>
          </p:nvPr>
        </p:nvSpPr>
        <p:spPr>
          <a:xfrm rot="512763">
            <a:off x="1428728" y="1285860"/>
            <a:ext cx="6143668" cy="1631216"/>
          </a:xfrm>
          <a:prstGeom prst="rect">
            <a:avLst/>
          </a:prstGeom>
          <a:solidFill>
            <a:srgbClr val="92D050"/>
          </a:solidFill>
          <a:scene3d>
            <a:camera prst="perspectiveContrastingRightFacing"/>
            <a:lightRig rig="threePt" dir="t"/>
          </a:scene3d>
        </p:spPr>
        <p:txBody>
          <a:bodyPr>
            <a:spAutoFit/>
          </a:bodyPr>
          <a:lstStyle/>
          <a:p>
            <a:pPr fontAlgn="auto">
              <a:spcBef>
                <a:spcPts val="0"/>
              </a:spcBef>
              <a:spcAft>
                <a:spcPts val="0"/>
              </a:spcAft>
              <a:defRPr/>
            </a:pPr>
            <a:r>
              <a:rPr lang="de-DE" sz="2000" b="1" dirty="0">
                <a:solidFill>
                  <a:schemeClr val="accent2">
                    <a:lumMod val="50000"/>
                  </a:schemeClr>
                </a:solidFill>
                <a:latin typeface="+mn-lt"/>
                <a:cs typeface="+mn-cs"/>
              </a:rPr>
              <a:t>Pilger stehen am Gaumukh ("Kuhmund"), der Quelle des heiligen Flusses Ganges. Der Fluss heißt an dieser Stelle noch Bhagirathi und wird erst beim Passieren des Tempels der Flussgöttin Ganga in Gangotri zum Ganges.</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Eigene Dateien\Siegfried\Schule\Erdkunde\Sek. I\Klasse 7\Bildmaterial\Indien\Hotels am Ganges.jpg">
            <a:extLst>
              <a:ext uri="{FF2B5EF4-FFF2-40B4-BE49-F238E27FC236}">
                <a16:creationId xmlns:a16="http://schemas.microsoft.com/office/drawing/2014/main" id="{EBF987AB-05CA-A46F-D279-A72CC1B59310}"/>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8575" y="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4F979E83-EA37-1628-4B51-2C189473F333}"/>
              </a:ext>
            </a:extLst>
          </p:cNvPr>
          <p:cNvSpPr/>
          <p:nvPr>
            <p:custDataLst>
              <p:tags r:id="rId3"/>
            </p:custDataLst>
          </p:nvPr>
        </p:nvSpPr>
        <p:spPr>
          <a:xfrm>
            <a:off x="0" y="0"/>
            <a:ext cx="3632661" cy="2585323"/>
          </a:xfrm>
          <a:prstGeom prst="rect">
            <a:avLst/>
          </a:prstGeom>
          <a:noFill/>
        </p:spPr>
        <p:txBody>
          <a:bodyPr wrap="none">
            <a:spAutoFit/>
          </a:bodyPr>
          <a:lstStyle/>
          <a:p>
            <a:pPr algn="ctr" fontAlgn="auto">
              <a:spcBef>
                <a:spcPts val="0"/>
              </a:spcBef>
              <a:spcAft>
                <a:spcPts val="0"/>
              </a:spcAft>
              <a:defRPr/>
            </a:pPr>
            <a:r>
              <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Tourismus</a:t>
            </a:r>
          </a:p>
          <a:p>
            <a:pPr algn="ctr" fontAlgn="auto">
              <a:spcBef>
                <a:spcPts val="0"/>
              </a:spcBef>
              <a:spcAft>
                <a:spcPts val="0"/>
              </a:spcAft>
              <a:defRPr/>
            </a:pPr>
            <a:r>
              <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 und </a:t>
            </a:r>
          </a:p>
          <a:p>
            <a:pPr algn="ctr" fontAlgn="auto">
              <a:spcBef>
                <a:spcPts val="0"/>
              </a:spcBef>
              <a:spcAft>
                <a:spcPts val="0"/>
              </a:spcAft>
              <a:defRPr/>
            </a:pPr>
            <a:r>
              <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Vergnügen</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G:\Eigene Dateien\Siegfried\Schule\Erdkunde\Sek. I\Klasse 7\Bildmaterial\Indien\Baden im Fluss.jpg">
            <a:extLst>
              <a:ext uri="{FF2B5EF4-FFF2-40B4-BE49-F238E27FC236}">
                <a16:creationId xmlns:a16="http://schemas.microsoft.com/office/drawing/2014/main" id="{6BD7A65A-C8EA-7402-834A-1A44E80C5513}"/>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id="{3BAFBB6A-D856-94FB-B95D-D3374ED8AB5E}"/>
              </a:ext>
            </a:extLst>
          </p:cNvPr>
          <p:cNvSpPr/>
          <p:nvPr>
            <p:custDataLst>
              <p:tags r:id="rId3"/>
            </p:custDataLst>
          </p:nvPr>
        </p:nvSpPr>
        <p:spPr>
          <a:xfrm>
            <a:off x="2" y="5715016"/>
            <a:ext cx="9144000" cy="923330"/>
          </a:xfrm>
          <a:prstGeom prst="rect">
            <a:avLst/>
          </a:prstGeom>
          <a:noFill/>
          <a:ln>
            <a:solidFill>
              <a:schemeClr val="bg2">
                <a:lumMod val="10000"/>
              </a:schemeClr>
            </a:solidFill>
          </a:ln>
          <a:effectLst>
            <a:outerShdw blurRad="152400" dist="317500" dir="5400000" sx="90000" sy="-19000" rotWithShape="0">
              <a:prstClr val="black">
                <a:alpha val="15000"/>
              </a:prstClr>
            </a:outerShdw>
          </a:effectLst>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de-DE" sz="5400" b="1" dirty="0">
                <a:ln w="11430"/>
                <a:solidFill>
                  <a:schemeClr val="accent1">
                    <a:lumMod val="40000"/>
                    <a:lumOff val="60000"/>
                  </a:schemeClr>
                </a:solidFill>
                <a:effectLst>
                  <a:outerShdw blurRad="80000" dist="40000" dir="5040000" algn="tl">
                    <a:srgbClr val="000000">
                      <a:alpha val="30000"/>
                    </a:srgbClr>
                  </a:outerShdw>
                </a:effectLst>
                <a:latin typeface="+mn-lt"/>
                <a:cs typeface="+mn-cs"/>
              </a:rPr>
              <a:t> Erholung und Entspannung</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Eigene Dateien\Siegfried\Schule\Erdkunde\Sek. I\Klasse 7\Bildmaterial\Indien\Gläubige3,1 Kopie.jpg">
            <a:extLst>
              <a:ext uri="{FF2B5EF4-FFF2-40B4-BE49-F238E27FC236}">
                <a16:creationId xmlns:a16="http://schemas.microsoft.com/office/drawing/2014/main" id="{9CC21703-6769-DD52-5BBE-D9731DD74A4E}"/>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04800" y="-180975"/>
            <a:ext cx="9753600" cy="721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id="{F81FD4C9-6B04-73D5-C9F9-97F694A61A2C}"/>
              </a:ext>
            </a:extLst>
          </p:cNvPr>
          <p:cNvSpPr/>
          <p:nvPr>
            <p:custDataLst>
              <p:tags r:id="rId3"/>
            </p:custDataLst>
          </p:nvPr>
        </p:nvSpPr>
        <p:spPr>
          <a:xfrm>
            <a:off x="0" y="1214422"/>
            <a:ext cx="9546588" cy="5909310"/>
          </a:xfrm>
          <a:prstGeom prst="rect">
            <a:avLst/>
          </a:prstGeom>
          <a:noFill/>
        </p:spPr>
        <p:txBody>
          <a:bodyPr wrap="none">
            <a:spAutoFit/>
          </a:bodyPr>
          <a:lstStyle/>
          <a:p>
            <a:pPr fontAlgn="auto">
              <a:spcBef>
                <a:spcPts val="0"/>
              </a:spcBef>
              <a:spcAft>
                <a:spcPts val="0"/>
              </a:spcAft>
              <a:defRPr/>
            </a:pPr>
            <a:r>
              <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Ort der Andacht</a:t>
            </a:r>
          </a:p>
          <a:p>
            <a:pPr algn="ctr" fontAlgn="auto">
              <a:spcBef>
                <a:spcPts val="0"/>
              </a:spcBef>
              <a:spcAft>
                <a:spcPts val="0"/>
              </a:spcAft>
              <a:defRPr/>
            </a:pPr>
            <a:endPar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endParaRPr>
          </a:p>
          <a:p>
            <a:pPr fontAlgn="auto">
              <a:spcBef>
                <a:spcPts val="0"/>
              </a:spcBef>
              <a:spcAft>
                <a:spcPts val="0"/>
              </a:spcAft>
              <a:defRPr/>
            </a:pPr>
            <a:r>
              <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               und</a:t>
            </a:r>
          </a:p>
          <a:p>
            <a:pPr algn="ctr" fontAlgn="auto">
              <a:spcBef>
                <a:spcPts val="0"/>
              </a:spcBef>
              <a:spcAft>
                <a:spcPts val="0"/>
              </a:spcAft>
              <a:defRPr/>
            </a:pPr>
            <a:endPar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endParaRPr>
          </a:p>
          <a:p>
            <a:pPr algn="ctr" fontAlgn="auto">
              <a:spcBef>
                <a:spcPts val="0"/>
              </a:spcBef>
              <a:spcAft>
                <a:spcPts val="0"/>
              </a:spcAft>
              <a:defRPr/>
            </a:pPr>
            <a:endPar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endParaRPr>
          </a:p>
          <a:p>
            <a:pPr algn="ctr" fontAlgn="auto">
              <a:spcBef>
                <a:spcPts val="0"/>
              </a:spcBef>
              <a:spcAft>
                <a:spcPts val="0"/>
              </a:spcAft>
              <a:defRPr/>
            </a:pPr>
            <a:r>
              <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                   Ort des Gebets</a:t>
            </a:r>
          </a:p>
          <a:p>
            <a:pPr algn="ctr" fontAlgn="auto">
              <a:spcBef>
                <a:spcPts val="0"/>
              </a:spcBef>
              <a:spcAft>
                <a:spcPts val="0"/>
              </a:spcAft>
              <a:defRPr/>
            </a:pPr>
            <a:endParaRPr lang="de-DE"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Eigene Dateien\Siegfried\Schule\Erdkunde\Sek. I\Klasse 7\Bildmaterial\Indien\Ganges02.jpg">
            <a:extLst>
              <a:ext uri="{FF2B5EF4-FFF2-40B4-BE49-F238E27FC236}">
                <a16:creationId xmlns:a16="http://schemas.microsoft.com/office/drawing/2014/main" id="{EA193936-5968-A7A2-27A9-4CF7507D6EFB}"/>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42875" y="0"/>
            <a:ext cx="928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91895903-113F-AC5E-79F7-A45B9EE802FB}"/>
              </a:ext>
            </a:extLst>
          </p:cNvPr>
          <p:cNvSpPr txBox="1"/>
          <p:nvPr>
            <p:custDataLst>
              <p:tags r:id="rId3"/>
            </p:custDataLst>
          </p:nvPr>
        </p:nvSpPr>
        <p:spPr>
          <a:xfrm>
            <a:off x="8072462" y="285728"/>
            <a:ext cx="515975" cy="6357958"/>
          </a:xfrm>
          <a:prstGeom prst="rect">
            <a:avLst/>
          </a:prstGeom>
          <a:noFill/>
          <a:scene3d>
            <a:camera prst="obliqueTopLeft"/>
            <a:lightRig rig="threePt" dir="t"/>
          </a:scene3d>
        </p:spPr>
        <p:txBody>
          <a:bodyPr vert="wordArtVert">
            <a:spAutoFit/>
            <a:scene3d>
              <a:camera prst="orthographicFront"/>
              <a:lightRig rig="sunset" dir="t"/>
            </a:scene3d>
            <a:sp3d prstMaterial="metal">
              <a:bevelB w="82550" h="38100" prst="coolSlant"/>
            </a:sp3d>
          </a:bodyPr>
          <a:lstStyle/>
          <a:p>
            <a:pPr fontAlgn="auto">
              <a:spcBef>
                <a:spcPts val="0"/>
              </a:spcBef>
              <a:spcAft>
                <a:spcPts val="0"/>
              </a:spcAft>
              <a:defRPr/>
            </a:pPr>
            <a:r>
              <a:rPr lang="de-DE" sz="2000" b="1" spc="-150" dirty="0">
                <a:solidFill>
                  <a:srgbClr val="C6462C"/>
                </a:solidFill>
                <a:latin typeface="Times New Roman" pitchFamily="18" charset="0"/>
                <a:cs typeface="Times New Roman" pitchFamily="18" charset="0"/>
              </a:rPr>
              <a:t>Ort der Körperpflege</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Eigene Dateien\Siegfried\Schule\Erdkunde\Sek. I\Klasse 7\Bildmaterial\Indien\Ganges10.jpg">
            <a:extLst>
              <a:ext uri="{FF2B5EF4-FFF2-40B4-BE49-F238E27FC236}">
                <a16:creationId xmlns:a16="http://schemas.microsoft.com/office/drawing/2014/main" id="{AC50027A-4A3C-60D2-146C-6F3BB21AB7B3}"/>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id="{3FC32A5D-37CF-5CE5-43B8-D52AEB23CC20}"/>
              </a:ext>
            </a:extLst>
          </p:cNvPr>
          <p:cNvSpPr/>
          <p:nvPr>
            <p:custDataLst>
              <p:tags r:id="rId3"/>
            </p:custDataLst>
          </p:nvPr>
        </p:nvSpPr>
        <p:spPr>
          <a:xfrm>
            <a:off x="4786314" y="500042"/>
            <a:ext cx="3983912" cy="923330"/>
          </a:xfrm>
          <a:prstGeom prst="rect">
            <a:avLst/>
          </a:prstGeom>
          <a:noFill/>
        </p:spPr>
        <p:txBody>
          <a:bodyPr wrap="none">
            <a:spAutoFit/>
          </a:bodyPr>
          <a:lstStyle/>
          <a:p>
            <a:pPr algn="ctr" fontAlgn="auto">
              <a:spcBef>
                <a:spcPts val="0"/>
              </a:spcBef>
              <a:spcAft>
                <a:spcPts val="0"/>
              </a:spcAft>
              <a:defRPr/>
            </a:pPr>
            <a:r>
              <a:rPr lang="de-DE" sz="5400" b="1" spc="300" dirty="0">
                <a:ln w="11430" cmpd="sng">
                  <a:solidFill>
                    <a:schemeClr val="accent1">
                      <a:tint val="10000"/>
                    </a:schemeClr>
                  </a:solidFill>
                  <a:prstDash val="solid"/>
                  <a:miter lim="800000"/>
                </a:ln>
                <a:solidFill>
                  <a:srgbClr val="FF66FF"/>
                </a:solidFill>
                <a:effectLst>
                  <a:glow rad="45500">
                    <a:schemeClr val="accent1">
                      <a:satMod val="220000"/>
                      <a:alpha val="35000"/>
                    </a:schemeClr>
                  </a:glow>
                </a:effectLst>
                <a:latin typeface="+mj-lt"/>
                <a:cs typeface="Times New Roman" pitchFamily="18" charset="0"/>
              </a:rPr>
              <a:t>Waschplatz</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G:\Eigene Dateien\Siegfried\Schule\Erdkunde\Sek. I\Klasse 7\Bildmaterial\Indien\gangesMenschentransport.jpg">
            <a:extLst>
              <a:ext uri="{FF2B5EF4-FFF2-40B4-BE49-F238E27FC236}">
                <a16:creationId xmlns:a16="http://schemas.microsoft.com/office/drawing/2014/main" id="{DDBFEAE6-88ED-022A-48A6-E08E8FBE8407}"/>
              </a:ext>
            </a:extLst>
          </p:cNvPr>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625850" y="3786188"/>
            <a:ext cx="55181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a:extLst>
              <a:ext uri="{FF2B5EF4-FFF2-40B4-BE49-F238E27FC236}">
                <a16:creationId xmlns:a16="http://schemas.microsoft.com/office/drawing/2014/main" id="{EDC267E5-E4C3-D8C6-D8E9-7BD3FE43FB8E}"/>
              </a:ext>
            </a:extLst>
          </p:cNvPr>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b="4060"/>
          <a:stretch>
            <a:fillRect/>
          </a:stretch>
        </p:blipFill>
        <p:spPr bwMode="auto">
          <a:xfrm>
            <a:off x="4202113" y="1285875"/>
            <a:ext cx="494188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a:extLst>
              <a:ext uri="{FF2B5EF4-FFF2-40B4-BE49-F238E27FC236}">
                <a16:creationId xmlns:a16="http://schemas.microsoft.com/office/drawing/2014/main" id="{5457412B-7C48-3B80-72BB-9197922ABF73}"/>
              </a:ext>
            </a:extLst>
          </p:cNvPr>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b="14285"/>
          <a:stretch>
            <a:fillRect/>
          </a:stretch>
        </p:blipFill>
        <p:spPr bwMode="auto">
          <a:xfrm>
            <a:off x="0" y="4429125"/>
            <a:ext cx="36258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G:\Eigene Dateien\Siegfried\Schule\Erdkunde\Sek. I\Klasse 7\Bildmaterial\Indien\ganges Schiffe.jpg">
            <a:extLst>
              <a:ext uri="{FF2B5EF4-FFF2-40B4-BE49-F238E27FC236}">
                <a16:creationId xmlns:a16="http://schemas.microsoft.com/office/drawing/2014/main" id="{0021E63D-9A50-A83E-4C8E-EC88AD17DFA2}"/>
              </a:ext>
            </a:extLst>
          </p:cNvPr>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l="2272" r="2272" b="6483"/>
          <a:stretch>
            <a:fillRect/>
          </a:stretch>
        </p:blipFill>
        <p:spPr bwMode="auto">
          <a:xfrm>
            <a:off x="6000750" y="0"/>
            <a:ext cx="31432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G:\Eigene Dateien\Siegfried\Schule\Erdkunde\Sek. I\Klasse 7\Bildmaterial\Indien\Bootsmann für Touristen.jpg">
            <a:extLst>
              <a:ext uri="{FF2B5EF4-FFF2-40B4-BE49-F238E27FC236}">
                <a16:creationId xmlns:a16="http://schemas.microsoft.com/office/drawing/2014/main" id="{30BC489C-10AC-233F-CD97-87654F224A19}"/>
              </a:ext>
            </a:extLst>
          </p:cNvPr>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t="5836"/>
          <a:stretch>
            <a:fillRect/>
          </a:stretch>
        </p:blipFill>
        <p:spPr bwMode="auto">
          <a:xfrm>
            <a:off x="2500313" y="0"/>
            <a:ext cx="37099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3" descr="G:\Eigene Dateien\Siegfried\Schule\Erdkunde\Sek. I\Klasse 7\Bildmaterial\Indien\Bootsmann.jpg">
            <a:extLst>
              <a:ext uri="{FF2B5EF4-FFF2-40B4-BE49-F238E27FC236}">
                <a16:creationId xmlns:a16="http://schemas.microsoft.com/office/drawing/2014/main" id="{BBD45235-712C-045E-429A-C542610AB0FD}"/>
              </a:ext>
            </a:extLst>
          </p:cNvPr>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0" y="2051050"/>
            <a:ext cx="42021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F86FE07A-C371-715F-C7D7-F89BD6125615}"/>
              </a:ext>
            </a:extLst>
          </p:cNvPr>
          <p:cNvSpPr txBox="1"/>
          <p:nvPr>
            <p:custDataLst>
              <p:tags r:id="rId8"/>
            </p:custDataLst>
          </p:nvPr>
        </p:nvSpPr>
        <p:spPr>
          <a:xfrm>
            <a:off x="4888532" y="4590373"/>
            <a:ext cx="2224455" cy="523220"/>
          </a:xfrm>
          <a:prstGeom prst="rect">
            <a:avLst/>
          </a:prstGeom>
          <a:noFill/>
        </p:spPr>
        <p:txBody>
          <a:bodyPr wrap="none">
            <a:spAutoFit/>
          </a:bodyPr>
          <a:lstStyle/>
          <a:p>
            <a:pPr fontAlgn="auto">
              <a:spcBef>
                <a:spcPts val="0"/>
              </a:spcBef>
              <a:spcAft>
                <a:spcPts val="0"/>
              </a:spcAft>
              <a:defRPr/>
            </a:pPr>
            <a:r>
              <a:rPr lang="de-D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mn-lt"/>
                <a:cs typeface="+mn-cs"/>
              </a:rPr>
              <a:t>Transportweg</a:t>
            </a:r>
          </a:p>
        </p:txBody>
      </p:sp>
      <p:sp>
        <p:nvSpPr>
          <p:cNvPr id="11" name="Textfeld 10">
            <a:extLst>
              <a:ext uri="{FF2B5EF4-FFF2-40B4-BE49-F238E27FC236}">
                <a16:creationId xmlns:a16="http://schemas.microsoft.com/office/drawing/2014/main" id="{C2C54583-498E-D8D8-FA60-17B26D4C697E}"/>
              </a:ext>
            </a:extLst>
          </p:cNvPr>
          <p:cNvSpPr txBox="1"/>
          <p:nvPr>
            <p:custDataLst>
              <p:tags r:id="rId9"/>
            </p:custDataLst>
          </p:nvPr>
        </p:nvSpPr>
        <p:spPr>
          <a:xfrm>
            <a:off x="1534328" y="2857496"/>
            <a:ext cx="1931939" cy="523220"/>
          </a:xfrm>
          <a:prstGeom prst="rect">
            <a:avLst/>
          </a:prstGeom>
          <a:noFill/>
        </p:spPr>
        <p:txBody>
          <a:bodyPr wrap="none">
            <a:spAutoFit/>
          </a:bodyPr>
          <a:lstStyle/>
          <a:p>
            <a:pPr fontAlgn="auto">
              <a:spcBef>
                <a:spcPts val="0"/>
              </a:spcBef>
              <a:spcAft>
                <a:spcPts val="0"/>
              </a:spcAft>
              <a:defRPr/>
            </a:pPr>
            <a:r>
              <a:rPr lang="de-D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Arbeitgeber</a:t>
            </a:r>
          </a:p>
        </p:txBody>
      </p:sp>
      <p:sp>
        <p:nvSpPr>
          <p:cNvPr id="38922" name="Textfeld 11">
            <a:extLst>
              <a:ext uri="{FF2B5EF4-FFF2-40B4-BE49-F238E27FC236}">
                <a16:creationId xmlns:a16="http://schemas.microsoft.com/office/drawing/2014/main" id="{3FB33C01-4AFA-FAC0-3D07-5FC5F5F35658}"/>
              </a:ext>
            </a:extLst>
          </p:cNvPr>
          <p:cNvSpPr txBox="1">
            <a:spLocks noChangeArrowheads="1"/>
          </p:cNvSpPr>
          <p:nvPr/>
        </p:nvSpPr>
        <p:spPr bwMode="auto">
          <a:xfrm>
            <a:off x="500063" y="428625"/>
            <a:ext cx="1722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latin typeface="Franklin Gothic Book" panose="020B0503020102020204" pitchFamily="34" charset="0"/>
              </a:rPr>
              <a:t>Nahrungsquelle</a:t>
            </a:r>
          </a:p>
        </p:txBody>
      </p:sp>
      <p:pic>
        <p:nvPicPr>
          <p:cNvPr id="38923" name="Picture 2">
            <a:extLst>
              <a:ext uri="{FF2B5EF4-FFF2-40B4-BE49-F238E27FC236}">
                <a16:creationId xmlns:a16="http://schemas.microsoft.com/office/drawing/2014/main" id="{59DDA0B5-F036-E69B-9233-5B2568E921CC}"/>
              </a:ext>
            </a:extLst>
          </p:cNvPr>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b="6618"/>
          <a:stretch>
            <a:fillRect/>
          </a:stretch>
        </p:blipFill>
        <p:spPr bwMode="auto">
          <a:xfrm>
            <a:off x="0" y="0"/>
            <a:ext cx="36115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775FEF74-5EA5-EBDD-C1EB-36291FFDFA80}"/>
              </a:ext>
            </a:extLst>
          </p:cNvPr>
          <p:cNvSpPr txBox="1"/>
          <p:nvPr>
            <p:custDataLst>
              <p:tags r:id="rId11"/>
            </p:custDataLst>
          </p:nvPr>
        </p:nvSpPr>
        <p:spPr>
          <a:xfrm>
            <a:off x="357158" y="59272"/>
            <a:ext cx="2580835" cy="523220"/>
          </a:xfrm>
          <a:prstGeom prst="rect">
            <a:avLst/>
          </a:prstGeom>
          <a:noFill/>
        </p:spPr>
        <p:txBody>
          <a:bodyPr wrap="none">
            <a:spAutoFit/>
          </a:bodyPr>
          <a:lstStyle/>
          <a:p>
            <a:pPr fontAlgn="auto">
              <a:spcBef>
                <a:spcPts val="0"/>
              </a:spcBef>
              <a:spcAft>
                <a:spcPts val="0"/>
              </a:spcAft>
              <a:defRPr/>
            </a:pPr>
            <a:r>
              <a:rPr lang="de-D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Nahrungsquelle</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Eigene Dateien\Siegfried\Schule\Erdkunde\Sek. I\Klasse 7\Power Point Präsentationen\Indien\Indien –Querschnitt2.jpg">
            <a:extLst>
              <a:ext uri="{FF2B5EF4-FFF2-40B4-BE49-F238E27FC236}">
                <a16:creationId xmlns:a16="http://schemas.microsoft.com/office/drawing/2014/main" id="{9395C143-B92F-C1FF-A6AA-E804371EC416}"/>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D9CD0BFD-AAF7-7EAF-EB0E-CB0B1FCBDE0C}"/>
              </a:ext>
            </a:extLst>
          </p:cNvPr>
          <p:cNvSpPr/>
          <p:nvPr/>
        </p:nvSpPr>
        <p:spPr>
          <a:xfrm>
            <a:off x="5429250" y="142875"/>
            <a:ext cx="3714750" cy="3292475"/>
          </a:xfrm>
          <a:prstGeom prst="rect">
            <a:avLst/>
          </a:prstGeom>
        </p:spPr>
        <p:txBody>
          <a:bodyPr>
            <a:spAutoFit/>
          </a:bodyPr>
          <a:lstStyle/>
          <a:p>
            <a:pPr fontAlgn="auto">
              <a:spcBef>
                <a:spcPts val="0"/>
              </a:spcBef>
              <a:spcAft>
                <a:spcPts val="0"/>
              </a:spcAft>
              <a:defRPr/>
            </a:pPr>
            <a:r>
              <a:rPr lang="de-DE" sz="1600" b="1" u="sng" dirty="0">
                <a:solidFill>
                  <a:schemeClr val="accent2">
                    <a:lumMod val="50000"/>
                  </a:schemeClr>
                </a:solidFill>
                <a:latin typeface="+mn-lt"/>
                <a:cs typeface="+mn-cs"/>
              </a:rPr>
              <a:t>Der Subkontinent Indien umfasst drei </a:t>
            </a:r>
          </a:p>
          <a:p>
            <a:pPr algn="ctr" fontAlgn="auto">
              <a:spcBef>
                <a:spcPts val="0"/>
              </a:spcBef>
              <a:spcAft>
                <a:spcPts val="0"/>
              </a:spcAft>
              <a:defRPr/>
            </a:pPr>
            <a:r>
              <a:rPr lang="de-DE" sz="1600" b="1" u="sng" dirty="0">
                <a:solidFill>
                  <a:schemeClr val="accent2">
                    <a:lumMod val="50000"/>
                  </a:schemeClr>
                </a:solidFill>
                <a:latin typeface="+mn-lt"/>
                <a:cs typeface="+mn-cs"/>
              </a:rPr>
              <a:t>Großlandschaften!</a:t>
            </a:r>
          </a:p>
          <a:p>
            <a:pPr fontAlgn="auto">
              <a:spcBef>
                <a:spcPts val="0"/>
              </a:spcBef>
              <a:spcAft>
                <a:spcPts val="0"/>
              </a:spcAft>
              <a:defRPr/>
            </a:pPr>
            <a:endParaRPr lang="de-DE" sz="1600" dirty="0">
              <a:solidFill>
                <a:schemeClr val="accent2">
                  <a:lumMod val="50000"/>
                </a:schemeClr>
              </a:solidFill>
              <a:latin typeface="+mn-lt"/>
              <a:cs typeface="+mn-cs"/>
            </a:endParaRPr>
          </a:p>
          <a:p>
            <a:pPr fontAlgn="auto">
              <a:spcBef>
                <a:spcPts val="0"/>
              </a:spcBef>
              <a:spcAft>
                <a:spcPts val="0"/>
              </a:spcAft>
              <a:buFont typeface="Wingdings" pitchFamily="2" charset="2"/>
              <a:buChar char="v"/>
              <a:defRPr/>
            </a:pPr>
            <a:r>
              <a:rPr lang="de-DE" sz="1600" dirty="0">
                <a:solidFill>
                  <a:schemeClr val="accent2">
                    <a:lumMod val="50000"/>
                  </a:schemeClr>
                </a:solidFill>
                <a:latin typeface="+mn-lt"/>
                <a:cs typeface="+mn-cs"/>
              </a:rPr>
              <a:t>Das stark zerklüftete, kaum</a:t>
            </a:r>
          </a:p>
          <a:p>
            <a:pPr fontAlgn="auto">
              <a:spcBef>
                <a:spcPts val="0"/>
              </a:spcBef>
              <a:spcAft>
                <a:spcPts val="0"/>
              </a:spcAft>
              <a:defRPr/>
            </a:pPr>
            <a:r>
              <a:rPr lang="de-DE" sz="1600" dirty="0">
                <a:solidFill>
                  <a:schemeClr val="accent2">
                    <a:lumMod val="50000"/>
                  </a:schemeClr>
                </a:solidFill>
                <a:latin typeface="+mn-lt"/>
                <a:cs typeface="+mn-cs"/>
              </a:rPr>
              <a:t> zugängliche Faltengebirge des</a:t>
            </a:r>
          </a:p>
          <a:p>
            <a:pPr fontAlgn="auto">
              <a:spcBef>
                <a:spcPts val="0"/>
              </a:spcBef>
              <a:spcAft>
                <a:spcPts val="0"/>
              </a:spcAft>
              <a:defRPr/>
            </a:pPr>
            <a:r>
              <a:rPr lang="de-DE" sz="1600" dirty="0">
                <a:solidFill>
                  <a:schemeClr val="accent2">
                    <a:lumMod val="50000"/>
                  </a:schemeClr>
                </a:solidFill>
                <a:latin typeface="+mn-lt"/>
                <a:cs typeface="+mn-cs"/>
              </a:rPr>
              <a:t> Himalaja.</a:t>
            </a:r>
          </a:p>
          <a:p>
            <a:pPr fontAlgn="auto">
              <a:spcBef>
                <a:spcPts val="0"/>
              </a:spcBef>
              <a:spcAft>
                <a:spcPts val="0"/>
              </a:spcAft>
              <a:buFont typeface="Wingdings" pitchFamily="2" charset="2"/>
              <a:buChar char="v"/>
              <a:defRPr/>
            </a:pPr>
            <a:r>
              <a:rPr lang="de-DE" sz="1600" dirty="0">
                <a:solidFill>
                  <a:schemeClr val="accent2">
                    <a:lumMod val="50000"/>
                  </a:schemeClr>
                </a:solidFill>
                <a:latin typeface="+mn-lt"/>
                <a:cs typeface="+mn-cs"/>
              </a:rPr>
              <a:t>Die Tieflandregion mit ihren ganzjährig</a:t>
            </a:r>
          </a:p>
          <a:p>
            <a:pPr fontAlgn="auto">
              <a:spcBef>
                <a:spcPts val="0"/>
              </a:spcBef>
              <a:spcAft>
                <a:spcPts val="0"/>
              </a:spcAft>
              <a:defRPr/>
            </a:pPr>
            <a:r>
              <a:rPr lang="de-DE" sz="1600" dirty="0">
                <a:solidFill>
                  <a:schemeClr val="accent2">
                    <a:lumMod val="50000"/>
                  </a:schemeClr>
                </a:solidFill>
                <a:latin typeface="+mn-lt"/>
                <a:cs typeface="+mn-cs"/>
              </a:rPr>
              <a:t>Wasser führenden Strömen Indus,</a:t>
            </a:r>
          </a:p>
          <a:p>
            <a:pPr fontAlgn="auto">
              <a:spcBef>
                <a:spcPts val="0"/>
              </a:spcBef>
              <a:spcAft>
                <a:spcPts val="0"/>
              </a:spcAft>
              <a:defRPr/>
            </a:pPr>
            <a:r>
              <a:rPr lang="de-DE" sz="1600" dirty="0">
                <a:solidFill>
                  <a:schemeClr val="accent2">
                    <a:lumMod val="50000"/>
                  </a:schemeClr>
                </a:solidFill>
                <a:latin typeface="+mn-lt"/>
                <a:cs typeface="+mn-cs"/>
              </a:rPr>
              <a:t>Ganges und Bramaputra.</a:t>
            </a:r>
          </a:p>
          <a:p>
            <a:pPr fontAlgn="auto">
              <a:spcBef>
                <a:spcPts val="0"/>
              </a:spcBef>
              <a:spcAft>
                <a:spcPts val="0"/>
              </a:spcAft>
              <a:buFont typeface="Wingdings" pitchFamily="2" charset="2"/>
              <a:buChar char="v"/>
              <a:defRPr/>
            </a:pPr>
            <a:r>
              <a:rPr lang="de-DE" sz="1600" dirty="0">
                <a:solidFill>
                  <a:schemeClr val="accent2">
                    <a:lumMod val="50000"/>
                  </a:schemeClr>
                </a:solidFill>
                <a:latin typeface="+mn-lt"/>
                <a:cs typeface="+mn-cs"/>
              </a:rPr>
              <a:t>Das 500 – 1000m nach Osten geneigte Hochland von Dekan mit seinen randlichen Aufwölbungen der West- und Ostgats.</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Eigene Dateien\Siegfried\Schule\Erdkunde\Sek. I\Klasse 7\Bildmaterial\Indien\Ganges Verschmutzung3.jpg">
            <a:extLst>
              <a:ext uri="{FF2B5EF4-FFF2-40B4-BE49-F238E27FC236}">
                <a16:creationId xmlns:a16="http://schemas.microsoft.com/office/drawing/2014/main" id="{9625FEC4-81AB-F099-D74E-37ABD1348004}"/>
              </a:ext>
            </a:extLst>
          </p:cNvPr>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b="25482"/>
          <a:stretch>
            <a:fillRect/>
          </a:stretch>
        </p:blipFill>
        <p:spPr bwMode="auto">
          <a:xfrm>
            <a:off x="1857375" y="0"/>
            <a:ext cx="3022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descr="G:\Eigene Dateien\Siegfried\Schule\Erdkunde\Sek. I\Klasse 7\Bildmaterial\Indien\Tote Frau im Ganges.jpg">
            <a:extLst>
              <a:ext uri="{FF2B5EF4-FFF2-40B4-BE49-F238E27FC236}">
                <a16:creationId xmlns:a16="http://schemas.microsoft.com/office/drawing/2014/main" id="{EB9A6AC5-0025-A68D-9BF6-CE8288B81719}"/>
              </a:ext>
            </a:extLst>
          </p:cNvPr>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4669" t="40749" r="5688" b="19653"/>
          <a:stretch>
            <a:fillRect/>
          </a:stretch>
        </p:blipFill>
        <p:spPr bwMode="auto">
          <a:xfrm>
            <a:off x="4764088" y="3143250"/>
            <a:ext cx="43799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G:\Eigene Dateien\Siegfried\Schule\Erdkunde\Sek. I\Klasse 7\Bildmaterial\Indien\Ganges Verschmutzung.jpg">
            <a:extLst>
              <a:ext uri="{FF2B5EF4-FFF2-40B4-BE49-F238E27FC236}">
                <a16:creationId xmlns:a16="http://schemas.microsoft.com/office/drawing/2014/main" id="{19E017F8-2A60-3D76-9613-B3EE1D119462}"/>
              </a:ext>
            </a:extLst>
          </p:cNvPr>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0" y="2571750"/>
            <a:ext cx="27765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G:\Eigene Dateien\Siegfried\Schule\Erdkunde\Sek. I\Klasse 7\Bildmaterial\Indien\Wasserverschmutzung.jpg">
            <a:extLst>
              <a:ext uri="{FF2B5EF4-FFF2-40B4-BE49-F238E27FC236}">
                <a16:creationId xmlns:a16="http://schemas.microsoft.com/office/drawing/2014/main" id="{3D830C30-E800-2E91-A3F6-498F0ECEA2A6}"/>
              </a:ext>
            </a:extLst>
          </p:cNvPr>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4230688" y="0"/>
            <a:ext cx="4913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G:\Eigene Dateien\Siegfried\Schule\Erdkunde\Sek. I\Klasse 7\Bildmaterial\Indien\Armut Indien.jpg">
            <a:extLst>
              <a:ext uri="{FF2B5EF4-FFF2-40B4-BE49-F238E27FC236}">
                <a16:creationId xmlns:a16="http://schemas.microsoft.com/office/drawing/2014/main" id="{C12BC7BD-AE05-1D42-33DA-83C40D3BA637}"/>
              </a:ext>
            </a:extLst>
          </p:cNvPr>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0" y="0"/>
            <a:ext cx="20447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descr="G:\Eigene Dateien\Siegfried\Schule\Erdkunde\Sek. I\Klasse 7\Bildmaterial\Indien\Ganges Verschmutzung2.jpg">
            <a:extLst>
              <a:ext uri="{FF2B5EF4-FFF2-40B4-BE49-F238E27FC236}">
                <a16:creationId xmlns:a16="http://schemas.microsoft.com/office/drawing/2014/main" id="{75A4BF3F-EF66-C2C1-8855-7D20FEFC8A52}"/>
              </a:ext>
            </a:extLst>
          </p:cNvPr>
          <p:cNvPicPr>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2776538" y="4643438"/>
            <a:ext cx="33480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descr="G:\Eigene Dateien\Siegfried\Schule\Erdkunde\Sek. I\Klasse 7\Bildmaterial\Indien\Verschmutzung.gif">
            <a:extLst>
              <a:ext uri="{FF2B5EF4-FFF2-40B4-BE49-F238E27FC236}">
                <a16:creationId xmlns:a16="http://schemas.microsoft.com/office/drawing/2014/main" id="{EFD2D548-37BE-4872-D3CF-2623321D817C}"/>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t="43944"/>
          <a:stretch>
            <a:fillRect/>
          </a:stretch>
        </p:blipFill>
        <p:spPr bwMode="auto">
          <a:xfrm>
            <a:off x="6124575" y="4357688"/>
            <a:ext cx="30194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descr="G:\Eigene Dateien\Siegfried\Schule\Erdkunde\Sek. I\Klasse 7\Bildmaterial\Indien\Wasserleiche_im_Ganges.jpg">
            <a:extLst>
              <a:ext uri="{FF2B5EF4-FFF2-40B4-BE49-F238E27FC236}">
                <a16:creationId xmlns:a16="http://schemas.microsoft.com/office/drawing/2014/main" id="{F4C579CC-F825-CBAA-9F4D-210AABE0DA45}"/>
              </a:ext>
            </a:extLst>
          </p:cNvPr>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a:off x="2571750" y="3071813"/>
            <a:ext cx="26733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a:extLst>
              <a:ext uri="{FF2B5EF4-FFF2-40B4-BE49-F238E27FC236}">
                <a16:creationId xmlns:a16="http://schemas.microsoft.com/office/drawing/2014/main" id="{893CE11C-F604-3FAC-7D1B-CA8C95526071}"/>
              </a:ext>
            </a:extLst>
          </p:cNvPr>
          <p:cNvSpPr/>
          <p:nvPr>
            <p:custDataLst>
              <p:tags r:id="rId10"/>
            </p:custDataLst>
          </p:nvPr>
        </p:nvSpPr>
        <p:spPr>
          <a:xfrm rot="19597143">
            <a:off x="-172017" y="2421290"/>
            <a:ext cx="9382811" cy="1938992"/>
          </a:xfrm>
          <a:prstGeom prst="rect">
            <a:avLst/>
          </a:prstGeom>
          <a:noFill/>
        </p:spPr>
        <p:txBody>
          <a:bodyPr>
            <a:spAutoFit/>
          </a:bodyPr>
          <a:lstStyle/>
          <a:p>
            <a:pPr algn="ctr" fontAlgn="auto">
              <a:spcBef>
                <a:spcPts val="0"/>
              </a:spcBef>
              <a:spcAft>
                <a:spcPts val="0"/>
              </a:spcAft>
              <a:defRPr/>
            </a:pPr>
            <a:r>
              <a:rPr lang="de-DE" sz="6000" b="1" spc="300" dirty="0">
                <a:ln w="11430" cmpd="sng">
                  <a:solidFill>
                    <a:schemeClr val="accent1">
                      <a:tint val="10000"/>
                    </a:schemeClr>
                  </a:solidFill>
                  <a:prstDash val="solid"/>
                  <a:miter lim="800000"/>
                </a:ln>
                <a:solidFill>
                  <a:schemeClr val="tx1">
                    <a:lumMod val="95000"/>
                    <a:lumOff val="5000"/>
                  </a:schemeClr>
                </a:solidFill>
                <a:effectLst>
                  <a:glow rad="45500">
                    <a:schemeClr val="accent1">
                      <a:satMod val="220000"/>
                      <a:alpha val="35000"/>
                    </a:schemeClr>
                  </a:glow>
                </a:effectLst>
                <a:latin typeface="Times New Roman" pitchFamily="18" charset="0"/>
                <a:cs typeface="Times New Roman" pitchFamily="18" charset="0"/>
              </a:rPr>
              <a:t>Ort der Müllentsorgung</a:t>
            </a:r>
          </a:p>
          <a:p>
            <a:pPr algn="ctr" fontAlgn="auto">
              <a:spcBef>
                <a:spcPts val="0"/>
              </a:spcBef>
              <a:spcAft>
                <a:spcPts val="0"/>
              </a:spcAft>
              <a:defRPr/>
            </a:pPr>
            <a:r>
              <a:rPr lang="de-DE" sz="6000" b="1" spc="300" dirty="0">
                <a:ln w="11430" cmpd="sng">
                  <a:solidFill>
                    <a:schemeClr val="accent1">
                      <a:tint val="10000"/>
                    </a:schemeClr>
                  </a:solidFill>
                  <a:prstDash val="solid"/>
                  <a:miter lim="800000"/>
                </a:ln>
                <a:solidFill>
                  <a:schemeClr val="tx1">
                    <a:lumMod val="95000"/>
                    <a:lumOff val="5000"/>
                  </a:schemeClr>
                </a:solidFill>
                <a:effectLst>
                  <a:glow rad="45500">
                    <a:schemeClr val="accent1">
                      <a:satMod val="220000"/>
                      <a:alpha val="35000"/>
                    </a:schemeClr>
                  </a:glow>
                </a:effectLst>
                <a:latin typeface="Times New Roman" pitchFamily="18" charset="0"/>
                <a:cs typeface="Times New Roman" pitchFamily="18" charset="0"/>
              </a:rPr>
              <a:t>und des Tods!</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Eigene Dateien\Siegfried\Schule\Erdkunde\Sek. I\Klasse 7\Bildmaterial\Indien\Verbrennung der Toten.jpg">
            <a:extLst>
              <a:ext uri="{FF2B5EF4-FFF2-40B4-BE49-F238E27FC236}">
                <a16:creationId xmlns:a16="http://schemas.microsoft.com/office/drawing/2014/main" id="{9724832F-B602-AAF7-5439-40C47CCDB60B}"/>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66675"/>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FC5A403F-2580-56B9-F115-8FC38E8D3560}"/>
              </a:ext>
            </a:extLst>
          </p:cNvPr>
          <p:cNvSpPr txBox="1"/>
          <p:nvPr/>
        </p:nvSpPr>
        <p:spPr>
          <a:xfrm>
            <a:off x="285750" y="4905375"/>
            <a:ext cx="8858250" cy="1938338"/>
          </a:xfrm>
          <a:prstGeom prst="rect">
            <a:avLst/>
          </a:prstGeom>
          <a:noFill/>
        </p:spPr>
        <p:txBody>
          <a:bodyPr>
            <a:spAutoFit/>
          </a:bodyPr>
          <a:lstStyle/>
          <a:p>
            <a:pPr fontAlgn="auto">
              <a:spcBef>
                <a:spcPts val="0"/>
              </a:spcBef>
              <a:spcAft>
                <a:spcPts val="0"/>
              </a:spcAft>
              <a:defRPr/>
            </a:pPr>
            <a:r>
              <a:rPr lang="de-DE" sz="2400" b="1" dirty="0">
                <a:solidFill>
                  <a:schemeClr val="bg2">
                    <a:lumMod val="75000"/>
                  </a:schemeClr>
                </a:solidFill>
                <a:latin typeface="Times New Roman" pitchFamily="18" charset="0"/>
                <a:cs typeface="Times New Roman" pitchFamily="18" charset="0"/>
              </a:rPr>
              <a:t>Ort der Bestattung!</a:t>
            </a:r>
          </a:p>
          <a:p>
            <a:pPr fontAlgn="auto">
              <a:spcBef>
                <a:spcPts val="0"/>
              </a:spcBef>
              <a:spcAft>
                <a:spcPts val="0"/>
              </a:spcAft>
              <a:defRPr/>
            </a:pPr>
            <a:r>
              <a:rPr lang="de-DE" sz="2400" b="1" dirty="0">
                <a:solidFill>
                  <a:schemeClr val="bg2">
                    <a:lumMod val="75000"/>
                  </a:schemeClr>
                </a:solidFill>
                <a:latin typeface="Times New Roman" pitchFamily="18" charset="0"/>
                <a:cs typeface="Times New Roman" pitchFamily="18" charset="0"/>
              </a:rPr>
              <a:t>Vier Stunden braucht eine Leiche ungefähr bis zur Einäscherung. Dann wird der Platz von Angehörigen einer speziellen Kaste gesäubert und die Asche wird natürlich in den heiligen Ganges gestreut.</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G:\Eigene Dateien\Siegfried\Schule\Erdkunde\Sek. I\Klasse 7\Bildmaterial\Indien\Indische Kinder.jpg">
            <a:extLst>
              <a:ext uri="{FF2B5EF4-FFF2-40B4-BE49-F238E27FC236}">
                <a16:creationId xmlns:a16="http://schemas.microsoft.com/office/drawing/2014/main" id="{3F1BD7BF-3845-FEE5-5A38-1DAB39ED3E86}"/>
              </a:ext>
            </a:extLst>
          </p:cNvPr>
          <p:cNvPicPr>
            <a:picLocks noChangeAspect="1" noChangeArrowheads="1"/>
          </p:cNvPicPr>
          <p:nvPr>
            <p:custDataLst>
              <p:tags r:id="rId2"/>
            </p:custDataLst>
          </p:nvPr>
        </p:nvPicPr>
        <p:blipFill>
          <a:blip r:embed="rId7" cstate="print"/>
          <a:srcRect/>
          <a:stretch>
            <a:fillRect/>
          </a:stretch>
        </p:blipFill>
        <p:spPr bwMode="auto">
          <a:xfrm rot="774945">
            <a:off x="7174663" y="2041853"/>
            <a:ext cx="1926588" cy="1440125"/>
          </a:xfrm>
          <a:prstGeom prst="ellipse">
            <a:avLst/>
          </a:prstGeom>
          <a:noFill/>
          <a:effectLst/>
          <a:scene3d>
            <a:camera prst="orthographicFront"/>
            <a:lightRig rig="threePt" dir="t"/>
          </a:scene3d>
          <a:sp3d>
            <a:bevelT/>
          </a:sp3d>
        </p:spPr>
      </p:pic>
      <p:sp>
        <p:nvSpPr>
          <p:cNvPr id="3" name="Textfeld 2">
            <a:extLst>
              <a:ext uri="{FF2B5EF4-FFF2-40B4-BE49-F238E27FC236}">
                <a16:creationId xmlns:a16="http://schemas.microsoft.com/office/drawing/2014/main" id="{3AA3972F-4464-4848-178A-86A00A565E6B}"/>
              </a:ext>
            </a:extLst>
          </p:cNvPr>
          <p:cNvSpPr txBox="1"/>
          <p:nvPr/>
        </p:nvSpPr>
        <p:spPr>
          <a:xfrm>
            <a:off x="642938" y="357188"/>
            <a:ext cx="7599362" cy="523875"/>
          </a:xfrm>
          <a:prstGeom prst="rect">
            <a:avLst/>
          </a:prstGeom>
          <a:noFill/>
        </p:spPr>
        <p:txBody>
          <a:bodyPr wrap="none">
            <a:spAutoFit/>
          </a:bodyPr>
          <a:lstStyle/>
          <a:p>
            <a:pPr fontAlgn="auto">
              <a:spcBef>
                <a:spcPts val="0"/>
              </a:spcBef>
              <a:spcAft>
                <a:spcPts val="0"/>
              </a:spcAft>
              <a:defRPr/>
            </a:pPr>
            <a:r>
              <a:rPr lang="de-DE" sz="2800" b="1" dirty="0">
                <a:solidFill>
                  <a:schemeClr val="accent2">
                    <a:lumMod val="50000"/>
                  </a:schemeClr>
                </a:solidFill>
                <a:latin typeface="+mn-lt"/>
                <a:cs typeface="+mn-cs"/>
              </a:rPr>
              <a:t>Indiens größtes Problem - Bevölkerungsexplosion</a:t>
            </a:r>
          </a:p>
        </p:txBody>
      </p:sp>
      <p:sp>
        <p:nvSpPr>
          <p:cNvPr id="5" name="Textfeld 4">
            <a:extLst>
              <a:ext uri="{FF2B5EF4-FFF2-40B4-BE49-F238E27FC236}">
                <a16:creationId xmlns:a16="http://schemas.microsoft.com/office/drawing/2014/main" id="{71053BC7-4F64-7FF7-B438-D804FCAFC75D}"/>
              </a:ext>
            </a:extLst>
          </p:cNvPr>
          <p:cNvSpPr txBox="1"/>
          <p:nvPr/>
        </p:nvSpPr>
        <p:spPr>
          <a:xfrm>
            <a:off x="357188" y="1227138"/>
            <a:ext cx="8131175" cy="922337"/>
          </a:xfrm>
          <a:prstGeom prst="rect">
            <a:avLst/>
          </a:prstGeom>
          <a:noFill/>
        </p:spPr>
        <p:txBody>
          <a:bodyPr wrap="none">
            <a:spAutoFit/>
          </a:bodyPr>
          <a:lstStyle/>
          <a:p>
            <a:pPr fontAlgn="auto">
              <a:spcBef>
                <a:spcPts val="0"/>
              </a:spcBef>
              <a:spcAft>
                <a:spcPts val="0"/>
              </a:spcAft>
              <a:defRPr/>
            </a:pPr>
            <a:r>
              <a:rPr lang="de-DE" dirty="0">
                <a:solidFill>
                  <a:schemeClr val="accent2">
                    <a:lumMod val="50000"/>
                  </a:schemeClr>
                </a:solidFill>
                <a:latin typeface="+mn-lt"/>
                <a:cs typeface="+mn-cs"/>
              </a:rPr>
              <a:t>Die indische Bevölkerung ist in den letzten 50 Jahren von 252 Mio. Einwohner auf</a:t>
            </a:r>
          </a:p>
          <a:p>
            <a:pPr fontAlgn="auto">
              <a:spcBef>
                <a:spcPts val="0"/>
              </a:spcBef>
              <a:spcAft>
                <a:spcPts val="0"/>
              </a:spcAft>
              <a:defRPr/>
            </a:pPr>
            <a:r>
              <a:rPr lang="de-DE" dirty="0">
                <a:solidFill>
                  <a:schemeClr val="accent2">
                    <a:lumMod val="50000"/>
                  </a:schemeClr>
                </a:solidFill>
                <a:latin typeface="+mn-lt"/>
                <a:cs typeface="+mn-cs"/>
              </a:rPr>
              <a:t>1,1 Milliarden Einwohner gestiegen. Jährlich werden in Indien rund 27 Millionen</a:t>
            </a:r>
          </a:p>
          <a:p>
            <a:pPr fontAlgn="auto">
              <a:spcBef>
                <a:spcPts val="0"/>
              </a:spcBef>
              <a:spcAft>
                <a:spcPts val="0"/>
              </a:spcAft>
              <a:defRPr/>
            </a:pPr>
            <a:r>
              <a:rPr lang="de-DE" dirty="0">
                <a:solidFill>
                  <a:schemeClr val="accent2">
                    <a:lumMod val="50000"/>
                  </a:schemeClr>
                </a:solidFill>
                <a:latin typeface="+mn-lt"/>
                <a:cs typeface="+mn-cs"/>
              </a:rPr>
              <a:t>Kinder gebohren.</a:t>
            </a:r>
          </a:p>
        </p:txBody>
      </p:sp>
      <p:sp>
        <p:nvSpPr>
          <p:cNvPr id="6" name="Textfeld 5">
            <a:extLst>
              <a:ext uri="{FF2B5EF4-FFF2-40B4-BE49-F238E27FC236}">
                <a16:creationId xmlns:a16="http://schemas.microsoft.com/office/drawing/2014/main" id="{5E38699C-FD9C-5799-847C-1F51519EF3F0}"/>
              </a:ext>
            </a:extLst>
          </p:cNvPr>
          <p:cNvSpPr txBox="1"/>
          <p:nvPr/>
        </p:nvSpPr>
        <p:spPr>
          <a:xfrm>
            <a:off x="357188" y="2238375"/>
            <a:ext cx="1500187" cy="523875"/>
          </a:xfrm>
          <a:prstGeom prst="rect">
            <a:avLst/>
          </a:prstGeom>
          <a:noFill/>
        </p:spPr>
        <p:txBody>
          <a:bodyPr>
            <a:spAutoFit/>
          </a:bodyPr>
          <a:lstStyle/>
          <a:p>
            <a:pPr fontAlgn="auto">
              <a:spcBef>
                <a:spcPts val="0"/>
              </a:spcBef>
              <a:spcAft>
                <a:spcPts val="0"/>
              </a:spcAft>
              <a:defRPr/>
            </a:pPr>
            <a:r>
              <a:rPr lang="de-DE" sz="2800" dirty="0">
                <a:solidFill>
                  <a:schemeClr val="accent2">
                    <a:lumMod val="50000"/>
                  </a:schemeClr>
                </a:solidFill>
                <a:latin typeface="+mn-lt"/>
                <a:cs typeface="+mn-cs"/>
              </a:rPr>
              <a:t>Warum?</a:t>
            </a:r>
          </a:p>
        </p:txBody>
      </p:sp>
      <p:sp>
        <p:nvSpPr>
          <p:cNvPr id="7" name="Textfeld 6">
            <a:extLst>
              <a:ext uri="{FF2B5EF4-FFF2-40B4-BE49-F238E27FC236}">
                <a16:creationId xmlns:a16="http://schemas.microsoft.com/office/drawing/2014/main" id="{398F8AF2-6618-F921-7D14-B3363001E442}"/>
              </a:ext>
            </a:extLst>
          </p:cNvPr>
          <p:cNvSpPr txBox="1"/>
          <p:nvPr/>
        </p:nvSpPr>
        <p:spPr>
          <a:xfrm>
            <a:off x="2168525" y="2357438"/>
            <a:ext cx="6073775" cy="1477962"/>
          </a:xfrm>
          <a:prstGeom prst="rect">
            <a:avLst/>
          </a:prstGeom>
          <a:noFill/>
        </p:spPr>
        <p:txBody>
          <a:bodyPr wrap="none">
            <a:spAutoFit/>
          </a:bodyPr>
          <a:lstStyle/>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Hohe Kindersterblichkeit im 1. Lebensjahr</a:t>
            </a:r>
          </a:p>
          <a:p>
            <a:pPr fontAlgn="auto">
              <a:spcBef>
                <a:spcPts val="0"/>
              </a:spcBef>
              <a:spcAft>
                <a:spcPts val="0"/>
              </a:spcAft>
              <a:buFont typeface="Wingdings" pitchFamily="2" charset="2"/>
              <a:buChar char="Ø"/>
              <a:defRPr/>
            </a:pPr>
            <a:endParaRPr lang="de-DE" dirty="0">
              <a:solidFill>
                <a:schemeClr val="accent2">
                  <a:lumMod val="50000"/>
                </a:schemeClr>
              </a:solidFill>
              <a:latin typeface="+mn-lt"/>
              <a:cs typeface="+mn-cs"/>
            </a:endParaRPr>
          </a:p>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Kinder sollen als Erwachsene ihre Eltern versorgen</a:t>
            </a:r>
          </a:p>
          <a:p>
            <a:pPr fontAlgn="auto">
              <a:spcBef>
                <a:spcPts val="0"/>
              </a:spcBef>
              <a:spcAft>
                <a:spcPts val="0"/>
              </a:spcAft>
              <a:buFont typeface="Wingdings" pitchFamily="2" charset="2"/>
              <a:buChar char="Ø"/>
              <a:defRPr/>
            </a:pPr>
            <a:endParaRPr lang="de-DE" dirty="0">
              <a:solidFill>
                <a:schemeClr val="accent2">
                  <a:lumMod val="50000"/>
                </a:schemeClr>
              </a:solidFill>
              <a:latin typeface="+mn-lt"/>
              <a:cs typeface="+mn-cs"/>
            </a:endParaRPr>
          </a:p>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Kaum Aufklärung und Beratungen bei der Familienplanung</a:t>
            </a:r>
          </a:p>
        </p:txBody>
      </p:sp>
      <p:sp>
        <p:nvSpPr>
          <p:cNvPr id="8" name="Textfeld 7">
            <a:extLst>
              <a:ext uri="{FF2B5EF4-FFF2-40B4-BE49-F238E27FC236}">
                <a16:creationId xmlns:a16="http://schemas.microsoft.com/office/drawing/2014/main" id="{7FE2162F-0D44-9E15-66E0-1D3C92AEA4B0}"/>
              </a:ext>
            </a:extLst>
          </p:cNvPr>
          <p:cNvSpPr txBox="1"/>
          <p:nvPr/>
        </p:nvSpPr>
        <p:spPr>
          <a:xfrm>
            <a:off x="442913" y="3835400"/>
            <a:ext cx="1282700" cy="522288"/>
          </a:xfrm>
          <a:prstGeom prst="rect">
            <a:avLst/>
          </a:prstGeom>
          <a:noFill/>
        </p:spPr>
        <p:txBody>
          <a:bodyPr wrap="none">
            <a:spAutoFit/>
          </a:bodyPr>
          <a:lstStyle/>
          <a:p>
            <a:pPr fontAlgn="auto">
              <a:spcBef>
                <a:spcPts val="0"/>
              </a:spcBef>
              <a:spcAft>
                <a:spcPts val="0"/>
              </a:spcAft>
              <a:defRPr/>
            </a:pPr>
            <a:r>
              <a:rPr lang="de-DE" sz="2800" dirty="0">
                <a:solidFill>
                  <a:schemeClr val="accent2">
                    <a:lumMod val="50000"/>
                  </a:schemeClr>
                </a:solidFill>
                <a:latin typeface="+mn-lt"/>
                <a:cs typeface="+mn-cs"/>
              </a:rPr>
              <a:t>Folgen!</a:t>
            </a:r>
          </a:p>
        </p:txBody>
      </p:sp>
      <p:sp>
        <p:nvSpPr>
          <p:cNvPr id="10" name="Textfeld 9">
            <a:extLst>
              <a:ext uri="{FF2B5EF4-FFF2-40B4-BE49-F238E27FC236}">
                <a16:creationId xmlns:a16="http://schemas.microsoft.com/office/drawing/2014/main" id="{AF002487-2D85-7B47-B53B-556DC18D8A22}"/>
              </a:ext>
            </a:extLst>
          </p:cNvPr>
          <p:cNvSpPr txBox="1"/>
          <p:nvPr/>
        </p:nvSpPr>
        <p:spPr>
          <a:xfrm>
            <a:off x="2168525" y="4000500"/>
            <a:ext cx="5715000" cy="2586038"/>
          </a:xfrm>
          <a:prstGeom prst="rect">
            <a:avLst/>
          </a:prstGeom>
          <a:noFill/>
        </p:spPr>
        <p:txBody>
          <a:bodyPr>
            <a:spAutoFit/>
          </a:bodyPr>
          <a:lstStyle/>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Steigender Bedarf an Lebensmitteln</a:t>
            </a:r>
          </a:p>
          <a:p>
            <a:pPr fontAlgn="auto">
              <a:spcBef>
                <a:spcPts val="0"/>
              </a:spcBef>
              <a:spcAft>
                <a:spcPts val="0"/>
              </a:spcAft>
              <a:buFont typeface="Wingdings" pitchFamily="2" charset="2"/>
              <a:buChar char="Ø"/>
              <a:defRPr/>
            </a:pPr>
            <a:endParaRPr lang="de-DE" dirty="0">
              <a:solidFill>
                <a:schemeClr val="accent2">
                  <a:lumMod val="50000"/>
                </a:schemeClr>
              </a:solidFill>
              <a:latin typeface="+mn-lt"/>
              <a:cs typeface="+mn-cs"/>
            </a:endParaRPr>
          </a:p>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Wohnungsnot</a:t>
            </a:r>
          </a:p>
          <a:p>
            <a:pPr fontAlgn="auto">
              <a:spcBef>
                <a:spcPts val="0"/>
              </a:spcBef>
              <a:spcAft>
                <a:spcPts val="0"/>
              </a:spcAft>
              <a:buFont typeface="Wingdings" pitchFamily="2" charset="2"/>
              <a:buChar char="Ø"/>
              <a:defRPr/>
            </a:pPr>
            <a:endParaRPr lang="de-DE" dirty="0">
              <a:solidFill>
                <a:schemeClr val="accent2">
                  <a:lumMod val="50000"/>
                </a:schemeClr>
              </a:solidFill>
              <a:latin typeface="+mn-lt"/>
              <a:cs typeface="+mn-cs"/>
            </a:endParaRPr>
          </a:p>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Mangel an Arbeitsplätzen und Schulen</a:t>
            </a:r>
          </a:p>
          <a:p>
            <a:pPr fontAlgn="auto">
              <a:spcBef>
                <a:spcPts val="0"/>
              </a:spcBef>
              <a:spcAft>
                <a:spcPts val="0"/>
              </a:spcAft>
              <a:buFont typeface="Wingdings" pitchFamily="2" charset="2"/>
              <a:buChar char="Ø"/>
              <a:defRPr/>
            </a:pPr>
            <a:endParaRPr lang="de-DE" dirty="0">
              <a:solidFill>
                <a:schemeClr val="accent2">
                  <a:lumMod val="50000"/>
                </a:schemeClr>
              </a:solidFill>
              <a:latin typeface="+mn-lt"/>
              <a:cs typeface="+mn-cs"/>
            </a:endParaRPr>
          </a:p>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Armut und geringe Alphabetisierungsrate</a:t>
            </a:r>
          </a:p>
          <a:p>
            <a:pPr fontAlgn="auto">
              <a:spcBef>
                <a:spcPts val="0"/>
              </a:spcBef>
              <a:spcAft>
                <a:spcPts val="0"/>
              </a:spcAft>
              <a:defRPr/>
            </a:pPr>
            <a:endParaRPr lang="de-DE" dirty="0">
              <a:solidFill>
                <a:schemeClr val="accent2">
                  <a:lumMod val="50000"/>
                </a:schemeClr>
              </a:solidFill>
              <a:latin typeface="+mn-lt"/>
              <a:cs typeface="+mn-cs"/>
            </a:endParaRPr>
          </a:p>
          <a:p>
            <a:pPr fontAlgn="auto">
              <a:spcBef>
                <a:spcPts val="0"/>
              </a:spcBef>
              <a:spcAft>
                <a:spcPts val="0"/>
              </a:spcAft>
              <a:buFont typeface="Wingdings" pitchFamily="2" charset="2"/>
              <a:buChar char="Ø"/>
              <a:defRPr/>
            </a:pPr>
            <a:r>
              <a:rPr lang="de-DE" dirty="0">
                <a:solidFill>
                  <a:schemeClr val="accent2">
                    <a:lumMod val="50000"/>
                  </a:schemeClr>
                </a:solidFill>
                <a:latin typeface="+mn-lt"/>
                <a:cs typeface="+mn-cs"/>
              </a:rPr>
              <a:t>Kinderarbeit</a:t>
            </a:r>
          </a:p>
        </p:txBody>
      </p:sp>
      <p:pic>
        <p:nvPicPr>
          <p:cNvPr id="4104" name="Picture 8" descr="G:\Eigene Dateien\Siegfried\Schule\Erdkunde\Sek. I\Klasse 7\Bildmaterial\Indien\Kinderarbeit.jpg">
            <a:extLst>
              <a:ext uri="{FF2B5EF4-FFF2-40B4-BE49-F238E27FC236}">
                <a16:creationId xmlns:a16="http://schemas.microsoft.com/office/drawing/2014/main" id="{0C063941-AD52-57D4-7D4E-054997376FA4}"/>
              </a:ext>
            </a:extLst>
          </p:cNvPr>
          <p:cNvPicPr>
            <a:picLocks noChangeAspect="1" noChangeArrowheads="1"/>
          </p:cNvPicPr>
          <p:nvPr>
            <p:custDataLst>
              <p:tags r:id="rId3"/>
            </p:custDataLst>
          </p:nvPr>
        </p:nvPicPr>
        <p:blipFill>
          <a:blip r:embed="rId8"/>
          <a:srcRect/>
          <a:stretch>
            <a:fillRect/>
          </a:stretch>
        </p:blipFill>
        <p:spPr bwMode="auto">
          <a:xfrm rot="556474">
            <a:off x="6448209" y="4269045"/>
            <a:ext cx="1785485" cy="2464840"/>
          </a:xfrm>
          <a:prstGeom prst="ellipse">
            <a:avLst/>
          </a:prstGeom>
          <a:noFill/>
          <a:effectLst>
            <a:softEdge rad="127000"/>
          </a:effectLst>
        </p:spPr>
      </p:pic>
      <p:pic>
        <p:nvPicPr>
          <p:cNvPr id="4105" name="Picture 9" descr="G:\Eigene Dateien\Siegfried\Schule\Erdkunde\Sek. I\Klasse 7\Bildmaterial\Indien\Armut.jpg">
            <a:extLst>
              <a:ext uri="{FF2B5EF4-FFF2-40B4-BE49-F238E27FC236}">
                <a16:creationId xmlns:a16="http://schemas.microsoft.com/office/drawing/2014/main" id="{391E579F-5E67-7E8A-F8F2-9CD600EC9D90}"/>
              </a:ext>
            </a:extLst>
          </p:cNvPr>
          <p:cNvPicPr>
            <a:picLocks noChangeAspect="1" noChangeArrowheads="1"/>
          </p:cNvPicPr>
          <p:nvPr>
            <p:custDataLst>
              <p:tags r:id="rId4"/>
            </p:custDataLst>
          </p:nvPr>
        </p:nvPicPr>
        <p:blipFill>
          <a:blip r:embed="rId9"/>
          <a:srcRect/>
          <a:stretch>
            <a:fillRect/>
          </a:stretch>
        </p:blipFill>
        <p:spPr bwMode="auto">
          <a:xfrm rot="21049367">
            <a:off x="125774" y="4784185"/>
            <a:ext cx="2183957" cy="1637967"/>
          </a:xfrm>
          <a:prstGeom prst="rect">
            <a:avLst/>
          </a:prstGeom>
          <a:noFill/>
          <a:effectLst>
            <a:softEdge rad="127000"/>
          </a:effectLst>
        </p:spPr>
      </p:pic>
      <p:pic>
        <p:nvPicPr>
          <p:cNvPr id="4106" name="Picture 10" descr="G:\Eigene Dateien\Siegfried\Schule\Erdkunde\Sek. I\Klasse 7\Bildmaterial\Indien\Kinder.jpg">
            <a:extLst>
              <a:ext uri="{FF2B5EF4-FFF2-40B4-BE49-F238E27FC236}">
                <a16:creationId xmlns:a16="http://schemas.microsoft.com/office/drawing/2014/main" id="{92E1593F-2167-84CC-72F3-C04C00911CE1}"/>
              </a:ext>
            </a:extLst>
          </p:cNvPr>
          <p:cNvPicPr>
            <a:picLocks noChangeAspect="1" noChangeArrowheads="1"/>
          </p:cNvPicPr>
          <p:nvPr>
            <p:custDataLst>
              <p:tags r:id="rId5"/>
            </p:custDataLst>
          </p:nvPr>
        </p:nvPicPr>
        <p:blipFill>
          <a:blip r:embed="rId10" cstate="print"/>
          <a:srcRect/>
          <a:stretch>
            <a:fillRect/>
          </a:stretch>
        </p:blipFill>
        <p:spPr bwMode="auto">
          <a:xfrm rot="20639756">
            <a:off x="286420" y="2700361"/>
            <a:ext cx="1618295" cy="1213722"/>
          </a:xfrm>
          <a:prstGeom prst="ellipse">
            <a:avLst/>
          </a:prstGeom>
          <a:noFill/>
          <a:scene3d>
            <a:camera prst="orthographicFront"/>
            <a:lightRig rig="threePt" dir="t"/>
          </a:scene3d>
          <a:sp3d>
            <a:bevelT/>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3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Eigene Dateien\Siegfried\Schule\Erdkunde\Sek. I\Klasse 7\Power Point Präsentationen\Indien\Indien –Bevölkerungspyramide2.jpg">
            <a:extLst>
              <a:ext uri="{FF2B5EF4-FFF2-40B4-BE49-F238E27FC236}">
                <a16:creationId xmlns:a16="http://schemas.microsoft.com/office/drawing/2014/main" id="{26822623-7C4E-0A1E-1C7D-0734750B7748}"/>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Eigene Dateien\Siegfried\Schule\Erdkunde\Sek. I\Klasse 7\Power Point Präsentationen\Indien\Indien – Arbeitsbild3 Kopie.jpg">
            <a:extLst>
              <a:ext uri="{FF2B5EF4-FFF2-40B4-BE49-F238E27FC236}">
                <a16:creationId xmlns:a16="http://schemas.microsoft.com/office/drawing/2014/main" id="{5BC68D08-A8D2-8262-936A-9496DDE432E5}"/>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5BBC879A-683F-2BE5-D965-8DD8A2B442D3}"/>
              </a:ext>
            </a:extLst>
          </p:cNvPr>
          <p:cNvSpPr/>
          <p:nvPr>
            <p:custDataLst>
              <p:tags r:id="rId3"/>
            </p:custDataLst>
          </p:nvPr>
        </p:nvSpPr>
        <p:spPr>
          <a:xfrm>
            <a:off x="714348" y="285728"/>
            <a:ext cx="7715304" cy="1323439"/>
          </a:xfrm>
          <a:prstGeom prst="rect">
            <a:avLst/>
          </a:prstGeom>
        </p:spPr>
        <p:txBody>
          <a:bodyPr>
            <a:spAutoFit/>
          </a:bodyPr>
          <a:lstStyle/>
          <a:p>
            <a:pPr algn="ctr" fontAlgn="auto">
              <a:spcBef>
                <a:spcPts val="0"/>
              </a:spcBef>
              <a:spcAft>
                <a:spcPts val="0"/>
              </a:spcAft>
              <a:defRPr/>
            </a:pPr>
            <a:r>
              <a:rPr lang="de-DE" sz="4000" b="1" dirty="0">
                <a:ln w="1905"/>
                <a:solidFill>
                  <a:schemeClr val="accent1">
                    <a:lumMod val="75000"/>
                  </a:schemeClr>
                </a:solidFill>
                <a:effectLst>
                  <a:innerShdw blurRad="69850" dist="43180" dir="5400000">
                    <a:srgbClr val="000000">
                      <a:alpha val="65000"/>
                    </a:srgbClr>
                  </a:innerShdw>
                </a:effectLst>
                <a:latin typeface="+mn-lt"/>
                <a:cs typeface="+mn-cs"/>
              </a:rPr>
              <a:t>Demografievergleich</a:t>
            </a:r>
          </a:p>
          <a:p>
            <a:pPr fontAlgn="auto">
              <a:spcBef>
                <a:spcPts val="0"/>
              </a:spcBef>
              <a:spcAft>
                <a:spcPts val="0"/>
              </a:spcAft>
              <a:defRPr/>
            </a:pPr>
            <a:r>
              <a:rPr lang="de-DE" sz="4000" b="1" dirty="0">
                <a:ln w="1905"/>
                <a:solidFill>
                  <a:schemeClr val="accent1">
                    <a:lumMod val="75000"/>
                  </a:schemeClr>
                </a:solidFill>
                <a:effectLst>
                  <a:innerShdw blurRad="69850" dist="43180" dir="5400000">
                    <a:srgbClr val="000000">
                      <a:alpha val="65000"/>
                    </a:srgbClr>
                  </a:innerShdw>
                </a:effectLst>
                <a:latin typeface="+mn-lt"/>
                <a:cs typeface="+mn-cs"/>
              </a:rPr>
              <a:t>        Indien        -        Deutschland</a:t>
            </a:r>
          </a:p>
        </p:txBody>
      </p:sp>
      <p:sp>
        <p:nvSpPr>
          <p:cNvPr id="7" name="Textfeld 6">
            <a:extLst>
              <a:ext uri="{FF2B5EF4-FFF2-40B4-BE49-F238E27FC236}">
                <a16:creationId xmlns:a16="http://schemas.microsoft.com/office/drawing/2014/main" id="{2EC51EF5-56E9-5D37-DE51-56C15FC728B4}"/>
              </a:ext>
            </a:extLst>
          </p:cNvPr>
          <p:cNvSpPr txBox="1"/>
          <p:nvPr>
            <p:custDataLst>
              <p:tags r:id="rId4"/>
            </p:custDataLst>
          </p:nvPr>
        </p:nvSpPr>
        <p:spPr>
          <a:xfrm>
            <a:off x="1571604" y="2034264"/>
            <a:ext cx="1837491" cy="830997"/>
          </a:xfrm>
          <a:prstGeom prst="rect">
            <a:avLst/>
          </a:prstGeom>
          <a:noFill/>
        </p:spPr>
        <p:txBody>
          <a:bodyPr wrap="none">
            <a:spAutoFit/>
          </a:bodyPr>
          <a:lstStyle/>
          <a:p>
            <a:pPr fontAlgn="auto">
              <a:spcBef>
                <a:spcPts val="0"/>
              </a:spcBef>
              <a:spcAft>
                <a:spcPts val="0"/>
              </a:spcAft>
              <a:defRPr/>
            </a:pP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Durchschnitt</a:t>
            </a:r>
            <a:endParaRPr lang="de-DE" sz="2400" dirty="0">
              <a:latin typeface="+mn-lt"/>
              <a:cs typeface="+mn-cs"/>
            </a:endParaRPr>
          </a:p>
          <a:p>
            <a:pPr fontAlgn="auto">
              <a:spcBef>
                <a:spcPts val="0"/>
              </a:spcBef>
              <a:spcAft>
                <a:spcPts val="0"/>
              </a:spcAft>
              <a:defRPr/>
            </a:pP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22,3 Jahre</a:t>
            </a:r>
          </a:p>
        </p:txBody>
      </p:sp>
      <p:sp>
        <p:nvSpPr>
          <p:cNvPr id="8" name="Textfeld 7">
            <a:extLst>
              <a:ext uri="{FF2B5EF4-FFF2-40B4-BE49-F238E27FC236}">
                <a16:creationId xmlns:a16="http://schemas.microsoft.com/office/drawing/2014/main" id="{557BFBEF-71B0-A49B-CA7F-509936E8D01B}"/>
              </a:ext>
            </a:extLst>
          </p:cNvPr>
          <p:cNvSpPr txBox="1"/>
          <p:nvPr>
            <p:custDataLst>
              <p:tags r:id="rId5"/>
            </p:custDataLst>
          </p:nvPr>
        </p:nvSpPr>
        <p:spPr>
          <a:xfrm>
            <a:off x="5500694" y="2034264"/>
            <a:ext cx="2071702" cy="1107996"/>
          </a:xfrm>
          <a:prstGeom prst="rect">
            <a:avLst/>
          </a:prstGeom>
          <a:noFill/>
        </p:spPr>
        <p:txBody>
          <a:bodyPr>
            <a:spAutoFit/>
          </a:bodyPr>
          <a:lstStyle/>
          <a:p>
            <a:pPr fontAlgn="auto">
              <a:spcBef>
                <a:spcPts val="0"/>
              </a:spcBef>
              <a:spcAft>
                <a:spcPts val="0"/>
              </a:spcAft>
              <a:defRPr/>
            </a:pP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Durchschnitt</a:t>
            </a:r>
          </a:p>
          <a:p>
            <a:pPr fontAlgn="auto">
              <a:spcBef>
                <a:spcPts val="0"/>
              </a:spcBef>
              <a:spcAft>
                <a:spcPts val="0"/>
              </a:spcAft>
              <a:defRPr/>
            </a:pP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48 – 49 Jahre</a:t>
            </a:r>
          </a:p>
          <a:p>
            <a:pPr fontAlgn="auto">
              <a:spcBef>
                <a:spcPts val="0"/>
              </a:spcBef>
              <a:spcAft>
                <a:spcPts val="0"/>
              </a:spcAft>
              <a:defRPr/>
            </a:pPr>
            <a:endParaRPr lang="de-DE"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3" descr="Klimazonen in Indien1 Kopie.jpg">
            <a:extLst>
              <a:ext uri="{FF2B5EF4-FFF2-40B4-BE49-F238E27FC236}">
                <a16:creationId xmlns:a16="http://schemas.microsoft.com/office/drawing/2014/main" id="{33EECC10-02E5-FF98-64BD-C2C73EC4456E}"/>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928813" y="0"/>
            <a:ext cx="7215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descr="http://www.integralis-mitte.de/integralis_hamburg/img/wueste/wueste_7.jpg">
            <a:extLst>
              <a:ext uri="{FF2B5EF4-FFF2-40B4-BE49-F238E27FC236}">
                <a16:creationId xmlns:a16="http://schemas.microsoft.com/office/drawing/2014/main" id="{612E4BAD-5AD4-B02B-C1CE-D11F1175ED39}"/>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4230688"/>
            <a:ext cx="19685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www.auf-abwegen.de/uploads/RTEmagicC_Tropen1_02.jpg.jpg">
            <a:extLst>
              <a:ext uri="{FF2B5EF4-FFF2-40B4-BE49-F238E27FC236}">
                <a16:creationId xmlns:a16="http://schemas.microsoft.com/office/drawing/2014/main" id="{7E01D62D-1A85-00B1-2DE1-C114065D0FC2}"/>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197167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http://www.biologie.uni-hamburg.de/b-online/afrika/1038/1038_78.jpg">
            <a:extLst>
              <a:ext uri="{FF2B5EF4-FFF2-40B4-BE49-F238E27FC236}">
                <a16:creationId xmlns:a16="http://schemas.microsoft.com/office/drawing/2014/main" id="{217AD60E-17F0-02BF-CD2F-7A8D08AF4E1C}"/>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0" y="2625725"/>
            <a:ext cx="2579688"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Eigene Dateien\Siegfried\Schule\Erdkunde\Sek. I\Klasse 7\Power Point Präsentationen\Indien\Indien – Klima Kopie.jpg">
            <a:extLst>
              <a:ext uri="{FF2B5EF4-FFF2-40B4-BE49-F238E27FC236}">
                <a16:creationId xmlns:a16="http://schemas.microsoft.com/office/drawing/2014/main" id="{FFD7351A-7D97-5C73-87E9-530B968C1482}"/>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428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0499E7EB-9B4B-B5C1-0491-DF1F65B387A3}"/>
              </a:ext>
            </a:extLst>
          </p:cNvPr>
          <p:cNvSpPr txBox="1"/>
          <p:nvPr>
            <p:custDataLst>
              <p:tags r:id="rId3"/>
            </p:custDataLst>
          </p:nvPr>
        </p:nvSpPr>
        <p:spPr>
          <a:xfrm>
            <a:off x="357158" y="1000108"/>
            <a:ext cx="591765" cy="4643470"/>
          </a:xfrm>
          <a:prstGeom prst="rect">
            <a:avLst/>
          </a:prstGeom>
          <a:noFill/>
        </p:spPr>
        <p:txBody>
          <a:bodyPr vert="wordArtVert">
            <a:spAutoFit/>
          </a:bodyPr>
          <a:lstStyle/>
          <a:p>
            <a:pPr fontAlgn="auto">
              <a:spcBef>
                <a:spcPts val="0"/>
              </a:spcBef>
              <a:spcAft>
                <a:spcPts val="0"/>
              </a:spcAft>
              <a:defRPr/>
            </a:pPr>
            <a:r>
              <a:rPr lang="de-DE"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Monsunklima</a:t>
            </a:r>
            <a:endParaRPr lang="de-DE" sz="2400" dirty="0">
              <a:latin typeface="+mn-lt"/>
              <a:cs typeface="+mn-cs"/>
            </a:endParaRPr>
          </a:p>
        </p:txBody>
      </p:sp>
      <p:sp>
        <p:nvSpPr>
          <p:cNvPr id="4" name="Textfeld 3">
            <a:extLst>
              <a:ext uri="{FF2B5EF4-FFF2-40B4-BE49-F238E27FC236}">
                <a16:creationId xmlns:a16="http://schemas.microsoft.com/office/drawing/2014/main" id="{CE81E0EF-1DCA-A558-BFCC-2D974E297D85}"/>
              </a:ext>
            </a:extLst>
          </p:cNvPr>
          <p:cNvSpPr txBox="1"/>
          <p:nvPr>
            <p:custDataLst>
              <p:tags r:id="rId4"/>
            </p:custDataLst>
          </p:nvPr>
        </p:nvSpPr>
        <p:spPr>
          <a:xfrm>
            <a:off x="8215338" y="1152508"/>
            <a:ext cx="591765" cy="4643470"/>
          </a:xfrm>
          <a:prstGeom prst="rect">
            <a:avLst/>
          </a:prstGeom>
          <a:noFill/>
        </p:spPr>
        <p:txBody>
          <a:bodyPr vert="wordArtVert">
            <a:spAutoFit/>
          </a:bodyPr>
          <a:lstStyle/>
          <a:p>
            <a:pPr fontAlgn="auto">
              <a:spcBef>
                <a:spcPts val="0"/>
              </a:spcBef>
              <a:spcAft>
                <a:spcPts val="0"/>
              </a:spcAft>
              <a:defRPr/>
            </a:pPr>
            <a:r>
              <a:rPr lang="de-DE"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Monsunklima</a:t>
            </a:r>
            <a:endParaRPr lang="de-DE" sz="2400" dirty="0">
              <a:latin typeface="+mn-lt"/>
              <a:cs typeface="+mn-cs"/>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0D6C4-3619-B08A-BF36-9E9C3E89247B}"/>
              </a:ext>
            </a:extLst>
          </p:cNvPr>
          <p:cNvSpPr>
            <a:spLocks noGrp="1"/>
          </p:cNvSpPr>
          <p:nvPr>
            <p:ph type="title"/>
            <p:custDataLst>
              <p:tags r:id="rId2"/>
            </p:custDataLst>
          </p:nvPr>
        </p:nvSpPr>
        <p:spPr>
          <a:xfrm>
            <a:off x="301752" y="457200"/>
            <a:ext cx="8686800" cy="5900758"/>
          </a:xfrm>
        </p:spPr>
        <p:txBody>
          <a:bodyPr/>
          <a:lstStyle/>
          <a:p>
            <a:pPr algn="ctr" eaLnBrk="1" fontAlgn="auto" hangingPunct="1">
              <a:spcAft>
                <a:spcPts val="0"/>
              </a:spcAft>
              <a:defRPr/>
            </a:pPr>
            <a:r>
              <a:rPr lang="de-DE" sz="4000" dirty="0">
                <a:latin typeface="Times New Roman" pitchFamily="18" charset="0"/>
                <a:cs typeface="Times New Roman" pitchFamily="18" charset="0"/>
              </a:rPr>
              <a:t>Ursachen</a:t>
            </a:r>
            <a:br>
              <a:rPr lang="de-DE" sz="4000" dirty="0">
                <a:latin typeface="Times New Roman" pitchFamily="18" charset="0"/>
                <a:cs typeface="Times New Roman" pitchFamily="18" charset="0"/>
              </a:rPr>
            </a:br>
            <a:br>
              <a:rPr lang="de-DE" sz="4000" dirty="0">
                <a:latin typeface="Times New Roman" pitchFamily="18" charset="0"/>
                <a:cs typeface="Times New Roman" pitchFamily="18" charset="0"/>
              </a:rPr>
            </a:br>
            <a:r>
              <a:rPr lang="de-DE" sz="4000" dirty="0">
                <a:latin typeface="Times New Roman" pitchFamily="18" charset="0"/>
                <a:cs typeface="Times New Roman" pitchFamily="18" charset="0"/>
              </a:rPr>
              <a:t>für die</a:t>
            </a:r>
            <a:br>
              <a:rPr lang="de-DE" sz="4000" dirty="0">
                <a:latin typeface="Times New Roman" pitchFamily="18" charset="0"/>
                <a:cs typeface="Times New Roman" pitchFamily="18" charset="0"/>
              </a:rPr>
            </a:br>
            <a:br>
              <a:rPr lang="de-DE" sz="4000" dirty="0">
                <a:latin typeface="Times New Roman" pitchFamily="18" charset="0"/>
                <a:cs typeface="Times New Roman" pitchFamily="18" charset="0"/>
              </a:rPr>
            </a:br>
            <a:r>
              <a:rPr lang="de-DE" sz="4000" dirty="0">
                <a:latin typeface="Times New Roman" pitchFamily="18" charset="0"/>
                <a:cs typeface="Times New Roman" pitchFamily="18" charset="0"/>
              </a:rPr>
              <a:t>Klimatischen Besonderheiten</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feld 1">
            <a:extLst>
              <a:ext uri="{FF2B5EF4-FFF2-40B4-BE49-F238E27FC236}">
                <a16:creationId xmlns:a16="http://schemas.microsoft.com/office/drawing/2014/main" id="{6F62F2F4-4C40-A3D3-2A81-6C2D88F1B418}"/>
              </a:ext>
            </a:extLst>
          </p:cNvPr>
          <p:cNvSpPr txBox="1">
            <a:spLocks noChangeArrowheads="1"/>
          </p:cNvSpPr>
          <p:nvPr/>
        </p:nvSpPr>
        <p:spPr bwMode="auto">
          <a:xfrm>
            <a:off x="214313" y="357188"/>
            <a:ext cx="869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latin typeface="Times New Roman" panose="02020603050405020304" pitchFamily="18" charset="0"/>
                <a:cs typeface="Times New Roman" panose="02020603050405020304" pitchFamily="18" charset="0"/>
              </a:rPr>
              <a:t>In Indien wird das Wetter der Jahreszeiten durch beständige wehende Luftströmungen bestimmt.</a:t>
            </a:r>
          </a:p>
        </p:txBody>
      </p:sp>
      <p:sp>
        <p:nvSpPr>
          <p:cNvPr id="16387" name="Textfeld 2">
            <a:extLst>
              <a:ext uri="{FF2B5EF4-FFF2-40B4-BE49-F238E27FC236}">
                <a16:creationId xmlns:a16="http://schemas.microsoft.com/office/drawing/2014/main" id="{65662037-7BE3-CDAF-16A0-5DDEFA3E92F8}"/>
              </a:ext>
            </a:extLst>
          </p:cNvPr>
          <p:cNvSpPr txBox="1">
            <a:spLocks noChangeArrowheads="1"/>
          </p:cNvSpPr>
          <p:nvPr/>
        </p:nvSpPr>
        <p:spPr bwMode="auto">
          <a:xfrm>
            <a:off x="214313" y="1003300"/>
            <a:ext cx="8696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latin typeface="Times New Roman" panose="02020603050405020304" pitchFamily="18" charset="0"/>
                <a:cs typeface="Times New Roman" panose="02020603050405020304" pitchFamily="18" charset="0"/>
              </a:rPr>
              <a:t>Diese Winde werden als </a:t>
            </a:r>
            <a:r>
              <a:rPr lang="de-DE" altLang="de-DE" b="1">
                <a:latin typeface="Times New Roman" panose="02020603050405020304" pitchFamily="18" charset="0"/>
                <a:cs typeface="Times New Roman" panose="02020603050405020304" pitchFamily="18" charset="0"/>
              </a:rPr>
              <a:t>Monsun </a:t>
            </a:r>
            <a:r>
              <a:rPr lang="de-DE" altLang="de-DE">
                <a:latin typeface="Times New Roman" panose="02020603050405020304" pitchFamily="18" charset="0"/>
                <a:cs typeface="Times New Roman" panose="02020603050405020304" pitchFamily="18" charset="0"/>
              </a:rPr>
              <a:t>bezeichnet! </a:t>
            </a:r>
          </a:p>
          <a:p>
            <a:pPr eaLnBrk="1" hangingPunct="1"/>
            <a:r>
              <a:rPr lang="de-DE" altLang="de-DE">
                <a:latin typeface="Times New Roman" panose="02020603050405020304" pitchFamily="18" charset="0"/>
                <a:cs typeface="Times New Roman" panose="02020603050405020304" pitchFamily="18" charset="0"/>
              </a:rPr>
              <a:t>Sie wechseln halbjährig ihre Richtung  und werden dabei durch die Verteilung von hohem und tiefen Luftdruck gelenkt.</a:t>
            </a:r>
          </a:p>
        </p:txBody>
      </p:sp>
      <p:pic>
        <p:nvPicPr>
          <p:cNvPr id="1026" name="Picture 2" descr="G:\Eigene Dateien\Siegfried\Schule\Erdkunde\Sek. I\Klasse 7\Bildmaterial\Indien\Sommermonsun.jpg">
            <a:extLst>
              <a:ext uri="{FF2B5EF4-FFF2-40B4-BE49-F238E27FC236}">
                <a16:creationId xmlns:a16="http://schemas.microsoft.com/office/drawing/2014/main" id="{42FC0E88-D004-1363-DF2F-D4BCFBA659B0}"/>
              </a:ext>
            </a:extLst>
          </p:cNvPr>
          <p:cNvPicPr>
            <a:picLocks noChangeAspect="1" noChangeArrowheads="1"/>
          </p:cNvPicPr>
          <p:nvPr>
            <p:custDataLst>
              <p:tags r:id="rId2"/>
            </p:custDataLst>
          </p:nvPr>
        </p:nvPicPr>
        <p:blipFill>
          <a:blip r:embed="rId5"/>
          <a:srcRect/>
          <a:stretch>
            <a:fillRect/>
          </a:stretch>
        </p:blipFill>
        <p:spPr bwMode="auto">
          <a:xfrm>
            <a:off x="360000" y="2124000"/>
            <a:ext cx="6332299" cy="1894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G:\Eigene Dateien\Siegfried\Schule\Erdkunde\Sek. I\Klasse 7\Bildmaterial\Indien\Winterrmonsun.jpg">
            <a:extLst>
              <a:ext uri="{FF2B5EF4-FFF2-40B4-BE49-F238E27FC236}">
                <a16:creationId xmlns:a16="http://schemas.microsoft.com/office/drawing/2014/main" id="{D8FB07E3-B9C9-318F-5466-BAC705225C21}"/>
              </a:ext>
            </a:extLst>
          </p:cNvPr>
          <p:cNvPicPr>
            <a:picLocks noChangeAspect="1" noChangeArrowheads="1"/>
          </p:cNvPicPr>
          <p:nvPr>
            <p:custDataLst>
              <p:tags r:id="rId3"/>
            </p:custDataLst>
          </p:nvPr>
        </p:nvPicPr>
        <p:blipFill>
          <a:blip r:embed="rId6"/>
          <a:srcRect/>
          <a:stretch>
            <a:fillRect/>
          </a:stretch>
        </p:blipFill>
        <p:spPr bwMode="auto">
          <a:xfrm>
            <a:off x="360000" y="4534710"/>
            <a:ext cx="6332300" cy="1894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B2068CD5-1D24-E3E8-C733-07AA8E42AA39}"/>
              </a:ext>
            </a:extLst>
          </p:cNvPr>
          <p:cNvSpPr txBox="1">
            <a:spLocks noChangeArrowheads="1"/>
          </p:cNvSpPr>
          <p:nvPr/>
        </p:nvSpPr>
        <p:spPr bwMode="auto">
          <a:xfrm>
            <a:off x="6811963" y="2571750"/>
            <a:ext cx="23320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600">
                <a:latin typeface="Times New Roman" panose="02020603050405020304" pitchFamily="18" charset="0"/>
                <a:cs typeface="Times New Roman" panose="02020603050405020304" pitchFamily="18" charset="0"/>
              </a:rPr>
              <a:t>Dieser Wind ist ein</a:t>
            </a:r>
          </a:p>
          <a:p>
            <a:pPr eaLnBrk="1" hangingPunct="1"/>
            <a:r>
              <a:rPr lang="de-DE" altLang="de-DE" sz="1600">
                <a:latin typeface="Times New Roman" panose="02020603050405020304" pitchFamily="18" charset="0"/>
                <a:cs typeface="Times New Roman" panose="02020603050405020304" pitchFamily="18" charset="0"/>
              </a:rPr>
              <a:t>feuchter und warmer Wind, da er vom </a:t>
            </a:r>
          </a:p>
          <a:p>
            <a:pPr eaLnBrk="1" hangingPunct="1"/>
            <a:r>
              <a:rPr lang="de-DE" altLang="de-DE" sz="1600">
                <a:latin typeface="Times New Roman" panose="02020603050405020304" pitchFamily="18" charset="0"/>
                <a:cs typeface="Times New Roman" panose="02020603050405020304" pitchFamily="18" charset="0"/>
              </a:rPr>
              <a:t>Meer her weht.</a:t>
            </a:r>
          </a:p>
        </p:txBody>
      </p:sp>
      <p:sp>
        <p:nvSpPr>
          <p:cNvPr id="7" name="Textfeld 6">
            <a:extLst>
              <a:ext uri="{FF2B5EF4-FFF2-40B4-BE49-F238E27FC236}">
                <a16:creationId xmlns:a16="http://schemas.microsoft.com/office/drawing/2014/main" id="{C60C6532-210A-D69A-6181-C0B7C05F22DE}"/>
              </a:ext>
            </a:extLst>
          </p:cNvPr>
          <p:cNvSpPr txBox="1">
            <a:spLocks noChangeArrowheads="1"/>
          </p:cNvSpPr>
          <p:nvPr/>
        </p:nvSpPr>
        <p:spPr bwMode="auto">
          <a:xfrm>
            <a:off x="6811963" y="4929188"/>
            <a:ext cx="23320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600">
                <a:latin typeface="Times New Roman" panose="02020603050405020304" pitchFamily="18" charset="0"/>
                <a:cs typeface="Times New Roman" panose="02020603050405020304" pitchFamily="18" charset="0"/>
              </a:rPr>
              <a:t>Dieser Wind ist ein</a:t>
            </a:r>
          </a:p>
          <a:p>
            <a:pPr eaLnBrk="1" hangingPunct="1"/>
            <a:r>
              <a:rPr lang="de-DE" altLang="de-DE" sz="1600">
                <a:latin typeface="Times New Roman" panose="02020603050405020304" pitchFamily="18" charset="0"/>
                <a:cs typeface="Times New Roman" panose="02020603050405020304" pitchFamily="18" charset="0"/>
              </a:rPr>
              <a:t>trockener und warmer Wind, da er vom Land her weht.</a:t>
            </a:r>
          </a:p>
        </p:txBody>
      </p:sp>
      <p:sp>
        <p:nvSpPr>
          <p:cNvPr id="8" name="Textfeld 7">
            <a:extLst>
              <a:ext uri="{FF2B5EF4-FFF2-40B4-BE49-F238E27FC236}">
                <a16:creationId xmlns:a16="http://schemas.microsoft.com/office/drawing/2014/main" id="{1891456A-0581-A82D-594A-BF87F84133E2}"/>
              </a:ext>
            </a:extLst>
          </p:cNvPr>
          <p:cNvSpPr txBox="1">
            <a:spLocks noChangeArrowheads="1"/>
          </p:cNvSpPr>
          <p:nvPr/>
        </p:nvSpPr>
        <p:spPr bwMode="auto">
          <a:xfrm>
            <a:off x="214313" y="6429375"/>
            <a:ext cx="7634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200">
                <a:latin typeface="Times New Roman" panose="02020603050405020304" pitchFamily="18" charset="0"/>
                <a:cs typeface="Times New Roman" panose="02020603050405020304" pitchFamily="18" charset="0"/>
              </a:rPr>
              <a:t>Durch die Reibung der Luftteilchen mit dem Himalaja erwärmt sich die kalte Luft bei ihrem Abstieg um 0,6°C je 100m!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diamond(in)">
                                      <p:cBhvr>
                                        <p:cTn id="17" dur="2000"/>
                                        <p:tgtEl>
                                          <p:spTgt spid="10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Eigene Dateien\Siegfried\Schule\Erdkunde\Sek. I\Klasse 7\Power Point Präsentationen\Indien\Indien – Land voller Gegensätze4.jpg">
            <a:extLst>
              <a:ext uri="{FF2B5EF4-FFF2-40B4-BE49-F238E27FC236}">
                <a16:creationId xmlns:a16="http://schemas.microsoft.com/office/drawing/2014/main" id="{D0C329CF-A59F-2320-880C-D44C26ED7110}"/>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G:\Eigene Dateien\Siegfried\Schule\Erdkunde\Sek. I\Klasse 7\Bildmaterial\Indien\reisanbau01.jpg">
            <a:extLst>
              <a:ext uri="{FF2B5EF4-FFF2-40B4-BE49-F238E27FC236}">
                <a16:creationId xmlns:a16="http://schemas.microsoft.com/office/drawing/2014/main" id="{10DE1FA9-0974-B7E9-7106-405B4D5FD51E}"/>
              </a:ext>
            </a:extLst>
          </p:cNvPr>
          <p:cNvPicPr>
            <a:picLocks noChangeAspect="1" noChangeArrowheads="1"/>
          </p:cNvPicPr>
          <p:nvPr>
            <p:custDataLst>
              <p:tags r:id="rId2"/>
            </p:custDataLst>
          </p:nvPr>
        </p:nvPicPr>
        <p:blipFill>
          <a:blip r:embed="rId7"/>
          <a:srcRect r="3297" b="4480"/>
          <a:stretch>
            <a:fillRect/>
          </a:stretch>
        </p:blipFill>
        <p:spPr bwMode="auto">
          <a:xfrm>
            <a:off x="1428728" y="2928934"/>
            <a:ext cx="6286544" cy="392906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0" name="Picture 2" descr="G:\Eigene Dateien\Siegfried\Schule\Erdkunde\Sek. I\Klasse 7\Bildmaterial\Indien\Monsunregen4.bmp">
            <a:extLst>
              <a:ext uri="{FF2B5EF4-FFF2-40B4-BE49-F238E27FC236}">
                <a16:creationId xmlns:a16="http://schemas.microsoft.com/office/drawing/2014/main" id="{13B7A1C3-998E-6DAB-91B8-F2C15AD7CE5F}"/>
              </a:ext>
            </a:extLst>
          </p:cNvPr>
          <p:cNvPicPr>
            <a:picLocks noChangeAspect="1" noChangeArrowheads="1"/>
          </p:cNvPicPr>
          <p:nvPr>
            <p:custDataLst>
              <p:tags r:id="rId3"/>
            </p:custDataLst>
          </p:nvPr>
        </p:nvPicPr>
        <p:blipFill>
          <a:blip r:embed="rId8"/>
          <a:srcRect/>
          <a:stretch>
            <a:fillRect/>
          </a:stretch>
        </p:blipFill>
        <p:spPr bwMode="auto">
          <a:xfrm rot="1020000">
            <a:off x="5193580" y="177434"/>
            <a:ext cx="3924000" cy="28837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52" name="Picture 4" descr="G:\Eigene Dateien\Siegfried\Schule\Erdkunde\Sek. I\Klasse 7\Bildmaterial\Indien\Monsunregen3.jpg">
            <a:extLst>
              <a:ext uri="{FF2B5EF4-FFF2-40B4-BE49-F238E27FC236}">
                <a16:creationId xmlns:a16="http://schemas.microsoft.com/office/drawing/2014/main" id="{D84B67D5-7E56-3465-DA22-C46075DF9CD4}"/>
              </a:ext>
            </a:extLst>
          </p:cNvPr>
          <p:cNvPicPr>
            <a:picLocks noChangeAspect="1" noChangeArrowheads="1"/>
          </p:cNvPicPr>
          <p:nvPr>
            <p:custDataLst>
              <p:tags r:id="rId4"/>
            </p:custDataLst>
          </p:nvPr>
        </p:nvPicPr>
        <p:blipFill>
          <a:blip r:embed="rId9"/>
          <a:srcRect/>
          <a:stretch>
            <a:fillRect/>
          </a:stretch>
        </p:blipFill>
        <p:spPr bwMode="auto">
          <a:xfrm rot="20595521">
            <a:off x="50390" y="174544"/>
            <a:ext cx="3954419" cy="2916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Textfeld 1">
            <a:extLst>
              <a:ext uri="{FF2B5EF4-FFF2-40B4-BE49-F238E27FC236}">
                <a16:creationId xmlns:a16="http://schemas.microsoft.com/office/drawing/2014/main" id="{80485C10-4E38-E065-F014-7AE30722F5CB}"/>
              </a:ext>
            </a:extLst>
          </p:cNvPr>
          <p:cNvSpPr txBox="1"/>
          <p:nvPr>
            <p:custDataLst>
              <p:tags r:id="rId5"/>
            </p:custDataLst>
          </p:nvPr>
        </p:nvSpPr>
        <p:spPr>
          <a:xfrm>
            <a:off x="1035819" y="1997839"/>
            <a:ext cx="7072362" cy="193899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de-DE" sz="6000" b="1" spc="50" dirty="0">
                <a:ln w="11430"/>
                <a:solidFill>
                  <a:schemeClr val="accent1">
                    <a:lumMod val="50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Monsun</a:t>
            </a:r>
          </a:p>
          <a:p>
            <a:pPr algn="ctr" fontAlgn="auto">
              <a:spcBef>
                <a:spcPts val="0"/>
              </a:spcBef>
              <a:spcAft>
                <a:spcPts val="0"/>
              </a:spcAft>
              <a:defRPr/>
            </a:pPr>
            <a:r>
              <a:rPr lang="de-DE" sz="6000" b="1" spc="50" dirty="0">
                <a:ln w="11430"/>
                <a:solidFill>
                  <a:schemeClr val="accent1">
                    <a:lumMod val="50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Segen oder Fluch?</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THEME_BG_IMAGE" val=""/>
  <p:tag name="MMPROD_TAG_VCONFIG" val="PD94bWwgdmVyc2lvbj0iMS4wIiBlbmNvZGluZz0iVVRGLTgiPz4NCjxjb25maWd1cmF0aW9uPg0KCTxjb2xvcnM+DQoJCTx1aWNvbG9yIG5hbWU9InByaW1hcnkiIHZhbHVlPSIweDlEQjI3RCIvPg0KCQk8dWljb2xvciBuYW1lPSJnbG93IiB2YWx1ZT0iMHgzNUQzMzQiLz4NCgkJPHVpY29sb3IgbmFtZT0idGV4dCIgdmFsdWU9IjB4RkZGRkZGIi8+DQoJCTx1aWNvbG9yIG5hbWU9ImxpZ2h0IiB2YWx1ZT0iMHg2RTdENTgiLz4NCgkJPHVpY29sb3IgbmFtZT0ic2hhZG93IiB2YWx1ZT0iMHgwMDAwMDAiLz4NCgkJPHVpY29sb3IgbmFtZT0iYmFja2dyb3VuZCIgdmFsdWU9IjB4N0M5NjZG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Indien – Land voller Gegensätze3&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93&quot; value=&quot;-1&quot;/&gt;&lt;property id=&quot;20224&quot; value=&quot;H:\Eigene Dateien\Siegfried\Schule\Erdkunde\Sek. I\Klasse 7\Power Point Präsentationen\Veröffentlichung&quot;/&gt;&lt;property id=&quot;20250&quot; value=&quot;0&quot;/&gt;&lt;property id=&quot;20251&quot; value=&quot;0&quot;/&gt;&lt;property id=&quot;20259&quot; value=&quot;1&quot;/&gt;&lt;object type=&quot;4&quot; unique_id=&quot;10002&quot;&gt;&lt;/object&gt;&lt;object type=&quot;8&quot; unique_id=&quot;10003&quot;&gt;&lt;/object&gt;&lt;object type=&quot;2&quot; unique_id=&quot;10004&quot;&gt;&lt;object type=&quot;3&quot; unique_id=&quot;10005&quot;&gt;&lt;property id=&quot;20148&quot; value=&quot;5&quot;/&gt;&lt;property id=&quot;20300&quot; value=&quot;Folie 1&quot;/&gt;&lt;property id=&quot;20307&quot; value=&quot;256&quot;/&gt;&lt;property id=&quot;20309&quot; value=&quot;-1&quot;/&gt;&lt;/object&gt;&lt;object type=&quot;3&quot; unique_id=&quot;10006&quot;&gt;&lt;property id=&quot;20148&quot; value=&quot;5&quot;/&gt;&lt;property id=&quot;20300&quot; value=&quot;Folie 2&quot;/&gt;&lt;property id=&quot;20307&quot; value=&quot;259&quot;/&gt;&lt;property id=&quot;20309&quot; value=&quot;-1&quot;/&gt;&lt;/object&gt;&lt;object type=&quot;3&quot; unique_id=&quot;10007&quot;&gt;&lt;property id=&quot;20148&quot; value=&quot;5&quot;/&gt;&lt;property id=&quot;20300&quot; value=&quot;Folie 3&quot;/&gt;&lt;property id=&quot;20307&quot; value=&quot;291&quot;/&gt;&lt;property id=&quot;20309&quot; value=&quot;-1&quot;/&gt;&lt;/object&gt;&lt;object type=&quot;3&quot; unique_id=&quot;10008&quot;&gt;&lt;property id=&quot;20148&quot; value=&quot;5&quot;/&gt;&lt;property id=&quot;20300&quot; value=&quot;Folie 4&quot;/&gt;&lt;property id=&quot;20307&quot; value=&quot;257&quot;/&gt;&lt;property id=&quot;20309&quot; value=&quot;-1&quot;/&gt;&lt;/object&gt;&lt;object type=&quot;3&quot; unique_id=&quot;10009&quot;&gt;&lt;property id=&quot;20148&quot; value=&quot;5&quot;/&gt;&lt;property id=&quot;20300&quot; value=&quot;Folie 5&quot;/&gt;&lt;property id=&quot;20307&quot; value=&quot;293&quot;/&gt;&lt;property id=&quot;20309&quot; value=&quot;-1&quot;/&gt;&lt;/object&gt;&lt;object type=&quot;3&quot; unique_id=&quot;10010&quot;&gt;&lt;property id=&quot;20148&quot; value=&quot;5&quot;/&gt;&lt;property id=&quot;20300&quot; value=&quot;Folie 6&quot;/&gt;&lt;property id=&quot;20307&quot; value=&quot;260&quot;/&gt;&lt;property id=&quot;20309&quot; value=&quot;-1&quot;/&gt;&lt;/object&gt;&lt;object type=&quot;3&quot; unique_id=&quot;10011&quot;&gt;&lt;property id=&quot;20148&quot; value=&quot;5&quot;/&gt;&lt;property id=&quot;20300&quot; value=&quot;Folie 7&quot;/&gt;&lt;property id=&quot;20307&quot; value=&quot;261&quot;/&gt;&lt;property id=&quot;20309&quot; value=&quot;-1&quot;/&gt;&lt;/object&gt;&lt;object type=&quot;3&quot; unique_id=&quot;10012&quot;&gt;&lt;property id=&quot;20148&quot; value=&quot;5&quot;/&gt;&lt;property id=&quot;20300&quot; value=&quot;Folie 8&quot;/&gt;&lt;property id=&quot;20307&quot; value=&quot;264&quot;/&gt;&lt;property id=&quot;20309&quot; value=&quot;-1&quot;/&gt;&lt;/object&gt;&lt;object type=&quot;3&quot; unique_id=&quot;10013&quot;&gt;&lt;property id=&quot;20148&quot; value=&quot;5&quot;/&gt;&lt;property id=&quot;20300&quot; value=&quot;Folie 9&quot;/&gt;&lt;property id=&quot;20307&quot; value=&quot;263&quot;/&gt;&lt;property id=&quot;20309&quot; value=&quot;-1&quot;/&gt;&lt;/object&gt;&lt;object type=&quot;3&quot; unique_id=&quot;10014&quot;&gt;&lt;property id=&quot;20148&quot; value=&quot;5&quot;/&gt;&lt;property id=&quot;20300&quot; value=&quot;Folie 10&quot;/&gt;&lt;property id=&quot;20307&quot; value=&quot;265&quot;/&gt;&lt;property id=&quot;20309&quot; value=&quot;-1&quot;/&gt;&lt;/object&gt;&lt;object type=&quot;3&quot; unique_id=&quot;10015&quot;&gt;&lt;property id=&quot;20148&quot; value=&quot;5&quot;/&gt;&lt;property id=&quot;20300&quot; value=&quot;Folie 11&quot;/&gt;&lt;property id=&quot;20307&quot; value=&quot;266&quot;/&gt;&lt;property id=&quot;20309&quot; value=&quot;-1&quot;/&gt;&lt;/object&gt;&lt;object type=&quot;3&quot; unique_id=&quot;10016&quot;&gt;&lt;property id=&quot;20148&quot; value=&quot;5&quot;/&gt;&lt;property id=&quot;20300&quot; value=&quot;Folie 12&quot;/&gt;&lt;property id=&quot;20307&quot; value=&quot;267&quot;/&gt;&lt;property id=&quot;20309&quot; value=&quot;-1&quot;/&gt;&lt;/object&gt;&lt;object type=&quot;3&quot; unique_id=&quot;10017&quot;&gt;&lt;property id=&quot;20148&quot; value=&quot;5&quot;/&gt;&lt;property id=&quot;20300&quot; value=&quot;Folie 13&quot;/&gt;&lt;property id=&quot;20307&quot; value=&quot;268&quot;/&gt;&lt;property id=&quot;20309&quot; value=&quot;-1&quot;/&gt;&lt;/object&gt;&lt;object type=&quot;3&quot; unique_id=&quot;10018&quot;&gt;&lt;property id=&quot;20148&quot; value=&quot;5&quot;/&gt;&lt;property id=&quot;20300&quot; value=&quot;Folie 14&quot;/&gt;&lt;property id=&quot;20307&quot; value=&quot;269&quot;/&gt;&lt;property id=&quot;20309&quot; value=&quot;-1&quot;/&gt;&lt;/object&gt;&lt;object type=&quot;3&quot; unique_id=&quot;10019&quot;&gt;&lt;property id=&quot;20148&quot; value=&quot;5&quot;/&gt;&lt;property id=&quot;20300&quot; value=&quot;Folie 15&quot;/&gt;&lt;property id=&quot;20307&quot; value=&quot;270&quot;/&gt;&lt;property id=&quot;20309&quot; value=&quot;-1&quot;/&gt;&lt;/object&gt;&lt;object type=&quot;3&quot; unique_id=&quot;10020&quot;&gt;&lt;property id=&quot;20148&quot; value=&quot;5&quot;/&gt;&lt;property id=&quot;20300&quot; value=&quot;Folie 16&quot;/&gt;&lt;property id=&quot;20307&quot; value=&quot;298&quot;/&gt;&lt;property id=&quot;20309&quot; value=&quot;-1&quot;/&gt;&lt;/object&gt;&lt;object type=&quot;3&quot; unique_id=&quot;10021&quot;&gt;&lt;property id=&quot;20148&quot; value=&quot;5&quot;/&gt;&lt;property id=&quot;20300&quot; value=&quot;Folie 17&quot;/&gt;&lt;property id=&quot;20307&quot; value=&quot;271&quot;/&gt;&lt;property id=&quot;20309&quot; value=&quot;-1&quot;/&gt;&lt;/object&gt;&lt;object type=&quot;3&quot; unique_id=&quot;10022&quot;&gt;&lt;property id=&quot;20148&quot; value=&quot;5&quot;/&gt;&lt;property id=&quot;20300&quot; value=&quot;Folie 18&quot;/&gt;&lt;property id=&quot;20307&quot; value=&quot;272&quot;/&gt;&lt;property id=&quot;20309&quot; value=&quot;-1&quot;/&gt;&lt;/object&gt;&lt;object type=&quot;3&quot; unique_id=&quot;10023&quot;&gt;&lt;property id=&quot;20148&quot; value=&quot;5&quot;/&gt;&lt;property id=&quot;20300&quot; value=&quot;Folie 19&quot;/&gt;&lt;property id=&quot;20307&quot; value=&quot;273&quot;/&gt;&lt;property id=&quot;20309&quot; value=&quot;-1&quot;/&gt;&lt;/object&gt;&lt;object type=&quot;3&quot; unique_id=&quot;10024&quot;&gt;&lt;property id=&quot;20148&quot; value=&quot;5&quot;/&gt;&lt;property id=&quot;20300&quot; value=&quot;Folie 20&quot;/&gt;&lt;property id=&quot;20307&quot; value=&quot;285&quot;/&gt;&lt;property id=&quot;20309&quot; value=&quot;-1&quot;/&gt;&lt;/object&gt;&lt;object type=&quot;3&quot; unique_id=&quot;10025&quot;&gt;&lt;property id=&quot;20148&quot; value=&quot;5&quot;/&gt;&lt;property id=&quot;20300&quot; value=&quot;Folie 21&quot;/&gt;&lt;property id=&quot;20307&quot; value=&quot;274&quot;/&gt;&lt;property id=&quot;20309&quot; value=&quot;-1&quot;/&gt;&lt;/object&gt;&lt;object type=&quot;3&quot; unique_id=&quot;10026&quot;&gt;&lt;property id=&quot;20148&quot; value=&quot;5&quot;/&gt;&lt;property id=&quot;20300&quot; value=&quot;Folie 22&quot;/&gt;&lt;property id=&quot;20307&quot; value=&quot;287&quot;/&gt;&lt;property id=&quot;20309&quot; value=&quot;-1&quot;/&gt;&lt;/object&gt;&lt;object type=&quot;3&quot; unique_id=&quot;10027&quot;&gt;&lt;property id=&quot;20148&quot; value=&quot;5&quot;/&gt;&lt;property id=&quot;20300&quot; value=&quot;Folie 23&quot;/&gt;&lt;property id=&quot;20307&quot; value=&quot;284&quot;/&gt;&lt;property id=&quot;20309&quot; value=&quot;-1&quot;/&gt;&lt;/object&gt;&lt;object type=&quot;3&quot; unique_id=&quot;10028&quot;&gt;&lt;property id=&quot;20148&quot; value=&quot;5&quot;/&gt;&lt;property id=&quot;20300&quot; value=&quot;Folie 24&quot;/&gt;&lt;property id=&quot;20307&quot; value=&quot;280&quot;/&gt;&lt;property id=&quot;20309&quot; value=&quot;-1&quot;/&gt;&lt;/object&gt;&lt;object type=&quot;3&quot; unique_id=&quot;10029&quot;&gt;&lt;property id=&quot;20148&quot; value=&quot;5&quot;/&gt;&lt;property id=&quot;20300&quot; value=&quot;Folie 25&quot;/&gt;&lt;property id=&quot;20307&quot; value=&quot;278&quot;/&gt;&lt;property id=&quot;20309&quot; value=&quot;-1&quot;/&gt;&lt;/object&gt;&lt;object type=&quot;3&quot; unique_id=&quot;10030&quot;&gt;&lt;property id=&quot;20148&quot; value=&quot;5&quot;/&gt;&lt;property id=&quot;20300&quot; value=&quot;Folie 26&quot;/&gt;&lt;property id=&quot;20307&quot; value=&quot;286&quot;/&gt;&lt;property id=&quot;20309&quot; value=&quot;-1&quot;/&gt;&lt;/object&gt;&lt;object type=&quot;3&quot; unique_id=&quot;10031&quot;&gt;&lt;property id=&quot;20148&quot; value=&quot;5&quot;/&gt;&lt;property id=&quot;20300&quot; value=&quot;Folie 27&quot;/&gt;&lt;property id=&quot;20307&quot; value=&quot;276&quot;/&gt;&lt;property id=&quot;20309&quot; value=&quot;-1&quot;/&gt;&lt;/object&gt;&lt;object type=&quot;3&quot; unique_id=&quot;10032&quot;&gt;&lt;property id=&quot;20148&quot; value=&quot;5&quot;/&gt;&lt;property id=&quot;20300&quot; value=&quot;Folie 28&quot;/&gt;&lt;property id=&quot;20307&quot; value=&quot;277&quot;/&gt;&lt;property id=&quot;20309&quot; value=&quot;-1&quot;/&gt;&lt;/object&gt;&lt;object type=&quot;3&quot; unique_id=&quot;10033&quot;&gt;&lt;property id=&quot;20148&quot; value=&quot;5&quot;/&gt;&lt;property id=&quot;20300&quot; value=&quot;Folie 29&quot;/&gt;&lt;property id=&quot;20307&quot; value=&quot;281&quot;/&gt;&lt;property id=&quot;20309&quot; value=&quot;-1&quot;/&gt;&lt;/object&gt;&lt;object type=&quot;3&quot; unique_id=&quot;10034&quot;&gt;&lt;property id=&quot;20148&quot; value=&quot;5&quot;/&gt;&lt;property id=&quot;20300&quot; value=&quot;Folie 30&quot;/&gt;&lt;property id=&quot;20307&quot; value=&quot;283&quot;/&gt;&lt;property id=&quot;20309&quot; value=&quot;-1&quot;/&gt;&lt;/object&gt;&lt;object type=&quot;3&quot; unique_id=&quot;10035&quot;&gt;&lt;property id=&quot;20148&quot; value=&quot;5&quot;/&gt;&lt;property id=&quot;20300&quot; value=&quot;Folie 31&quot;/&gt;&lt;property id=&quot;20307&quot; value=&quot;275&quot;/&gt;&lt;property id=&quot;20309&quot; value=&quot;-1&quot;/&gt;&lt;/object&gt;&lt;object type=&quot;3&quot; unique_id=&quot;10036&quot;&gt;&lt;property id=&quot;20148&quot; value=&quot;5&quot;/&gt;&lt;property id=&quot;20300&quot; value=&quot;Folie 32&quot;/&gt;&lt;property id=&quot;20307&quot; value=&quot;288&quot;/&gt;&lt;property id=&quot;20309&quot; value=&quot;-1&quot;/&gt;&lt;/object&gt;&lt;object type=&quot;3&quot; unique_id=&quot;10037&quot;&gt;&lt;property id=&quot;20148&quot; value=&quot;5&quot;/&gt;&lt;property id=&quot;20300&quot; value=&quot;Folie 33&quot;/&gt;&lt;property id=&quot;20307&quot; value=&quot;289&quot;/&gt;&lt;property id=&quot;20309&quot; value=&quot;-1&quot;/&gt;&lt;/object&gt;&lt;object type=&quot;3&quot; unique_id=&quot;10038&quot;&gt;&lt;property id=&quot;20148&quot; value=&quot;5&quot;/&gt;&lt;property id=&quot;20300&quot; value=&quot;Folie 34&quot;/&gt;&lt;property id=&quot;20307&quot; value=&quot;296&quot;/&gt;&lt;property id=&quot;20309&quot; value=&quot;-1&quot;/&gt;&lt;/object&gt;&lt;object type=&quot;3&quot; unique_id=&quot;10039&quot;&gt;&lt;property id=&quot;20148&quot; value=&quot;5&quot;/&gt;&lt;property id=&quot;20300&quot; value=&quot;Folie 35&quot;/&gt;&lt;property id=&quot;20307&quot; value=&quot;294&quot;/&gt;&lt;property id=&quot;20309&quot; value=&quot;-1&quot;/&gt;&lt;/object&gt;&lt;object type=&quot;3&quot; unique_id=&quot;10040&quot;&gt;&lt;property id=&quot;20148&quot; value=&quot;5&quot;/&gt;&lt;property id=&quot;20300&quot; value=&quot;Folie 36&quot;/&gt;&lt;property id=&quot;20307&quot; value=&quot;297&quot;/&gt;&lt;property id=&quot;20309&quot; value=&quot;-1&quot;/&gt;&lt;/object&gt;&lt;/object&gt;&lt;/object&gt;&lt;/database&gt;"/>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6416B846-D63E-476D-8876-F2CB2A06BBA4}"/>
</p:tagLst>
</file>

<file path=ppt/tags/tag100.xml><?xml version="1.0" encoding="utf-8"?>
<p:tagLst xmlns:a="http://schemas.openxmlformats.org/drawingml/2006/main" xmlns:r="http://schemas.openxmlformats.org/officeDocument/2006/relationships" xmlns:p="http://schemas.openxmlformats.org/presentationml/2006/main">
  <p:tag name="MMPROD_SUBSTITUTION_ID" val="{F02813A5-10A8-4D22-B81D-26FB39B81CE2}"/>
</p:tagLst>
</file>

<file path=ppt/tags/tag101.xml><?xml version="1.0" encoding="utf-8"?>
<p:tagLst xmlns:a="http://schemas.openxmlformats.org/drawingml/2006/main" xmlns:r="http://schemas.openxmlformats.org/officeDocument/2006/relationships" xmlns:p="http://schemas.openxmlformats.org/presentationml/2006/main">
  <p:tag name="MMPROD_SUBSTITUTION_ID" val="{A51A8F6A-17A8-4A6A-98E6-BC2B6F76486E}"/>
</p:tagLst>
</file>

<file path=ppt/tags/tag102.xml><?xml version="1.0" encoding="utf-8"?>
<p:tagLst xmlns:a="http://schemas.openxmlformats.org/drawingml/2006/main" xmlns:r="http://schemas.openxmlformats.org/officeDocument/2006/relationships" xmlns:p="http://schemas.openxmlformats.org/presentationml/2006/main">
  <p:tag name="MMPROD_SUBSTITUTION_ID" val="{421BCC0A-081F-4B07-BDA2-07FB1C269B1B}"/>
</p:tagLst>
</file>

<file path=ppt/tags/tag103.xml><?xml version="1.0" encoding="utf-8"?>
<p:tagLst xmlns:a="http://schemas.openxmlformats.org/drawingml/2006/main" xmlns:r="http://schemas.openxmlformats.org/officeDocument/2006/relationships" xmlns:p="http://schemas.openxmlformats.org/presentationml/2006/main">
  <p:tag name="MMPROD_SUBSTITUTION_ID" val="{3A7E7138-6F6D-4CA3-BB4B-5186D03021EF}"/>
</p:tagLst>
</file>

<file path=ppt/tags/tag104.xml><?xml version="1.0" encoding="utf-8"?>
<p:tagLst xmlns:a="http://schemas.openxmlformats.org/drawingml/2006/main" xmlns:r="http://schemas.openxmlformats.org/officeDocument/2006/relationships" xmlns:p="http://schemas.openxmlformats.org/presentationml/2006/main">
  <p:tag name="PPSNARRATION" val="30,-811403336,H:\Eigene Dateien\Siegfried\Schule\Erdkunde\Sek. I\Klasse 7\Power Point Präsentationen\Indien\Indien – Land voller Gegensätze3.ppc"/>
</p:tagLst>
</file>

<file path=ppt/tags/tag105.xml><?xml version="1.0" encoding="utf-8"?>
<p:tagLst xmlns:a="http://schemas.openxmlformats.org/drawingml/2006/main" xmlns:r="http://schemas.openxmlformats.org/officeDocument/2006/relationships" xmlns:p="http://schemas.openxmlformats.org/presentationml/2006/main">
  <p:tag name="MMPROD_SUBSTITUTION_ID" val="{B4E3BF5D-A4AC-4A1D-B61F-120534CCB239}"/>
</p:tagLst>
</file>

<file path=ppt/tags/tag106.xml><?xml version="1.0" encoding="utf-8"?>
<p:tagLst xmlns:a="http://schemas.openxmlformats.org/drawingml/2006/main" xmlns:r="http://schemas.openxmlformats.org/officeDocument/2006/relationships" xmlns:p="http://schemas.openxmlformats.org/presentationml/2006/main">
  <p:tag name="MMPROD_SUBSTITUTION_ID" val="{3C061DE5-7862-41BC-AC9F-B314B3E413CD}"/>
</p:tagLst>
</file>

<file path=ppt/tags/tag107.xml><?xml version="1.0" encoding="utf-8"?>
<p:tagLst xmlns:a="http://schemas.openxmlformats.org/drawingml/2006/main" xmlns:r="http://schemas.openxmlformats.org/officeDocument/2006/relationships" xmlns:p="http://schemas.openxmlformats.org/presentationml/2006/main">
  <p:tag name="MMPROD_SUBSTITUTION_ID" val="{9FDED885-C765-47F6-8C78-8CE2A44347F5}"/>
</p:tagLst>
</file>

<file path=ppt/tags/tag108.xml><?xml version="1.0" encoding="utf-8"?>
<p:tagLst xmlns:a="http://schemas.openxmlformats.org/drawingml/2006/main" xmlns:r="http://schemas.openxmlformats.org/officeDocument/2006/relationships" xmlns:p="http://schemas.openxmlformats.org/presentationml/2006/main">
  <p:tag name="MMPROD_SUBSTITUTION_ID" val="{101A3EB4-DC88-4848-A52F-CBC433DFFD6C}"/>
</p:tagLst>
</file>

<file path=ppt/tags/tag109.xml><?xml version="1.0" encoding="utf-8"?>
<p:tagLst xmlns:a="http://schemas.openxmlformats.org/drawingml/2006/main" xmlns:r="http://schemas.openxmlformats.org/officeDocument/2006/relationships" xmlns:p="http://schemas.openxmlformats.org/presentationml/2006/main">
  <p:tag name="MMPROD_SUBSTITUTION_ID" val="{F35F16FF-A149-4D70-B52D-A575C276DB33}"/>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4F8BA5BE-8D6A-492B-91F3-25D298F8A1B3}"/>
</p:tagLst>
</file>

<file path=ppt/tags/tag110.xml><?xml version="1.0" encoding="utf-8"?>
<p:tagLst xmlns:a="http://schemas.openxmlformats.org/drawingml/2006/main" xmlns:r="http://schemas.openxmlformats.org/officeDocument/2006/relationships" xmlns:p="http://schemas.openxmlformats.org/presentationml/2006/main">
  <p:tag name="MMPROD_SUBSTITUTION_ID" val="{B096559E-C78F-4150-930B-697075023403}"/>
</p:tagLst>
</file>

<file path=ppt/tags/tag111.xml><?xml version="1.0" encoding="utf-8"?>
<p:tagLst xmlns:a="http://schemas.openxmlformats.org/drawingml/2006/main" xmlns:r="http://schemas.openxmlformats.org/officeDocument/2006/relationships" xmlns:p="http://schemas.openxmlformats.org/presentationml/2006/main">
  <p:tag name="MMPROD_SUBSTITUTION_ID" val="{21765EF6-B4B8-4AAE-B8C0-98CD47FD1749}"/>
</p:tagLst>
</file>

<file path=ppt/tags/tag112.xml><?xml version="1.0" encoding="utf-8"?>
<p:tagLst xmlns:a="http://schemas.openxmlformats.org/drawingml/2006/main" xmlns:r="http://schemas.openxmlformats.org/officeDocument/2006/relationships" xmlns:p="http://schemas.openxmlformats.org/presentationml/2006/main">
  <p:tag name="MMPROD_SUBSTITUTION_ID" val="{95839255-134B-424E-B2AB-B3BF4057B85F}"/>
</p:tagLst>
</file>

<file path=ppt/tags/tag113.xml><?xml version="1.0" encoding="utf-8"?>
<p:tagLst xmlns:a="http://schemas.openxmlformats.org/drawingml/2006/main" xmlns:r="http://schemas.openxmlformats.org/officeDocument/2006/relationships" xmlns:p="http://schemas.openxmlformats.org/presentationml/2006/main">
  <p:tag name="MMPROD_SUBSTITUTION_ID" val="{67D80ECF-A87B-4554-8463-84947BBD50E6}"/>
</p:tagLst>
</file>

<file path=ppt/tags/tag114.xml><?xml version="1.0" encoding="utf-8"?>
<p:tagLst xmlns:a="http://schemas.openxmlformats.org/drawingml/2006/main" xmlns:r="http://schemas.openxmlformats.org/officeDocument/2006/relationships" xmlns:p="http://schemas.openxmlformats.org/presentationml/2006/main">
  <p:tag name="PPSNARRATION" val="31,-811403336,H:\Eigene Dateien\Siegfried\Schule\Erdkunde\Sek. I\Klasse 7\Power Point Präsentationen\Indien\Indien – Land voller Gegensätze3.ppc"/>
</p:tagLst>
</file>

<file path=ppt/tags/tag115.xml><?xml version="1.0" encoding="utf-8"?>
<p:tagLst xmlns:a="http://schemas.openxmlformats.org/drawingml/2006/main" xmlns:r="http://schemas.openxmlformats.org/officeDocument/2006/relationships" xmlns:p="http://schemas.openxmlformats.org/presentationml/2006/main">
  <p:tag name="MMPROD_SUBSTITUTION_ID" val="{FAA15189-D997-4BC8-AB55-60591C2C7F4C}"/>
</p:tagLst>
</file>

<file path=ppt/tags/tag116.xml><?xml version="1.0" encoding="utf-8"?>
<p:tagLst xmlns:a="http://schemas.openxmlformats.org/drawingml/2006/main" xmlns:r="http://schemas.openxmlformats.org/officeDocument/2006/relationships" xmlns:p="http://schemas.openxmlformats.org/presentationml/2006/main">
  <p:tag name="PPSNARRATION" val="32,-811403336,H:\Eigene Dateien\Siegfried\Schule\Erdkunde\Sek. I\Klasse 7\Power Point Präsentationen\Indien\Indien – Land voller Gegensätze3.ppc"/>
</p:tagLst>
</file>

<file path=ppt/tags/tag117.xml><?xml version="1.0" encoding="utf-8"?>
<p:tagLst xmlns:a="http://schemas.openxmlformats.org/drawingml/2006/main" xmlns:r="http://schemas.openxmlformats.org/officeDocument/2006/relationships" xmlns:p="http://schemas.openxmlformats.org/presentationml/2006/main">
  <p:tag name="MMPROD_SUBSTITUTION_ID" val="{E4BFB850-AF92-4D26-8738-FB3FCEB1093A}"/>
</p:tagLst>
</file>

<file path=ppt/tags/tag118.xml><?xml version="1.0" encoding="utf-8"?>
<p:tagLst xmlns:a="http://schemas.openxmlformats.org/drawingml/2006/main" xmlns:r="http://schemas.openxmlformats.org/officeDocument/2006/relationships" xmlns:p="http://schemas.openxmlformats.org/presentationml/2006/main">
  <p:tag name="MMPROD_SUBSTITUTION_ID" val="{6BBC030B-1443-429E-9CA4-5476A7F199D8}"/>
</p:tagLst>
</file>

<file path=ppt/tags/tag119.xml><?xml version="1.0" encoding="utf-8"?>
<p:tagLst xmlns:a="http://schemas.openxmlformats.org/drawingml/2006/main" xmlns:r="http://schemas.openxmlformats.org/officeDocument/2006/relationships" xmlns:p="http://schemas.openxmlformats.org/presentationml/2006/main">
  <p:tag name="MMPROD_SUBSTITUTION_ID" val="{0A4F09DA-8CE9-4703-B616-6063B7A4ECB4}"/>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5707F052-666A-4C50-A860-8FD2A49ACBB5}"/>
</p:tagLst>
</file>

<file path=ppt/tags/tag120.xml><?xml version="1.0" encoding="utf-8"?>
<p:tagLst xmlns:a="http://schemas.openxmlformats.org/drawingml/2006/main" xmlns:r="http://schemas.openxmlformats.org/officeDocument/2006/relationships" xmlns:p="http://schemas.openxmlformats.org/presentationml/2006/main">
  <p:tag name="MMPROD_SUBSTITUTION_ID" val="{13C7E232-651B-40EA-A680-C3F2ACB449C3}"/>
</p:tagLst>
</file>

<file path=ppt/tags/tag121.xml><?xml version="1.0" encoding="utf-8"?>
<p:tagLst xmlns:a="http://schemas.openxmlformats.org/drawingml/2006/main" xmlns:r="http://schemas.openxmlformats.org/officeDocument/2006/relationships" xmlns:p="http://schemas.openxmlformats.org/presentationml/2006/main">
  <p:tag name="PPSNARRATION" val="33,-811403336,H:\Eigene Dateien\Siegfried\Schule\Erdkunde\Sek. I\Klasse 7\Power Point Präsentationen\Indien\Indien – Land voller Gegensätze3.ppc"/>
</p:tagLst>
</file>

<file path=ppt/tags/tag122.xml><?xml version="1.0" encoding="utf-8"?>
<p:tagLst xmlns:a="http://schemas.openxmlformats.org/drawingml/2006/main" xmlns:r="http://schemas.openxmlformats.org/officeDocument/2006/relationships" xmlns:p="http://schemas.openxmlformats.org/presentationml/2006/main">
  <p:tag name="MMPROD_SUBSTITUTION_ID" val="{0B430814-3E0A-4727-BB60-6C7243666E78}"/>
</p:tagLst>
</file>

<file path=ppt/tags/tag123.xml><?xml version="1.0" encoding="utf-8"?>
<p:tagLst xmlns:a="http://schemas.openxmlformats.org/drawingml/2006/main" xmlns:r="http://schemas.openxmlformats.org/officeDocument/2006/relationships" xmlns:p="http://schemas.openxmlformats.org/presentationml/2006/main">
  <p:tag name="PPSNARRATION" val="34,-811403336,H:\Eigene Dateien\Siegfried\Schule\Erdkunde\Sek. I\Klasse 7\Power Point Präsentationen\Indien\Indien – Land voller Gegensätze3.ppc"/>
</p:tagLst>
</file>

<file path=ppt/tags/tag124.xml><?xml version="1.0" encoding="utf-8"?>
<p:tagLst xmlns:a="http://schemas.openxmlformats.org/drawingml/2006/main" xmlns:r="http://schemas.openxmlformats.org/officeDocument/2006/relationships" xmlns:p="http://schemas.openxmlformats.org/presentationml/2006/main">
  <p:tag name="MMPROD_SUBSTITUTION_ID" val="{2E70723D-2EC3-401F-9067-221A9C2672DF}"/>
</p:tagLst>
</file>

<file path=ppt/tags/tag125.xml><?xml version="1.0" encoding="utf-8"?>
<p:tagLst xmlns:a="http://schemas.openxmlformats.org/drawingml/2006/main" xmlns:r="http://schemas.openxmlformats.org/officeDocument/2006/relationships" xmlns:p="http://schemas.openxmlformats.org/presentationml/2006/main">
  <p:tag name="MMPROD_SUBSTITUTION_ID" val="{78FC0676-CCCC-4151-95D0-6EC1E4FAD964}"/>
</p:tagLst>
</file>

<file path=ppt/tags/tag126.xml><?xml version="1.0" encoding="utf-8"?>
<p:tagLst xmlns:a="http://schemas.openxmlformats.org/drawingml/2006/main" xmlns:r="http://schemas.openxmlformats.org/officeDocument/2006/relationships" xmlns:p="http://schemas.openxmlformats.org/presentationml/2006/main">
  <p:tag name="MMPROD_SUBSTITUTION_ID" val="{EBEE95DA-162F-42BE-BD83-C283E42D6B85}"/>
</p:tagLst>
</file>

<file path=ppt/tags/tag127.xml><?xml version="1.0" encoding="utf-8"?>
<p:tagLst xmlns:a="http://schemas.openxmlformats.org/drawingml/2006/main" xmlns:r="http://schemas.openxmlformats.org/officeDocument/2006/relationships" xmlns:p="http://schemas.openxmlformats.org/presentationml/2006/main">
  <p:tag name="MMPROD_SUBSTITUTION_ID" val="{D3B78E69-0547-4D8E-9818-1DF9CFF30DAB}"/>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57D90526-C916-4EFE-8A1E-308C84A7310D}"/>
</p:tagLst>
</file>

<file path=ppt/tags/tag14.xml><?xml version="1.0" encoding="utf-8"?>
<p:tagLst xmlns:a="http://schemas.openxmlformats.org/drawingml/2006/main" xmlns:r="http://schemas.openxmlformats.org/officeDocument/2006/relationships" xmlns:p="http://schemas.openxmlformats.org/presentationml/2006/main">
  <p:tag name="PPSNARRATION" val="5,-811403336,H:\Eigene Dateien\Siegfried\Schule\Erdkunde\Sek. I\Klasse 7\Power Point Präsentationen\Indien\Indien – Land voller Gegensätze3.ppc"/>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84BB2F6-66BD-4F3E-BC12-E9538ADFC6A9}"/>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BF3D1209-55C7-4AA6-8BC7-0672BAD25082}"/>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B4EA876F-577E-440C-A4EF-BA0DF4614812}"/>
</p:tagLst>
</file>

<file path=ppt/tags/tag18.xml><?xml version="1.0" encoding="utf-8"?>
<p:tagLst xmlns:a="http://schemas.openxmlformats.org/drawingml/2006/main" xmlns:r="http://schemas.openxmlformats.org/officeDocument/2006/relationships" xmlns:p="http://schemas.openxmlformats.org/presentationml/2006/main">
  <p:tag name="PPSNARRATION" val="6,-811403336,H:\Eigene Dateien\Siegfried\Schule\Erdkunde\Sek. I\Klasse 7\Power Point Präsentationen\Indien\Indien – Land voller Gegensätze3.ppc"/>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A4C9C0E8-9885-4D99-A2C9-9F17360FC96C}"/>
</p:tagLst>
</file>

<file path=ppt/tags/tag2.xml><?xml version="1.0" encoding="utf-8"?>
<p:tagLst xmlns:a="http://schemas.openxmlformats.org/drawingml/2006/main" xmlns:r="http://schemas.openxmlformats.org/officeDocument/2006/relationships" xmlns:p="http://schemas.openxmlformats.org/presentationml/2006/main">
  <p:tag name="PPSNARRATION" val="2,-811403336,H:\Eigene Dateien\Siegfried\Schule\Erdkunde\Sek. I\Klasse 7\Power Point Präsentationen\Indien\Indien – Land voller Gegensätze3.ppc"/>
  <p:tag name="PPSNARRATIONPROPS" val="H:\Eigene Dateien\Siegfried\Schule\Erdkunde\Sek. I\Klasse 7\Power Point Präsentationen\India.mp3"/>
</p:tagLst>
</file>

<file path=ppt/tags/tag20.xml><?xml version="1.0" encoding="utf-8"?>
<p:tagLst xmlns:a="http://schemas.openxmlformats.org/drawingml/2006/main" xmlns:r="http://schemas.openxmlformats.org/officeDocument/2006/relationships" xmlns:p="http://schemas.openxmlformats.org/presentationml/2006/main">
  <p:tag name="PPSNARRATION" val="7,-811403336,H:\Eigene Dateien\Siegfried\Schule\Erdkunde\Sek. I\Klasse 7\Power Point Präsentationen\Indien\Indien – Land voller Gegensätze3.ppc"/>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AA69DA51-8220-4941-8976-5AA137A27D5F}"/>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8FE0ABF6-8401-4207-BD11-7A5C92F0EB25}"/>
</p:tagLst>
</file>

<file path=ppt/tags/tag23.xml><?xml version="1.0" encoding="utf-8"?>
<p:tagLst xmlns:a="http://schemas.openxmlformats.org/drawingml/2006/main" xmlns:r="http://schemas.openxmlformats.org/officeDocument/2006/relationships" xmlns:p="http://schemas.openxmlformats.org/presentationml/2006/main">
  <p:tag name="PPSNARRATION" val="8,-811403336,H:\Eigene Dateien\Siegfried\Schule\Erdkunde\Sek. I\Klasse 7\Power Point Präsentationen\Indien\Indien – Land voller Gegensätze3.ppc"/>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DEC367B2-9BAE-427C-8025-DA696770132A}"/>
</p:tagLst>
</file>

<file path=ppt/tags/tag25.xml><?xml version="1.0" encoding="utf-8"?>
<p:tagLst xmlns:a="http://schemas.openxmlformats.org/drawingml/2006/main" xmlns:r="http://schemas.openxmlformats.org/officeDocument/2006/relationships" xmlns:p="http://schemas.openxmlformats.org/presentationml/2006/main">
  <p:tag name="PPSNARRATION" val="9,-811403336,H:\Eigene Dateien\Siegfried\Schule\Erdkunde\Sek. I\Klasse 7\Power Point Präsentationen\Indien\Indien – Land voller Gegensätze3.ppc"/>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7DCB0F7-D15E-4349-9E68-E930402E2E60}"/>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C065FEAC-F9AE-4A46-87EA-660660591242}"/>
</p:tagLst>
</file>

<file path=ppt/tags/tag28.xml><?xml version="1.0" encoding="utf-8"?>
<p:tagLst xmlns:a="http://schemas.openxmlformats.org/drawingml/2006/main" xmlns:r="http://schemas.openxmlformats.org/officeDocument/2006/relationships" xmlns:p="http://schemas.openxmlformats.org/presentationml/2006/main">
  <p:tag name="MMPROD_SUBSTITUTION_ID" val="{78D716E8-E9F7-4366-9ED6-6A3D4635FCF5}"/>
</p:tagLst>
</file>

<file path=ppt/tags/tag29.xml><?xml version="1.0" encoding="utf-8"?>
<p:tagLst xmlns:a="http://schemas.openxmlformats.org/drawingml/2006/main" xmlns:r="http://schemas.openxmlformats.org/officeDocument/2006/relationships" xmlns:p="http://schemas.openxmlformats.org/presentationml/2006/main">
  <p:tag name="MMPROD_SUBSTITUTION_ID" val="{00C539FA-8E37-4771-8702-7031688F0495}"/>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521FD1E0-6FB9-4C66-88E4-E962FC014DA6}"/>
</p:tagLst>
</file>

<file path=ppt/tags/tag30.xml><?xml version="1.0" encoding="utf-8"?>
<p:tagLst xmlns:a="http://schemas.openxmlformats.org/drawingml/2006/main" xmlns:r="http://schemas.openxmlformats.org/officeDocument/2006/relationships" xmlns:p="http://schemas.openxmlformats.org/presentationml/2006/main">
  <p:tag name="PPSNARRATION" val="10,-811403336,H:\Eigene Dateien\Siegfried\Schule\Erdkunde\Sek. I\Klasse 7\Power Point Präsentationen\Indien\Indien – Land voller Gegensätze3.ppc"/>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AEC61A1D-4913-461E-902A-2BCCC04D871E}"/>
</p:tagLst>
</file>

<file path=ppt/tags/tag32.xml><?xml version="1.0" encoding="utf-8"?>
<p:tagLst xmlns:a="http://schemas.openxmlformats.org/drawingml/2006/main" xmlns:r="http://schemas.openxmlformats.org/officeDocument/2006/relationships" xmlns:p="http://schemas.openxmlformats.org/presentationml/2006/main">
  <p:tag name="PPSNARRATION" val="11,-811403336,H:\Eigene Dateien\Siegfried\Schule\Erdkunde\Sek. I\Klasse 7\Power Point Präsentationen\Indien\Indien – Land voller Gegensätze3.ppc"/>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DC3A0AF7-A6DC-453E-8D90-C6BAC74E3669}"/>
</p:tagLst>
</file>

<file path=ppt/tags/tag34.xml><?xml version="1.0" encoding="utf-8"?>
<p:tagLst xmlns:a="http://schemas.openxmlformats.org/drawingml/2006/main" xmlns:r="http://schemas.openxmlformats.org/officeDocument/2006/relationships" xmlns:p="http://schemas.openxmlformats.org/presentationml/2006/main">
  <p:tag name="PPSNARRATION" val="12,-811403336,H:\Eigene Dateien\Siegfried\Schule\Erdkunde\Sek. I\Klasse 7\Power Point Präsentationen\Indien\Indien – Land voller Gegensätze3.ppc"/>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F751466B-7630-4233-B3E5-5557168E72FE}"/>
</p:tagLst>
</file>

<file path=ppt/tags/tag36.xml><?xml version="1.0" encoding="utf-8"?>
<p:tagLst xmlns:a="http://schemas.openxmlformats.org/drawingml/2006/main" xmlns:r="http://schemas.openxmlformats.org/officeDocument/2006/relationships" xmlns:p="http://schemas.openxmlformats.org/presentationml/2006/main">
  <p:tag name="PPSNARRATION" val="13,-811403336,H:\Eigene Dateien\Siegfried\Schule\Erdkunde\Sek. I\Klasse 7\Power Point Präsentationen\Indien\Indien – Land voller Gegensätze3.ppc"/>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BB52D0DB-4CA7-4695-BE82-A6432944F248}"/>
</p:tagLst>
</file>

<file path=ppt/tags/tag38.xml><?xml version="1.0" encoding="utf-8"?>
<p:tagLst xmlns:a="http://schemas.openxmlformats.org/drawingml/2006/main" xmlns:r="http://schemas.openxmlformats.org/officeDocument/2006/relationships" xmlns:p="http://schemas.openxmlformats.org/presentationml/2006/main">
  <p:tag name="PPSNARRATION" val="14,-811403336,H:\Eigene Dateien\Siegfried\Schule\Erdkunde\Sek. I\Klasse 7\Power Point Präsentationen\Indien\Indien – Land voller Gegensätze3.ppc"/>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B0E9748F-876C-4233-A652-A85351B8DF60}"/>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E99D487A-6A85-45A4-B877-D45CB6AF2A2D}"/>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75636266-D761-47EC-8FFE-DAD684AA414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1D873E10-CE37-4E72-923D-591C77485609}"/>
</p:tagLst>
</file>

<file path=ppt/tags/tag42.xml><?xml version="1.0" encoding="utf-8"?>
<p:tagLst xmlns:a="http://schemas.openxmlformats.org/drawingml/2006/main" xmlns:r="http://schemas.openxmlformats.org/officeDocument/2006/relationships" xmlns:p="http://schemas.openxmlformats.org/presentationml/2006/main">
  <p:tag name="MMPROD_SUBSTITUTION_ID" val="{B615AE54-BF63-4169-AA82-5E4AF55A0F04}"/>
</p:tagLst>
</file>

<file path=ppt/tags/tag43.xml><?xml version="1.0" encoding="utf-8"?>
<p:tagLst xmlns:a="http://schemas.openxmlformats.org/drawingml/2006/main" xmlns:r="http://schemas.openxmlformats.org/officeDocument/2006/relationships" xmlns:p="http://schemas.openxmlformats.org/presentationml/2006/main">
  <p:tag name="MMPROD_SUBSTITUTION_ID" val="{FC56D71D-794A-489B-A5E3-D79478D5886F}"/>
</p:tagLst>
</file>

<file path=ppt/tags/tag44.xml><?xml version="1.0" encoding="utf-8"?>
<p:tagLst xmlns:a="http://schemas.openxmlformats.org/drawingml/2006/main" xmlns:r="http://schemas.openxmlformats.org/officeDocument/2006/relationships" xmlns:p="http://schemas.openxmlformats.org/presentationml/2006/main">
  <p:tag name="PPSNARRATION" val="15,-811403336,H:\Eigene Dateien\Siegfried\Schule\Erdkunde\Sek. I\Klasse 7\Power Point Präsentationen\Indien\Indien – Land voller Gegensätze3.ppc"/>
</p:tagLst>
</file>

<file path=ppt/tags/tag45.xml><?xml version="1.0" encoding="utf-8"?>
<p:tagLst xmlns:a="http://schemas.openxmlformats.org/drawingml/2006/main" xmlns:r="http://schemas.openxmlformats.org/officeDocument/2006/relationships" xmlns:p="http://schemas.openxmlformats.org/presentationml/2006/main">
  <p:tag name="MMPROD_SUBSTITUTION_ID" val="{D9556B78-388A-4685-8BAF-7993E237E72A}"/>
</p:tagLst>
</file>

<file path=ppt/tags/tag46.xml><?xml version="1.0" encoding="utf-8"?>
<p:tagLst xmlns:a="http://schemas.openxmlformats.org/drawingml/2006/main" xmlns:r="http://schemas.openxmlformats.org/officeDocument/2006/relationships" xmlns:p="http://schemas.openxmlformats.org/presentationml/2006/main">
  <p:tag name="MMPROD_SUBSTITUTION_ID" val="{F44F15E9-086E-4679-9DB9-B8B9E8058174}"/>
</p:tagLst>
</file>

<file path=ppt/tags/tag47.xml><?xml version="1.0" encoding="utf-8"?>
<p:tagLst xmlns:a="http://schemas.openxmlformats.org/drawingml/2006/main" xmlns:r="http://schemas.openxmlformats.org/officeDocument/2006/relationships" xmlns:p="http://schemas.openxmlformats.org/presentationml/2006/main">
  <p:tag name="MMPROD_SUBSTITUTION_ID" val="{677419AE-5C42-4A62-AE0D-09CE26807C5E}"/>
</p:tagLst>
</file>

<file path=ppt/tags/tag48.xml><?xml version="1.0" encoding="utf-8"?>
<p:tagLst xmlns:a="http://schemas.openxmlformats.org/drawingml/2006/main" xmlns:r="http://schemas.openxmlformats.org/officeDocument/2006/relationships" xmlns:p="http://schemas.openxmlformats.org/presentationml/2006/main">
  <p:tag name="MMPROD_SUBSTITUTION_ID" val="{335B7077-BF6B-4906-AEE0-31939A751369}"/>
</p:tagLst>
</file>

<file path=ppt/tags/tag49.xml><?xml version="1.0" encoding="utf-8"?>
<p:tagLst xmlns:a="http://schemas.openxmlformats.org/drawingml/2006/main" xmlns:r="http://schemas.openxmlformats.org/officeDocument/2006/relationships" xmlns:p="http://schemas.openxmlformats.org/presentationml/2006/main">
  <p:tag name="PPSNARRATION" val="16,-811403336,H:\Eigene Dateien\Siegfried\Schule\Erdkunde\Sek. I\Klasse 7\Power Point Präsentationen\Indien\Indien – Land voller Gegensätze3.ppc"/>
</p:tagLst>
</file>

<file path=ppt/tags/tag5.xml><?xml version="1.0" encoding="utf-8"?>
<p:tagLst xmlns:a="http://schemas.openxmlformats.org/drawingml/2006/main" xmlns:r="http://schemas.openxmlformats.org/officeDocument/2006/relationships" xmlns:p="http://schemas.openxmlformats.org/presentationml/2006/main">
  <p:tag name="PPSNARRATION" val="3,-811403336,H:\Eigene Dateien\Siegfried\Schule\Erdkunde\Sek. I\Klasse 7\Power Point Präsentationen\Indien\Indien – Land voller Gegensätze3.ppc"/>
</p:tagLst>
</file>

<file path=ppt/tags/tag50.xml><?xml version="1.0" encoding="utf-8"?>
<p:tagLst xmlns:a="http://schemas.openxmlformats.org/drawingml/2006/main" xmlns:r="http://schemas.openxmlformats.org/officeDocument/2006/relationships" xmlns:p="http://schemas.openxmlformats.org/presentationml/2006/main">
  <p:tag name="PPSNARRATION" val="17,-811403336,H:\Eigene Dateien\Siegfried\Schule\Erdkunde\Sek. I\Klasse 7\Power Point Präsentationen\Indien\Indien – Land voller Gegensätze3.ppc"/>
</p:tagLst>
</file>

<file path=ppt/tags/tag51.xml><?xml version="1.0" encoding="utf-8"?>
<p:tagLst xmlns:a="http://schemas.openxmlformats.org/drawingml/2006/main" xmlns:r="http://schemas.openxmlformats.org/officeDocument/2006/relationships" xmlns:p="http://schemas.openxmlformats.org/presentationml/2006/main">
  <p:tag name="MMPROD_SUBSTITUTION_ID" val="{B1149ACA-AF70-411B-B81A-D93390B8C6CC}"/>
</p:tagLst>
</file>

<file path=ppt/tags/tag52.xml><?xml version="1.0" encoding="utf-8"?>
<p:tagLst xmlns:a="http://schemas.openxmlformats.org/drawingml/2006/main" xmlns:r="http://schemas.openxmlformats.org/officeDocument/2006/relationships" xmlns:p="http://schemas.openxmlformats.org/presentationml/2006/main">
  <p:tag name="MMPROD_SUBSTITUTION_ID" val="{7AC934D5-F4B1-4A07-821E-2AB17F8C9321}"/>
</p:tagLst>
</file>

<file path=ppt/tags/tag53.xml><?xml version="1.0" encoding="utf-8"?>
<p:tagLst xmlns:a="http://schemas.openxmlformats.org/drawingml/2006/main" xmlns:r="http://schemas.openxmlformats.org/officeDocument/2006/relationships" xmlns:p="http://schemas.openxmlformats.org/presentationml/2006/main">
  <p:tag name="PPSNARRATION" val="18,-811403336,H:\Eigene Dateien\Siegfried\Schule\Erdkunde\Sek. I\Klasse 7\Power Point Präsentationen\Indien\Indien – Land voller Gegensätze3.ppc"/>
</p:tagLst>
</file>

<file path=ppt/tags/tag54.xml><?xml version="1.0" encoding="utf-8"?>
<p:tagLst xmlns:a="http://schemas.openxmlformats.org/drawingml/2006/main" xmlns:r="http://schemas.openxmlformats.org/officeDocument/2006/relationships" xmlns:p="http://schemas.openxmlformats.org/presentationml/2006/main">
  <p:tag name="MMPROD_SUBSTITUTION_ID" val="{CDAEA5D9-DD55-4EEB-BC73-36F1F9D012D5}"/>
</p:tagLst>
</file>

<file path=ppt/tags/tag55.xml><?xml version="1.0" encoding="utf-8"?>
<p:tagLst xmlns:a="http://schemas.openxmlformats.org/drawingml/2006/main" xmlns:r="http://schemas.openxmlformats.org/officeDocument/2006/relationships" xmlns:p="http://schemas.openxmlformats.org/presentationml/2006/main">
  <p:tag name="PPSNARRATION" val="19,-811403336,H:\Eigene Dateien\Siegfried\Schule\Erdkunde\Sek. I\Klasse 7\Power Point Präsentationen\Indien\Indien – Land voller Gegensätze3.ppc"/>
</p:tagLst>
</file>

<file path=ppt/tags/tag56.xml><?xml version="1.0" encoding="utf-8"?>
<p:tagLst xmlns:a="http://schemas.openxmlformats.org/drawingml/2006/main" xmlns:r="http://schemas.openxmlformats.org/officeDocument/2006/relationships" xmlns:p="http://schemas.openxmlformats.org/presentationml/2006/main">
  <p:tag name="MMPROD_SUBSTITUTION_ID" val="{B83D911F-CAEA-47FC-832F-ECE84474BAA8}"/>
</p:tagLst>
</file>

<file path=ppt/tags/tag57.xml><?xml version="1.0" encoding="utf-8"?>
<p:tagLst xmlns:a="http://schemas.openxmlformats.org/drawingml/2006/main" xmlns:r="http://schemas.openxmlformats.org/officeDocument/2006/relationships" xmlns:p="http://schemas.openxmlformats.org/presentationml/2006/main">
  <p:tag name="MMPROD_SUBSTITUTION_ID" val="{6DA94C42-0CFB-4F77-929C-588DE01B2EB5}"/>
</p:tagLst>
</file>

<file path=ppt/tags/tag58.xml><?xml version="1.0" encoding="utf-8"?>
<p:tagLst xmlns:a="http://schemas.openxmlformats.org/drawingml/2006/main" xmlns:r="http://schemas.openxmlformats.org/officeDocument/2006/relationships" xmlns:p="http://schemas.openxmlformats.org/presentationml/2006/main">
  <p:tag name="MMPROD_SUBSTITUTION_ID" val="{D0C4AF99-E81C-4650-8089-4D07F86D5467}"/>
</p:tagLst>
</file>

<file path=ppt/tags/tag59.xml><?xml version="1.0" encoding="utf-8"?>
<p:tagLst xmlns:a="http://schemas.openxmlformats.org/drawingml/2006/main" xmlns:r="http://schemas.openxmlformats.org/officeDocument/2006/relationships" xmlns:p="http://schemas.openxmlformats.org/presentationml/2006/main">
  <p:tag name="PPSNARRATION" val="20,-811403336,H:\Eigene Dateien\Siegfried\Schule\Erdkunde\Sek. I\Klasse 7\Power Point Präsentationen\Indien\Indien – Land voller Gegensätze3.ppc"/>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41ABA6DC-C1A4-4564-BA95-50AF1D243349}"/>
</p:tagLst>
</file>

<file path=ppt/tags/tag60.xml><?xml version="1.0" encoding="utf-8"?>
<p:tagLst xmlns:a="http://schemas.openxmlformats.org/drawingml/2006/main" xmlns:r="http://schemas.openxmlformats.org/officeDocument/2006/relationships" xmlns:p="http://schemas.openxmlformats.org/presentationml/2006/main">
  <p:tag name="MMPROD_SUBSTITUTION_ID" val="{A8B0664D-FF20-42CA-BDDB-25D12C8BBD38}"/>
</p:tagLst>
</file>

<file path=ppt/tags/tag61.xml><?xml version="1.0" encoding="utf-8"?>
<p:tagLst xmlns:a="http://schemas.openxmlformats.org/drawingml/2006/main" xmlns:r="http://schemas.openxmlformats.org/officeDocument/2006/relationships" xmlns:p="http://schemas.openxmlformats.org/presentationml/2006/main">
  <p:tag name="MMPROD_SUBSTITUTION_ID" val="{2C4029F0-0E63-4D0C-A36E-5389BF5ADCC3}"/>
</p:tagLst>
</file>

<file path=ppt/tags/tag62.xml><?xml version="1.0" encoding="utf-8"?>
<p:tagLst xmlns:a="http://schemas.openxmlformats.org/drawingml/2006/main" xmlns:r="http://schemas.openxmlformats.org/officeDocument/2006/relationships" xmlns:p="http://schemas.openxmlformats.org/presentationml/2006/main">
  <p:tag name="MMPROD_SUBSTITUTION_ID" val="{8B6FF951-BF1D-4910-A4BB-9F77A00486A3}"/>
</p:tagLst>
</file>

<file path=ppt/tags/tag63.xml><?xml version="1.0" encoding="utf-8"?>
<p:tagLst xmlns:a="http://schemas.openxmlformats.org/drawingml/2006/main" xmlns:r="http://schemas.openxmlformats.org/officeDocument/2006/relationships" xmlns:p="http://schemas.openxmlformats.org/presentationml/2006/main">
  <p:tag name="MMPROD_SUBSTITUTION_ID" val="{49B85242-BECB-4872-975B-D2352F27EA42}"/>
</p:tagLst>
</file>

<file path=ppt/tags/tag64.xml><?xml version="1.0" encoding="utf-8"?>
<p:tagLst xmlns:a="http://schemas.openxmlformats.org/drawingml/2006/main" xmlns:r="http://schemas.openxmlformats.org/officeDocument/2006/relationships" xmlns:p="http://schemas.openxmlformats.org/presentationml/2006/main">
  <p:tag name="MMPROD_SUBSTITUTION_ID" val="{243D889C-CDE7-4533-9F03-FEBA7493CC35}"/>
</p:tagLst>
</file>

<file path=ppt/tags/tag65.xml><?xml version="1.0" encoding="utf-8"?>
<p:tagLst xmlns:a="http://schemas.openxmlformats.org/drawingml/2006/main" xmlns:r="http://schemas.openxmlformats.org/officeDocument/2006/relationships" xmlns:p="http://schemas.openxmlformats.org/presentationml/2006/main">
  <p:tag name="MMPROD_SUBSTITUTION_ID" val="{14D92E39-7703-4C80-A06F-77300F7FDD39}"/>
</p:tagLst>
</file>

<file path=ppt/tags/tag66.xml><?xml version="1.0" encoding="utf-8"?>
<p:tagLst xmlns:a="http://schemas.openxmlformats.org/drawingml/2006/main" xmlns:r="http://schemas.openxmlformats.org/officeDocument/2006/relationships" xmlns:p="http://schemas.openxmlformats.org/presentationml/2006/main">
  <p:tag name="MMPROD_SUBSTITUTION_ID" val="{E262DA31-71AF-47DC-8AE0-F2BB7B78CB22}"/>
</p:tagLst>
</file>

<file path=ppt/tags/tag67.xml><?xml version="1.0" encoding="utf-8"?>
<p:tagLst xmlns:a="http://schemas.openxmlformats.org/drawingml/2006/main" xmlns:r="http://schemas.openxmlformats.org/officeDocument/2006/relationships" xmlns:p="http://schemas.openxmlformats.org/presentationml/2006/main">
  <p:tag name="PPSNARRATION" val="21,-811403336,H:\Eigene Dateien\Siegfried\Schule\Erdkunde\Sek. I\Klasse 7\Power Point Präsentationen\Indien\Indien – Land voller Gegensätze3.ppc"/>
</p:tagLst>
</file>

<file path=ppt/tags/tag68.xml><?xml version="1.0" encoding="utf-8"?>
<p:tagLst xmlns:a="http://schemas.openxmlformats.org/drawingml/2006/main" xmlns:r="http://schemas.openxmlformats.org/officeDocument/2006/relationships" xmlns:p="http://schemas.openxmlformats.org/presentationml/2006/main">
  <p:tag name="MMPROD_SUBSTITUTION_ID" val="{F5B014AC-96EC-45FC-A0CC-5AEC4C8EBC48}"/>
</p:tagLst>
</file>

<file path=ppt/tags/tag69.xml><?xml version="1.0" encoding="utf-8"?>
<p:tagLst xmlns:a="http://schemas.openxmlformats.org/drawingml/2006/main" xmlns:r="http://schemas.openxmlformats.org/officeDocument/2006/relationships" xmlns:p="http://schemas.openxmlformats.org/presentationml/2006/main">
  <p:tag name="MMPROD_SUBSTITUTION_ID" val="{393D2220-2092-4AD7-B346-B548686D59EE}"/>
</p:tagLst>
</file>

<file path=ppt/tags/tag7.xml><?xml version="1.0" encoding="utf-8"?>
<p:tagLst xmlns:a="http://schemas.openxmlformats.org/drawingml/2006/main" xmlns:r="http://schemas.openxmlformats.org/officeDocument/2006/relationships" xmlns:p="http://schemas.openxmlformats.org/presentationml/2006/main">
  <p:tag name="PPSNARRATION" val="4,-811403336,H:\Eigene Dateien\Siegfried\Schule\Erdkunde\Sek. I\Klasse 7\Power Point Präsentationen\Indien\Indien – Land voller Gegensätze3.ppc"/>
</p:tagLst>
</file>

<file path=ppt/tags/tag70.xml><?xml version="1.0" encoding="utf-8"?>
<p:tagLst xmlns:a="http://schemas.openxmlformats.org/drawingml/2006/main" xmlns:r="http://schemas.openxmlformats.org/officeDocument/2006/relationships" xmlns:p="http://schemas.openxmlformats.org/presentationml/2006/main">
  <p:tag name="PPSNARRATION" val="22,-811403336,H:\Eigene Dateien\Siegfried\Schule\Erdkunde\Sek. I\Klasse 7\Power Point Präsentationen\Indien\Indien – Land voller Gegensätze3.ppc"/>
</p:tagLst>
</file>

<file path=ppt/tags/tag71.xml><?xml version="1.0" encoding="utf-8"?>
<p:tagLst xmlns:a="http://schemas.openxmlformats.org/drawingml/2006/main" xmlns:r="http://schemas.openxmlformats.org/officeDocument/2006/relationships" xmlns:p="http://schemas.openxmlformats.org/presentationml/2006/main">
  <p:tag name="MMPROD_SUBSTITUTION_ID" val="{EEA0D1C3-7425-409D-8AB4-F6E7E308CED5}"/>
</p:tagLst>
</file>

<file path=ppt/tags/tag72.xml><?xml version="1.0" encoding="utf-8"?>
<p:tagLst xmlns:a="http://schemas.openxmlformats.org/drawingml/2006/main" xmlns:r="http://schemas.openxmlformats.org/officeDocument/2006/relationships" xmlns:p="http://schemas.openxmlformats.org/presentationml/2006/main">
  <p:tag name="PPSNARRATION" val="23,-811403336,H:\Eigene Dateien\Siegfried\Schule\Erdkunde\Sek. I\Klasse 7\Power Point Präsentationen\Indien\Indien – Land voller Gegensätze3.ppc"/>
</p:tagLst>
</file>

<file path=ppt/tags/tag73.xml><?xml version="1.0" encoding="utf-8"?>
<p:tagLst xmlns:a="http://schemas.openxmlformats.org/drawingml/2006/main" xmlns:r="http://schemas.openxmlformats.org/officeDocument/2006/relationships" xmlns:p="http://schemas.openxmlformats.org/presentationml/2006/main">
  <p:tag name="MMPROD_SUBSTITUTION_ID" val="{82E8A2DC-BD95-435F-939F-E9614F8243F1}"/>
</p:tagLst>
</file>

<file path=ppt/tags/tag74.xml><?xml version="1.0" encoding="utf-8"?>
<p:tagLst xmlns:a="http://schemas.openxmlformats.org/drawingml/2006/main" xmlns:r="http://schemas.openxmlformats.org/officeDocument/2006/relationships" xmlns:p="http://schemas.openxmlformats.org/presentationml/2006/main">
  <p:tag name="MMPROD_SUBSTITUTION_ID" val="{3DC28BF4-723A-48EF-8DAD-9949782C7746}"/>
</p:tagLst>
</file>

<file path=ppt/tags/tag75.xml><?xml version="1.0" encoding="utf-8"?>
<p:tagLst xmlns:a="http://schemas.openxmlformats.org/drawingml/2006/main" xmlns:r="http://schemas.openxmlformats.org/officeDocument/2006/relationships" xmlns:p="http://schemas.openxmlformats.org/presentationml/2006/main">
  <p:tag name="MMPROD_SUBSTITUTION_ID" val="{569995BE-CBD1-49C0-A635-B098DAEB433C}"/>
</p:tagLst>
</file>

<file path=ppt/tags/tag76.xml><?xml version="1.0" encoding="utf-8"?>
<p:tagLst xmlns:a="http://schemas.openxmlformats.org/drawingml/2006/main" xmlns:r="http://schemas.openxmlformats.org/officeDocument/2006/relationships" xmlns:p="http://schemas.openxmlformats.org/presentationml/2006/main">
  <p:tag name="MMPROD_SUBSTITUTION_ID" val="{1419B82A-BB58-4327-9221-E5489F780151}"/>
</p:tagLst>
</file>

<file path=ppt/tags/tag77.xml><?xml version="1.0" encoding="utf-8"?>
<p:tagLst xmlns:a="http://schemas.openxmlformats.org/drawingml/2006/main" xmlns:r="http://schemas.openxmlformats.org/officeDocument/2006/relationships" xmlns:p="http://schemas.openxmlformats.org/presentationml/2006/main">
  <p:tag name="MMPROD_SUBSTITUTION_ID" val="{8520F9A8-2D36-4674-ACCC-B9C22ABB49D4}"/>
</p:tagLst>
</file>

<file path=ppt/tags/tag78.xml><?xml version="1.0" encoding="utf-8"?>
<p:tagLst xmlns:a="http://schemas.openxmlformats.org/drawingml/2006/main" xmlns:r="http://schemas.openxmlformats.org/officeDocument/2006/relationships" xmlns:p="http://schemas.openxmlformats.org/presentationml/2006/main">
  <p:tag name="PPSNARRATION" val="24,-811403336,H:\Eigene Dateien\Siegfried\Schule\Erdkunde\Sek. I\Klasse 7\Power Point Präsentationen\Indien\Indien – Land voller Gegensätze3.ppc"/>
</p:tagLst>
</file>

<file path=ppt/tags/tag79.xml><?xml version="1.0" encoding="utf-8"?>
<p:tagLst xmlns:a="http://schemas.openxmlformats.org/drawingml/2006/main" xmlns:r="http://schemas.openxmlformats.org/officeDocument/2006/relationships" xmlns:p="http://schemas.openxmlformats.org/presentationml/2006/main">
  <p:tag name="MMPROD_SUBSTITUTION_ID" val="{0630C806-C280-43D5-AFBD-2FA145440FCB}"/>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967DFB53-FC99-4B17-8FCE-50613D5E96CA}"/>
</p:tagLst>
</file>

<file path=ppt/tags/tag80.xml><?xml version="1.0" encoding="utf-8"?>
<p:tagLst xmlns:a="http://schemas.openxmlformats.org/drawingml/2006/main" xmlns:r="http://schemas.openxmlformats.org/officeDocument/2006/relationships" xmlns:p="http://schemas.openxmlformats.org/presentationml/2006/main">
  <p:tag name="MMPROD_SUBSTITUTION_ID" val="{303FC26D-830F-44DD-9FA5-44B25F4520F4}"/>
</p:tagLst>
</file>

<file path=ppt/tags/tag81.xml><?xml version="1.0" encoding="utf-8"?>
<p:tagLst xmlns:a="http://schemas.openxmlformats.org/drawingml/2006/main" xmlns:r="http://schemas.openxmlformats.org/officeDocument/2006/relationships" xmlns:p="http://schemas.openxmlformats.org/presentationml/2006/main">
  <p:tag name="PPSNARRATION" val="25,-811403336,H:\Eigene Dateien\Siegfried\Schule\Erdkunde\Sek. I\Klasse 7\Power Point Präsentationen\Indien\Indien – Land voller Gegensätze3.ppc"/>
</p:tagLst>
</file>

<file path=ppt/tags/tag82.xml><?xml version="1.0" encoding="utf-8"?>
<p:tagLst xmlns:a="http://schemas.openxmlformats.org/drawingml/2006/main" xmlns:r="http://schemas.openxmlformats.org/officeDocument/2006/relationships" xmlns:p="http://schemas.openxmlformats.org/presentationml/2006/main">
  <p:tag name="MMPROD_SUBSTITUTION_ID" val="{B75C210D-103C-4EE9-A700-F881C6F84D55}"/>
</p:tagLst>
</file>

<file path=ppt/tags/tag83.xml><?xml version="1.0" encoding="utf-8"?>
<p:tagLst xmlns:a="http://schemas.openxmlformats.org/drawingml/2006/main" xmlns:r="http://schemas.openxmlformats.org/officeDocument/2006/relationships" xmlns:p="http://schemas.openxmlformats.org/presentationml/2006/main">
  <p:tag name="MMPROD_SUBSTITUTION_ID" val="{4E3AC770-FD23-4197-91DC-0AD7D0174A97}"/>
</p:tagLst>
</file>

<file path=ppt/tags/tag84.xml><?xml version="1.0" encoding="utf-8"?>
<p:tagLst xmlns:a="http://schemas.openxmlformats.org/drawingml/2006/main" xmlns:r="http://schemas.openxmlformats.org/officeDocument/2006/relationships" xmlns:p="http://schemas.openxmlformats.org/presentationml/2006/main">
  <p:tag name="PPSNARRATION" val="26,-811403336,H:\Eigene Dateien\Siegfried\Schule\Erdkunde\Sek. I\Klasse 7\Power Point Präsentationen\Indien\Indien – Land voller Gegensätze3.ppc"/>
</p:tagLst>
</file>

<file path=ppt/tags/tag85.xml><?xml version="1.0" encoding="utf-8"?>
<p:tagLst xmlns:a="http://schemas.openxmlformats.org/drawingml/2006/main" xmlns:r="http://schemas.openxmlformats.org/officeDocument/2006/relationships" xmlns:p="http://schemas.openxmlformats.org/presentationml/2006/main">
  <p:tag name="MMPROD_SUBSTITUTION_ID" val="{4F0EBE0D-EC58-4AA6-8CD5-EE2D6C560127}"/>
</p:tagLst>
</file>

<file path=ppt/tags/tag86.xml><?xml version="1.0" encoding="utf-8"?>
<p:tagLst xmlns:a="http://schemas.openxmlformats.org/drawingml/2006/main" xmlns:r="http://schemas.openxmlformats.org/officeDocument/2006/relationships" xmlns:p="http://schemas.openxmlformats.org/presentationml/2006/main">
  <p:tag name="MMPROD_SUBSTITUTION_ID" val="{10E0B4F2-2BFF-4BB7-AE71-18B9380FEA3B}"/>
</p:tagLst>
</file>

<file path=ppt/tags/tag87.xml><?xml version="1.0" encoding="utf-8"?>
<p:tagLst xmlns:a="http://schemas.openxmlformats.org/drawingml/2006/main" xmlns:r="http://schemas.openxmlformats.org/officeDocument/2006/relationships" xmlns:p="http://schemas.openxmlformats.org/presentationml/2006/main">
  <p:tag name="PPSNARRATION" val="27,-811403336,H:\Eigene Dateien\Siegfried\Schule\Erdkunde\Sek. I\Klasse 7\Power Point Präsentationen\Indien\Indien – Land voller Gegensätze3.ppc"/>
</p:tagLst>
</file>

<file path=ppt/tags/tag88.xml><?xml version="1.0" encoding="utf-8"?>
<p:tagLst xmlns:a="http://schemas.openxmlformats.org/drawingml/2006/main" xmlns:r="http://schemas.openxmlformats.org/officeDocument/2006/relationships" xmlns:p="http://schemas.openxmlformats.org/presentationml/2006/main">
  <p:tag name="MMPROD_SUBSTITUTION_ID" val="{34F8030A-7B3A-4F07-BB13-77C03DA9E487}"/>
</p:tagLst>
</file>

<file path=ppt/tags/tag89.xml><?xml version="1.0" encoding="utf-8"?>
<p:tagLst xmlns:a="http://schemas.openxmlformats.org/drawingml/2006/main" xmlns:r="http://schemas.openxmlformats.org/officeDocument/2006/relationships" xmlns:p="http://schemas.openxmlformats.org/presentationml/2006/main">
  <p:tag name="MMPROD_SUBSTITUTION_ID" val="{BB2CA2E3-9020-4595-9FE3-10EDAED95348}"/>
</p:tagLst>
</file>

<file path=ppt/tags/tag9.xml><?xml version="1.0" encoding="utf-8"?>
<p:tagLst xmlns:a="http://schemas.openxmlformats.org/drawingml/2006/main" xmlns:r="http://schemas.openxmlformats.org/officeDocument/2006/relationships" xmlns:p="http://schemas.openxmlformats.org/presentationml/2006/main">
  <p:tag name="PPSNARRATIONPROPS" val="G:\Eigene Dateien\Siegfried\Schule\Erdkunde\Sek. I\Klasse 7\Power Point Präsentationen\India.mp3"/>
  <p:tag name="PPSNARRATION" val="1,-811403336,H:\Eigene Dateien\Siegfried\Schule\Erdkunde\Sek. I\Klasse 7\Power Point Präsentationen\Indien\Indien – Land voller Gegensätze3.ppc"/>
</p:tagLst>
</file>

<file path=ppt/tags/tag90.xml><?xml version="1.0" encoding="utf-8"?>
<p:tagLst xmlns:a="http://schemas.openxmlformats.org/drawingml/2006/main" xmlns:r="http://schemas.openxmlformats.org/officeDocument/2006/relationships" xmlns:p="http://schemas.openxmlformats.org/presentationml/2006/main">
  <p:tag name="PPSNARRATION" val="28,-811403336,H:\Eigene Dateien\Siegfried\Schule\Erdkunde\Sek. I\Klasse 7\Power Point Präsentationen\Indien\Indien – Land voller Gegensätze3.ppc"/>
</p:tagLst>
</file>

<file path=ppt/tags/tag91.xml><?xml version="1.0" encoding="utf-8"?>
<p:tagLst xmlns:a="http://schemas.openxmlformats.org/drawingml/2006/main" xmlns:r="http://schemas.openxmlformats.org/officeDocument/2006/relationships" xmlns:p="http://schemas.openxmlformats.org/presentationml/2006/main">
  <p:tag name="MMPROD_SUBSTITUTION_ID" val="{93894069-E9D7-45F5-9E62-E2AD8BD303CB}"/>
</p:tagLst>
</file>

<file path=ppt/tags/tag92.xml><?xml version="1.0" encoding="utf-8"?>
<p:tagLst xmlns:a="http://schemas.openxmlformats.org/drawingml/2006/main" xmlns:r="http://schemas.openxmlformats.org/officeDocument/2006/relationships" xmlns:p="http://schemas.openxmlformats.org/presentationml/2006/main">
  <p:tag name="MMPROD_SUBSTITUTION_ID" val="{3C9D099E-AD87-4E41-A743-4BA2CA18BCD8}"/>
</p:tagLst>
</file>

<file path=ppt/tags/tag93.xml><?xml version="1.0" encoding="utf-8"?>
<p:tagLst xmlns:a="http://schemas.openxmlformats.org/drawingml/2006/main" xmlns:r="http://schemas.openxmlformats.org/officeDocument/2006/relationships" xmlns:p="http://schemas.openxmlformats.org/presentationml/2006/main">
  <p:tag name="PPSNARRATION" val="29,-811403336,H:\Eigene Dateien\Siegfried\Schule\Erdkunde\Sek. I\Klasse 7\Power Point Präsentationen\Indien\Indien – Land voller Gegensätze3.ppc"/>
</p:tagLst>
</file>

<file path=ppt/tags/tag94.xml><?xml version="1.0" encoding="utf-8"?>
<p:tagLst xmlns:a="http://schemas.openxmlformats.org/drawingml/2006/main" xmlns:r="http://schemas.openxmlformats.org/officeDocument/2006/relationships" xmlns:p="http://schemas.openxmlformats.org/presentationml/2006/main">
  <p:tag name="MMPROD_SUBSTITUTION_ID" val="{0D12B573-BCAC-4425-8408-600A6D8916B9}"/>
</p:tagLst>
</file>

<file path=ppt/tags/tag95.xml><?xml version="1.0" encoding="utf-8"?>
<p:tagLst xmlns:a="http://schemas.openxmlformats.org/drawingml/2006/main" xmlns:r="http://schemas.openxmlformats.org/officeDocument/2006/relationships" xmlns:p="http://schemas.openxmlformats.org/presentationml/2006/main">
  <p:tag name="MMPROD_SUBSTITUTION_ID" val="{55BA10E2-C64B-4EAC-A9CC-8472AAC8FE14}"/>
</p:tagLst>
</file>

<file path=ppt/tags/tag96.xml><?xml version="1.0" encoding="utf-8"?>
<p:tagLst xmlns:a="http://schemas.openxmlformats.org/drawingml/2006/main" xmlns:r="http://schemas.openxmlformats.org/officeDocument/2006/relationships" xmlns:p="http://schemas.openxmlformats.org/presentationml/2006/main">
  <p:tag name="MMPROD_SUBSTITUTION_ID" val="{56691A15-66DB-498F-AB76-9180C7174B96}"/>
</p:tagLst>
</file>

<file path=ppt/tags/tag97.xml><?xml version="1.0" encoding="utf-8"?>
<p:tagLst xmlns:a="http://schemas.openxmlformats.org/drawingml/2006/main" xmlns:r="http://schemas.openxmlformats.org/officeDocument/2006/relationships" xmlns:p="http://schemas.openxmlformats.org/presentationml/2006/main">
  <p:tag name="MMPROD_SUBSTITUTION_ID" val="{9A8DC85C-64AB-47AC-BF7D-F76ADA0B405C}"/>
</p:tagLst>
</file>

<file path=ppt/tags/tag98.xml><?xml version="1.0" encoding="utf-8"?>
<p:tagLst xmlns:a="http://schemas.openxmlformats.org/drawingml/2006/main" xmlns:r="http://schemas.openxmlformats.org/officeDocument/2006/relationships" xmlns:p="http://schemas.openxmlformats.org/presentationml/2006/main">
  <p:tag name="MMPROD_SUBSTITUTION_ID" val="{6C6FF82B-65D5-4966-919A-41265BD991A1}"/>
</p:tagLst>
</file>

<file path=ppt/tags/tag99.xml><?xml version="1.0" encoding="utf-8"?>
<p:tagLst xmlns:a="http://schemas.openxmlformats.org/drawingml/2006/main" xmlns:r="http://schemas.openxmlformats.org/officeDocument/2006/relationships" xmlns:p="http://schemas.openxmlformats.org/presentationml/2006/main">
  <p:tag name="MMPROD_SUBSTITUTION_ID" val="{259943AB-6E32-46BC-B043-491D98A4E32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tis">
  <a:themeElements>
    <a:clrScheme name="Meti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i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i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i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0</TotalTime>
  <Words>708</Words>
  <Application>Microsoft Office PowerPoint</Application>
  <PresentationFormat>Bildschirmpräsentation (4:3)</PresentationFormat>
  <Paragraphs>143</Paragraphs>
  <Slides>34</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34</vt:i4>
      </vt:variant>
    </vt:vector>
  </HeadingPairs>
  <TitlesOfParts>
    <vt:vector size="42" baseType="lpstr">
      <vt:lpstr>Arial</vt:lpstr>
      <vt:lpstr>Franklin Gothic Medium</vt:lpstr>
      <vt:lpstr>Franklin Gothic Book</vt:lpstr>
      <vt:lpstr>Wingdings 2</vt:lpstr>
      <vt:lpstr>Calibri</vt:lpstr>
      <vt:lpstr>Times New Roman</vt:lpstr>
      <vt:lpstr>Wingdings</vt:lpstr>
      <vt:lpstr>Metis</vt:lpstr>
      <vt:lpstr>Indien – Land voller Gegensätze</vt:lpstr>
      <vt:lpstr>PowerPoint-Präsentation</vt:lpstr>
      <vt:lpstr>PowerPoint-Präsentation</vt:lpstr>
      <vt:lpstr>PowerPoint-Präsentation</vt:lpstr>
      <vt:lpstr>PowerPoint-Präsentation</vt:lpstr>
      <vt:lpstr>Ursachen  für die  Klimatischen Besonderheiten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keine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Indien – Land voller Gegensätze</dc:title>
  <dc:creator>VistaUser</dc:creator>
  <cp:lastModifiedBy>Siegfried Schmidt</cp:lastModifiedBy>
  <cp:revision>159</cp:revision>
  <dcterms:created xsi:type="dcterms:W3CDTF">2007-12-29T17:53:20Z</dcterms:created>
  <dcterms:modified xsi:type="dcterms:W3CDTF">2025-06-01T19:09:58Z</dcterms:modified>
</cp:coreProperties>
</file>