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8" r:id="rId1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A39"/>
    <a:srgbClr val="1B698C"/>
    <a:srgbClr val="AB32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94660"/>
  </p:normalViewPr>
  <p:slideViewPr>
    <p:cSldViewPr snapToGrid="0">
      <p:cViewPr varScale="1">
        <p:scale>
          <a:sx n="144" d="100"/>
          <a:sy n="144" d="100"/>
        </p:scale>
        <p:origin x="100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B3B0AA-D784-4C16-9BD3-7649AF8F3C56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B64A0-012D-483F-976C-F2CB285FDB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0922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Semperoper Dresden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3623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E0B0E0-27F5-536D-109B-D0CBDDD98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317B21F-1D78-304D-99F3-6CFCF96FA6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8A84248-468C-E028-788F-ECFE122C63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Sanssouci Potsdam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7ADF882-1DA0-5ACD-36A1-029DBD84CE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5457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72F72-7E5C-F7DB-25EA-9E41747B4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CD85ECF-A3E4-9018-4F41-E5DA14E5C1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704E30B-2026-D6AA-BB04-1FF0264D1B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 Frauenkirche München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E99029C-EEFA-1A6B-C12C-E734C80D54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2863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B3480-7D5D-DDF3-F951-1D6B5CA4B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8BF38B7-AADD-58BF-6049-4C35BA424A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AB961C1-438C-1B33-96F8-0ACB5F7E5A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Schloss Schwerin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C60037D-3362-4998-FF27-D780FBDCE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5178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40381-1F21-CA67-CFFE-6998544CF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17700D07-C7FA-C9E6-6710-8D85F954F1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35F2C4B-0C7E-AED0-FBC9-38ED9F07A1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 Krämerbrücke </a:t>
            </a:r>
            <a:r>
              <a:rPr lang="de-DE" dirty="0"/>
              <a:t>in Erfurt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C55347B-B113-A161-019A-4CBACF71F9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5377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EB0AF-F4BE-1471-09DA-06D6133E0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BA5C9FB-56ED-1804-6DAB-806ED3860D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FEB8214-A98C-296C-6EF1-46A222C333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Jahrtausendturm - Magdeburg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090FF65-9892-6495-F926-D68A1318A7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1285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398A53-B7A4-DE3A-630F-B34D0F64D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3A3C851E-89F2-3251-3D9A-68F0ABA360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D887D70-E727-8063-E908-E5F47B95CD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Mercedes-Benz-Museum Stuttgart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58FEF0F-B37F-3F44-BCEF-6BDFFF31D2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684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9C4AF-D1A3-3EB6-5D8C-73B643810A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4369F24-0E75-FA45-2344-95E5C2ACFE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97B287DD-18E3-C942-1865-504D9D3523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 Fastnachtsbrunnen - Mainz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855A059-9058-5B18-B126-36D63C35A2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47769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BFE17-951F-F736-00A0-5701F1FBE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0723F94-E78F-0AE0-3D45-29FDEC9032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389F7C5-B46E-ED33-58DA-E8188B28C2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Rheinturm Düsseldorf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D51B60D-3A1B-705E-E49E-C6EB03840D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1222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F827E-7B22-0319-901B-E3D68410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D20087C-D7A2-5529-E380-AE0280071C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1D5B6AF-35CB-6C2E-13AE-B9E56558CA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Alexanderplatz Berlin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EF50366-0A3F-927C-AA94-02EE1E74BF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785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74A30-01CF-979B-1DB2-11ABA45A6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1323109-F570-B1EE-9493-5C663A097D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F7ADE29-CD4C-045C-23BE-D67C764CCD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 Bootshafen Kiel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D3F0F73-E45A-71F7-908B-6DDBA077EF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1397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782AD-72CA-FEE2-A992-2FD9CEE19E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8364EB13-D554-6E87-F8D2-F972DFF2AF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616299D-BA8A-A41F-E409-CE3CA236B4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Rathaus Saarbrücken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4F0FD6E-0D2E-966B-BA58-09A97993C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73307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605B9-4590-32DB-662D-AF49E9E1F6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52283C5-12FF-0DF7-389C-56B1485754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F048751-FE52-BA73-29FE-C7C1A291C7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Kochbrunnen Wiesbaden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F63EEA2-4FD0-0AD1-091A-588C32D8C3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5315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4E6FD-6168-2E29-BC72-A13E483EB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0D77047B-10FD-61E9-122E-B05EF54DAE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46C12AC-120B-3C46-A639-6C9ED489AE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Elbphilharmonie Hamburg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4392831-2487-FB88-7BBB-5AC4D7D412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8044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F46EE-A7E4-2D88-9AB9-9C8118721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4784F61-C86C-D2F8-1E7C-8B163FE4E8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71BB552A-3086-720B-9590-3EECF59A45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/>
              <a:t>Die königlichen Gärten von Herrenhausen - Hannover</a:t>
            </a:r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A6D7AED-3062-7329-289E-00EE92F753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48340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6EA856-AF96-3BCF-FB63-1A9C21616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6ADBFD-1296-26FF-7196-318CDBFFA8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7795B720-854B-9497-7DC6-821B3EAF26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Bremer Stadtmusikanten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9E7B25F-3387-E0C7-B3A0-3A08439AE7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B64A0-012D-483F-976C-F2CB285FDBC8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0578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AC6AC8-D0C5-B09A-D2C7-94B443316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C11A31A-0CEF-97AC-64B7-FB53EB1D40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7F6451B-5AC1-0B7C-D495-3D502391F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961769E-4C8A-4CCF-D44A-8CD98116E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9E7625-4AF5-0B5B-FCC5-B48069355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04106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A80C1E-DD79-45B4-C796-9558F6604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30C202-98C6-42F7-517A-C3BA303FE3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B15CC3-BE53-C7D8-7628-884E70262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C0DDB86-CCE5-AEFC-6E98-FBA44A0D8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D8B3882-0F55-8BF1-BC50-33A572315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708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A1C6D-43C1-73F4-588F-453D6ABEF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D5218B6-FC9C-2F7C-3D50-0DE5B5525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B3E3570-EAF2-7C0C-5ECD-F1D643F3F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FC0CB65-B28B-BB92-170D-75AE77DDE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5101498-F01F-6082-73E8-034083BDD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0494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8AB1FC-F8CC-4639-B111-4E3EA081C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101D428-D962-A5B2-8AC8-A29D5517A6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D39DC3-8385-3EA4-B08B-147DD74FB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F1CFCFF-3EAA-28D3-50DC-4BE8BA62D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C2766D5-0A45-14AC-785E-6DA8184B1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3CA132C-B55E-4186-48FF-70FA6DAEC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7224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C37A8C-DFC7-BB5B-3DA1-CB4C742A6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4CF30E7-9862-F937-FC46-42F0829CF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7C31B3-8E4D-7741-4F0F-B0EC3657C3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2BC4D4C-5102-FD1E-3E12-98E90E21FC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9E0BF9E-8587-24A7-72FA-0B42FE57FD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EC35A47-26F9-8D4B-4642-E913D468A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C000E41-FB99-1E71-B338-12CE01585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B0AAA37-E738-C48D-C04C-9DE73A7B7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4531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3E0F9A-FC8C-AECE-6692-249D648CA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3337B8C-E478-528C-A8DC-01AC68ECB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478DF4A-3861-BBDA-8634-248F3A933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B0994AD-7DFE-A7D5-30F2-89ECF9B23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435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321D00B-866B-32CB-5262-37AF13D4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FB05CB8-D4DA-6DCD-82E0-A5A9A27F5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00DC14A-10FE-9BBA-5BE9-CE544C5BC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2334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104EB6-3547-6E97-4110-0DF6A859C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141B828-948B-692A-64E5-A57FD3F6C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D2A08DC-F01B-33AE-4301-D8565EA9F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DE59E22-2685-5F0B-C1C6-1AEC64F76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C7FABF9-5741-EFD7-23AF-41D7551C2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4B751A8-EE77-0465-3E34-3AFEE02A9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390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55332-FF72-E420-09B0-10FFD3401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FC9628F-9E16-FB4D-CD40-87E585E288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DE02B5C-B4E9-6BF3-6DAB-311059D601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7388ED1-E282-903A-D4F3-E4B1DD4E5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F28C5BA-0DCE-9EAA-9E3A-A6E9FFC01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467A067-2357-FA02-C397-54C8E49BD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0518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B76627-D99B-8847-30DD-792809CF4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31BB041-2E4D-F537-2BB9-C3DA40B500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87ED74E-0AA4-4768-BE61-2B1184490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6D03176-0714-CC74-FF7B-39F300701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C687F8F-1DCE-AD0A-5A44-BFE037298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4313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97A1171-062B-6ED1-93E7-F8034E004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E0FF322-7823-BFE4-0410-B9E2A73033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67193A0-CDE4-CF59-8A12-2B3090FC3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6E3FB5A-7D27-60D6-057F-20435821A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D4DA63D-0AFA-639B-3B9C-4A915011A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2370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1B698C"/>
            </a:gs>
            <a:gs pos="0">
              <a:schemeClr val="accent1">
                <a:tint val="66000"/>
                <a:satMod val="160000"/>
              </a:schemeClr>
            </a:gs>
            <a:gs pos="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54E51796-268C-5127-61E6-89C76A057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9ACAEC6-7B89-6335-1CEB-5126C3200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97D4BE8-7015-4A8B-EA56-91EEA846FC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A7E8E2-2ADC-4CC1-8525-D0288EE88BD5}" type="datetimeFigureOut">
              <a:rPr lang="de-DE" smtClean="0"/>
              <a:t>04.03.2025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ECC4956-02F0-B268-2284-73701390A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C15A317-8566-2EB6-F996-E07FE5A1ED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F2A132-B601-453D-BD81-2E9637236D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978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hyperlink" Target="https://pxhere.com/de/photo/114081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lickr.com/photos/93243867@N00/8017127913/" TargetMode="External"/><Relationship Id="rId5" Type="http://schemas.openxmlformats.org/officeDocument/2006/relationships/slide" Target="slide3.xml"/><Relationship Id="rId4" Type="http://schemas.openxmlformats.org/officeDocument/2006/relationships/hyperlink" Target="https://pxhere.com/ko/photo/428367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lickr.com/photos/93243867@N00/8017127913/" TargetMode="External"/><Relationship Id="rId5" Type="http://schemas.openxmlformats.org/officeDocument/2006/relationships/slide" Target="slide4.xml"/><Relationship Id="rId4" Type="http://schemas.openxmlformats.org/officeDocument/2006/relationships/hyperlink" Target="https://www.flickr.com/photos/shunkoh/2933522848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lickr.com/photos/93243867@N00/8017127913/" TargetMode="External"/><Relationship Id="rId5" Type="http://schemas.openxmlformats.org/officeDocument/2006/relationships/slide" Target="slide5.xml"/><Relationship Id="rId4" Type="http://schemas.openxmlformats.org/officeDocument/2006/relationships/hyperlink" Target="https://pixabay.com/it/photos/ponte-castello-schwerin-102482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hyperlink" Target="https://www.flickr.com/photos/93243867@N00/8017127913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seeyou-photos/3784785119" TargetMode="Externa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www.flickr.com/photos/93243867@N00/8017127913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93243867@N00/8017127913/" TargetMode="Externa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Himmel, Gebäude, Stadt enthält.&#10;&#10;KI-generierte Inhalte können fehlerhaft sein.">
            <a:extLst>
              <a:ext uri="{FF2B5EF4-FFF2-40B4-BE49-F238E27FC236}">
                <a16:creationId xmlns:a16="http://schemas.microsoft.com/office/drawing/2014/main" id="{3E3C6B39-A329-93AA-5D9E-1089208618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5548" t="5810" r="6072" b="5810"/>
          <a:stretch/>
        </p:blipFill>
        <p:spPr>
          <a:xfrm>
            <a:off x="2355428" y="599644"/>
            <a:ext cx="8081482" cy="6061096"/>
          </a:xfrm>
          <a:prstGeom prst="rect">
            <a:avLst/>
          </a:pr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</p:pic>
      <p:pic>
        <p:nvPicPr>
          <p:cNvPr id="68" name="Grafik 67" descr="Ein Bild, das draußen, Himmel, Gebäude, Stadt enthält.&#10;&#10;KI-generierte Inhalte können fehlerhaft sein.">
            <a:extLst>
              <a:ext uri="{FF2B5EF4-FFF2-40B4-BE49-F238E27FC236}">
                <a16:creationId xmlns:a16="http://schemas.microsoft.com/office/drawing/2014/main" id="{98EA2BED-6A25-B7D5-40C0-A95CC3A57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5548" t="5810" r="6072" b="5810"/>
          <a:stretch/>
        </p:blipFill>
        <p:spPr>
          <a:xfrm>
            <a:off x="2344382" y="595351"/>
            <a:ext cx="8081482" cy="6061096"/>
          </a:xfrm>
          <a:prstGeom prst="rect">
            <a:avLst/>
          </a:pr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1C8A2F3A-677A-C76C-5A9F-5868D438A1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77CDDF05-2ABF-F7F8-646A-590247F455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B3A56104-C912-DADE-15E4-3E2C660C35B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26ED63F1-EF1D-8398-727B-0349627DE9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D0CD2B21-BE66-8A53-3EAA-67E9DB65B3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6C5B28D0-BC6B-02CF-C852-D85F6D0DD3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BC126B89-325F-C7DF-539A-01C06361AC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C2B2A6F3-6C3D-2C97-A3E2-908031F718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07F03253-4946-31AB-F0AB-AE6C9C6CBB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379FB4D0-98D5-8F0F-FB5B-36F12EADC10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1F592013-469C-C301-9A2F-E6F7EB4CE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48AA072B-53BC-684A-2B28-4E5DDED32E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908E533B-99AC-F96F-FF10-DB8053011D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7B881130-2F7F-6643-7D04-5276EF0C9C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35FEC7A6-AEE7-15CB-AC3B-C42EF7A3EC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B3D863F9-6BC7-020B-9B85-4662F1DD521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C49189E4-F94B-3A11-3166-DA47FAB74F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BBE57C2F-D259-1B89-27E1-20D823B72A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410CC42C-EA4D-C7F1-6D5D-C44E0AED04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4AB2EBE6-E411-FAC2-5EE6-97956ED605A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41839959-15C5-5CB1-16E7-13533E8A63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DD857720-88E2-7755-9D30-F5AA9B6CC4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812FE964-7342-79C6-71BB-5EE112DC71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13962005-2A0E-FB1F-C4E2-6F3BEF0AB7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9BAADEFD-19A2-93B3-2860-95D3EE60A7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E45E1D84-C32E-F356-62B1-3F7362CF93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0E9E12C9-6204-12E8-1CDA-F67AA024A06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E886AC7D-B848-4842-9B61-23125F0612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8426F028-B54C-2BB5-97BB-21151DC1F40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F2E1BAEB-048C-2752-DF76-26D3BBB9DE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429005C8-28F3-7A4C-BE4B-1FC1CDE2E9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B8A0E20E-CDE8-03EB-327C-3B031FDB3B4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E829EDB9-EDCB-B3ED-4826-2AE263E846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09155101-54DC-DD91-33CC-9450BCB674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58D8966D-ACCC-6615-1504-D1CA9F95EC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BA0E40A2-9BC8-98C0-DB41-DD52A059C8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50685D16-CFF1-EAA3-2B05-8D14230D96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68D1E130-741E-D89B-253F-D170E89C06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1F0F5830-2EE9-6F10-DAE3-069F863796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A403339C-669E-58F4-CB10-E6D6FF02C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924A370B-F305-132D-B43B-BAE4AF3477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C9A0FEF0-1BC6-8084-877F-C0FFA91369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731261D8-EEE2-03C0-94D9-2F08D004B7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4E24CDDB-0E33-8DE2-EF70-90A2D69596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6B3B98FC-2A0C-99A9-AF1E-8E09F1E378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6D99A3F8-FF23-B5F2-534D-DF351546DE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5A2BC566-EB6F-091C-72BA-CADBF80C72E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B778A923-0528-4652-B1E3-B2B6307CBD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C512FE2A-5F70-B04B-2C3D-A0E0CC4CE3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507E5612-5506-AFD8-9FF5-9F42B8BA49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887B90CA-6BA4-043B-4F2C-44A4026662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FAD8B396-B16F-3DDB-6DE3-3520F9C1B3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FD1DE117-D1CB-DE83-6616-682BCC8839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EF4B2ED9-F4D5-F730-FFC5-A71DF331C4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7F66D4CA-98FA-D19D-0344-C5A9732413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1061FBB4-2072-2A44-611A-2BAD3AB7D6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C0B4E830-CA3B-7621-8727-FD1BACBEB8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F2A411E6-1FD1-654D-8AF3-F7A1E237D3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A2F9A61A-79BB-CB5E-CD6C-CF68167D956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6E08FE41-CFB2-E595-79E9-F6E908CF90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D4592DB7-02B4-C7B3-B99A-CBC81863A9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93C09A6E-AEB4-80B9-4EC9-4317E0FC3D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B8025BE2-352E-61E5-F322-6BCE68D0A5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617759C5-2911-CE36-2179-DF75E32504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077" y="600890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60611063-A0B3-87BC-8961-394C22CE9D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E4BBA8D4-5150-EBB2-AC89-6D9F0EEB4D33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0E19B654-6859-6F05-6994-13459D1F3263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92823804-721C-C5BC-0175-FD3AFD2671C2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3817A750-0B2A-EBA0-F4A0-2BB6816CE4A0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B3F5156E-69B5-9D48-30A1-50DBAC3A3AC6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7BA2A393-5E92-0D37-BAA9-FAA9C64F6B54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D65EA2A7-9EE8-16F1-AAFB-012FE1A5A1D5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1F66494B-2D87-8E30-62D7-F1FACC7FF673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80E5F1EB-5ACB-7A00-7527-49A2769E59F3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06FE2E89-1CA5-2FBC-99B3-93376670B756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075990D4-12F3-41D5-CB56-3E59FC1ADC01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5" action="ppaction://hlinksldjump"/>
            <a:extLst>
              <a:ext uri="{FF2B5EF4-FFF2-40B4-BE49-F238E27FC236}">
                <a16:creationId xmlns:a16="http://schemas.microsoft.com/office/drawing/2014/main" id="{B57510EC-9D7A-6B05-F356-B3C3BC8DDB74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2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2406D4CA-676D-0BB3-A8D8-7003387DC0B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E5698353-9E2E-AA00-D0EB-C412EF6581D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76AECE26-5F94-14F1-3042-6866CD53E98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D88BB61C-728F-75BD-F5FF-ECCCEC301FD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88F7BBB9-635B-38EA-2050-7E425500F51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E924110A-EE22-B76F-4BF9-80D40E4ACA6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9EE5F0E8-3D49-CAE7-6805-E9CEB4CFB3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9FD32BB3-0841-28D1-4976-551CBE3A9737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0830BA2C-2A06-4FDD-0BF4-A9F728F7D2D8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B02C47FA-F05D-B5B1-1B8D-8D89089E92E8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69199902-38C2-CB61-F80A-FED0C7D0C4FF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C6D5587D-CFE3-0534-91CF-49FFC37EE0CB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90792B62-5105-7518-3FEF-FF4C78A0F4E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16CB9300-535F-4088-CCF3-8E7F14D0388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699FD15C-0E52-DF9F-C678-B27F5AEBDCC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F09FE328-18B4-704E-678B-E280D239287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EA084597-86B5-CAD3-D55C-4C188AD8C83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2A1C918D-B486-863A-CD67-19D5C90838F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441379C6-B70D-1F75-D2F4-B0C1435EF55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86046A37-1AFB-A105-06A9-DB7C6D2A40B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5858819F-8BCD-A34B-B2BB-00FBBB60FE6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FD825716-62AA-15B4-5A30-4E3AB493794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8CCAD27C-13F4-564F-34F9-A3F8A6654D3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59D75C05-0611-2303-1C3E-05810F47EA7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B42D9D90-FB08-0E36-05F3-E7DBBB64EEE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65D323B0-819A-94D5-827A-60A77609451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C459F338-C624-461E-B201-E68C8C680CE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693AE230-2352-AA40-C34F-7808D0A39FD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6BAD3C9D-F6E9-A069-C0B6-CB871A2B772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15731038-DDAB-248A-8CFE-F28225EEBC1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9" name="Gruppieren 98">
            <a:extLst>
              <a:ext uri="{FF2B5EF4-FFF2-40B4-BE49-F238E27FC236}">
                <a16:creationId xmlns:a16="http://schemas.microsoft.com/office/drawing/2014/main" id="{3C1B21D2-9D9C-2C58-8B8E-43D5F26616FA}"/>
              </a:ext>
            </a:extLst>
          </p:cNvPr>
          <p:cNvGrpSpPr/>
          <p:nvPr/>
        </p:nvGrpSpPr>
        <p:grpSpPr>
          <a:xfrm>
            <a:off x="2352045" y="591058"/>
            <a:ext cx="8081482" cy="6061096"/>
            <a:chOff x="2344382" y="599644"/>
            <a:chExt cx="8081482" cy="6061096"/>
          </a:xfrm>
        </p:grpSpPr>
        <p:pic>
          <p:nvPicPr>
            <p:cNvPr id="97" name="Grafik 96" descr="Ein Bild, das draußen, Himmel, Gebäude, Stadt enthält.&#10;&#10;KI-generierte Inhalte können fehlerhaft sein.">
              <a:extLst>
                <a:ext uri="{FF2B5EF4-FFF2-40B4-BE49-F238E27FC236}">
                  <a16:creationId xmlns:a16="http://schemas.microsoft.com/office/drawing/2014/main" id="{AF44BAB2-66FE-F449-EF4F-C3778EC794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5548" t="5810" r="6072" b="5810"/>
            <a:stretch/>
          </p:blipFill>
          <p:spPr>
            <a:xfrm>
              <a:off x="2344382" y="599644"/>
              <a:ext cx="8081482" cy="6061096"/>
            </a:xfrm>
            <a:prstGeom prst="rect">
              <a:avLst/>
            </a:prstGeom>
            <a:gradFill flip="none" rotWithShape="1">
              <a:gsLst>
                <a:gs pos="92000">
                  <a:srgbClr val="1B698C"/>
                </a:gs>
                <a:gs pos="0">
                  <a:schemeClr val="accent1">
                    <a:tint val="66000"/>
                    <a:satMod val="160000"/>
                  </a:schemeClr>
                </a:gs>
                <a:gs pos="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002060"/>
              </a:solidFill>
            </a:ln>
          </p:spPr>
        </p:pic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17DEC515-55E4-901F-528E-D7D17DBEA54E}"/>
                </a:ext>
              </a:extLst>
            </p:cNvPr>
            <p:cNvSpPr txBox="1"/>
            <p:nvPr/>
          </p:nvSpPr>
          <p:spPr>
            <a:xfrm>
              <a:off x="5172838" y="671439"/>
              <a:ext cx="438331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/>
                <a:t>Semperoper - Dresden</a:t>
              </a:r>
            </a:p>
          </p:txBody>
        </p:sp>
      </p:grpSp>
      <p:sp>
        <p:nvSpPr>
          <p:cNvPr id="88" name="Rechteck 87">
            <a:hlinkClick r:id="" action="ppaction://macro?name=Init"/>
            <a:extLst>
              <a:ext uri="{FF2B5EF4-FFF2-40B4-BE49-F238E27FC236}">
                <a16:creationId xmlns:a16="http://schemas.microsoft.com/office/drawing/2014/main" id="{1C95BB1E-EEF0-2B60-1900-F033A1E9C5E1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94" name="Rechteck 93">
            <a:extLst>
              <a:ext uri="{FF2B5EF4-FFF2-40B4-BE49-F238E27FC236}">
                <a16:creationId xmlns:a16="http://schemas.microsoft.com/office/drawing/2014/main" id="{8A260C09-ADB8-1C51-A72D-7758BDA61040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</a:t>
            </a:r>
          </a:p>
          <a:p>
            <a:pPr algn="ctr"/>
            <a:endParaRPr lang="de-DE" sz="9600" dirty="0"/>
          </a:p>
        </p:txBody>
      </p:sp>
      <p:sp>
        <p:nvSpPr>
          <p:cNvPr id="95" name="Rechteck 94">
            <a:hlinkClick r:id="" action="ppaction://macro?name=Init"/>
            <a:extLst>
              <a:ext uri="{FF2B5EF4-FFF2-40B4-BE49-F238E27FC236}">
                <a16:creationId xmlns:a16="http://schemas.microsoft.com/office/drawing/2014/main" id="{91415FE2-A291-A8EA-4886-4EDFC457D406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E1A2EA37-974F-B3BF-DC83-0741181A207B}"/>
              </a:ext>
            </a:extLst>
          </p:cNvPr>
          <p:cNvSpPr>
            <a:spLocks/>
          </p:cNvSpPr>
          <p:nvPr/>
        </p:nvSpPr>
        <p:spPr>
          <a:xfrm>
            <a:off x="0" y="-16856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32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16 BILDRÄTSEL – WAHRZEICHEN DER LANDESHAUPTSTÄDTE</a:t>
            </a:r>
          </a:p>
          <a:p>
            <a:pPr algn="ctr"/>
            <a:r>
              <a:rPr lang="de-DE" sz="32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DEUTSCHLAND</a:t>
            </a:r>
          </a:p>
          <a:p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Hinweise:</a:t>
            </a:r>
          </a:p>
          <a:p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Diese Präsentation wird mithilfe von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Makros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ausgeführt. Diese, wenn vom Computer gefordert, bitte zulassen!</a:t>
            </a:r>
          </a:p>
          <a:p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Setzt einen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unabhängigen Spielleiter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ein (Lehrer, Elternteil), der bereits die Lösungen kennt und das Spiel leitet!</a:t>
            </a:r>
          </a:p>
          <a:p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Bildet bis zu 4 Gruppen und lost aus, welche Gruppe mit dem Rätsel beginnt.</a:t>
            </a:r>
          </a:p>
          <a:p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Jede mitspielende Gruppe hat je Bildrätsel 12 Punkte. Für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jedes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geöffnete Feld im Rätsel werden bei Nichtbenennung der Lösung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1 Punkt (erfolgt automatisch)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oder falschgenannter Lösung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3 Punkte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abgezogen. Die Gruppe mit dem richtigen Lösungswort erhält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3 Punkte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gutgeschrieben. Klickt dazu auf den entsprechenden Button.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Achtung: Jede Gruppe darf immer nur ein Feld öffnen. </a:t>
            </a:r>
          </a:p>
          <a:p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Ist das Rätsel gelöst kann, das Lösungsbild eingeblendet werden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(„Lösung ansehen“)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. Geht danach zum nächsten Bildrätsel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(Bildrätsel…)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.</a:t>
            </a:r>
          </a:p>
          <a:p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Am Ende aller gelösten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16 Bildrätsel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könnt Ihr die Gesamtpunktzahl der Gruppen errechnen. Klickt dazu in der End-Folie auf 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„Gesamtpunkte berechnen“</a:t>
            </a:r>
            <a:r>
              <a: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. </a:t>
            </a:r>
          </a:p>
          <a:p>
            <a:endParaRPr lang="de-DE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1" name="Pfeil: nach rechts 120">
            <a:extLst>
              <a:ext uri="{FF2B5EF4-FFF2-40B4-BE49-F238E27FC236}">
                <a16:creationId xmlns:a16="http://schemas.microsoft.com/office/drawing/2014/main" id="{56764050-263D-48FD-31A5-0EAB90C8DF94}"/>
              </a:ext>
            </a:extLst>
          </p:cNvPr>
          <p:cNvSpPr>
            <a:spLocks/>
          </p:cNvSpPr>
          <p:nvPr/>
        </p:nvSpPr>
        <p:spPr>
          <a:xfrm>
            <a:off x="10721620" y="491067"/>
            <a:ext cx="1403139" cy="796667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weiter</a:t>
            </a:r>
          </a:p>
        </p:txBody>
      </p:sp>
    </p:spTree>
    <p:extLst>
      <p:ext uri="{BB962C8B-B14F-4D97-AF65-F5344CB8AC3E}">
        <p14:creationId xmlns:p14="http://schemas.microsoft.com/office/powerpoint/2010/main" val="70758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94" grpId="0" animBg="1"/>
      <p:bldP spid="95" grpId="0" animBg="1"/>
      <p:bldP spid="66" grpId="0" animBg="1"/>
      <p:bldP spid="1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B6BCA-C1FA-06A3-B81C-1B10EF85B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rafik 95" descr="Ein Bild, das draußen, Skulptur, Himmel, Pflanze enthält.&#10;&#10;KI-generierte Inhalte können fehlerhaft sein.">
            <a:extLst>
              <a:ext uri="{FF2B5EF4-FFF2-40B4-BE49-F238E27FC236}">
                <a16:creationId xmlns:a16="http://schemas.microsoft.com/office/drawing/2014/main" id="{A3C2E08A-A9DC-1104-466F-7043C37C5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5608" t="-523" r="5527" b="523"/>
          <a:stretch/>
        </p:blipFill>
        <p:spPr>
          <a:xfrm>
            <a:off x="2355533" y="583972"/>
            <a:ext cx="8070331" cy="6072475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06D9BCE6-BB8A-EAF8-3877-D8ADEC7811A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0D2EDCED-4C0F-33A6-0C70-330D03BE4F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B0F56260-2A9B-EBAF-1CFB-E50B606036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C2E756B6-5185-97DD-2F87-35EC55980D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667EE41B-A6FD-E546-5876-32D95A0128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6752874B-BE61-B584-307A-2464382061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5E685816-3739-D0AF-F42A-F2ACA83A95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3D024013-A9ED-A2A2-3598-8D71B6BAABE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8328DB29-AB91-6718-C876-7A1984ADEA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964A7B1F-24B8-6692-13F0-BC12238117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C42AC949-568E-4594-A0A0-985C7BFDEF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780BE53B-D860-C923-C699-4AAE88FF0E2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6F392C41-1DC0-84D8-136D-F780F141AC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596078FC-709D-7815-9CB3-968264950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2BAC26DC-9475-93A1-F535-AA80B56472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E4C14E6B-A73A-8046-7C7F-46C13DBFDC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F8CC5DCA-BB7D-04A9-6CA4-300F2C60D00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E427082B-0B6E-C892-86E3-A45D884125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EB319708-03D6-5800-A2BD-29E8392A6C6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E16F84EF-3516-BFFC-5218-4D75FBB1DC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F1801E38-0C28-DEE5-990B-9B24E83025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EB8A1FBB-DF76-850D-2786-7C093A0822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8552D641-3D49-2FDD-BC79-8071BEA560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E4CB9822-E1CE-F1FC-7BFB-93A581BC5F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0628163B-DA66-E28A-EBE6-871600977E4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143C7FC8-37D0-1C9D-1D9B-AF155FA5FC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7FA2A04D-9451-D440-BC88-21FE5EE7AF8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5C12100C-DA85-500A-AEB3-CB875EBF46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E28853F9-D472-3DC5-79EA-8AB0EE7EE0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396D242C-8325-7980-620E-031680C158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901A3043-9DE0-61D1-8000-FC0B25A6B8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2DFB7BC7-3605-B5D1-4AB0-9EC22219E1A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17A4F095-64B8-CF01-C6F9-3906F907DE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C823D6DE-0218-2DF5-8644-6C6E093310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867054F9-81C7-38D8-1BC9-432BCA5576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1D545DA0-FC6F-4C8A-DE49-D785890274E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82DEC19F-8FB6-DA12-904F-0C70D8235A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EE9B1423-58CA-BF46-F063-4E8ADE8E6B6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AA6D4A05-653F-650A-9BFD-66E85292FF4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FA4BA07F-DDFD-1293-0661-A9B2C6EB32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E61D271B-DC34-23F4-623D-EE5CE072B9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F7A63F43-5657-2CBC-D275-B40795B76F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16780889-F9C0-C68A-8228-1F650E4D89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1A3517D3-1CDD-EBA0-51C2-EB101A12AD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2BA79B81-AFDB-BC81-D7D2-63B07A3D79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1E77D491-2394-9C2E-54BE-74B43948A2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F0D981E4-56B5-178A-A52C-BC2D35D428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13742CDF-5DA4-C657-91A6-67C95B342A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8A57E034-147D-43D7-24FA-A5A32ABB1B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8804C02F-628C-9805-C411-C2F86DE650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412C800A-BF11-614D-7CAF-3F9A409DB0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20AAF285-DF80-C246-5CD9-8F4115AD55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1A69B817-1F68-AD97-0CA4-2613B115A8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9FF5699E-3B14-94B9-C3F5-2007C19EBC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B14CE872-15F9-59B6-3F88-0E9ECC0164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C81089CF-86E2-9F8A-732D-A3CDC99CC2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A7463A15-87AA-55AD-AF21-78450675E26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77CAB433-6384-1068-DF4B-3CBA0553DE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A9974FC3-080F-AC19-F8F4-06632D9B5E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6FD6BB1A-B5A2-3B2D-44C1-C3E7E8678B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114C7169-AE36-BF38-680E-0B91C8A3106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5A28D78E-C8E7-E297-622D-A20CF70451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47EDD8B0-4EE3-2D14-AEB6-3C652481D4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89D16F99-273E-597A-73EA-5D146E020A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23A9E7CC-8E1B-BD9B-CEE6-5C25F983E56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121AC5C6-F74B-1E0D-1B02-4554F84A1DDF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55957C52-966C-6594-6C1B-AC09E0190584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BF0EBE19-836C-5094-95DF-CB0A2F21D6BA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21D56EFC-FBF6-A9BF-1AA4-A2E2FF1360C9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3C33A7C0-1288-A427-B917-388EF2A452B9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FB00B686-850F-233C-7E2A-C18AF28F5BFA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E1153FE5-926C-4A74-CA90-8940D68F9A35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58F868E0-6998-0980-AA0D-4BB9A6F43455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FAE6BFC5-2D1E-B0D6-19FC-3F486973A015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3048D3A9-FAE1-2ED4-D462-AF01A97EA2F2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A37DBAB6-7615-1FAA-FA8B-DCBAA72B6E3C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5" action="ppaction://hlinksldjump"/>
            <a:extLst>
              <a:ext uri="{FF2B5EF4-FFF2-40B4-BE49-F238E27FC236}">
                <a16:creationId xmlns:a16="http://schemas.microsoft.com/office/drawing/2014/main" id="{0EEB6953-6A10-A079-A606-2B0277EA426B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3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A50AC7A7-08B5-32D5-F476-DDBF20D43AA2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8A83426C-7A4F-D4A6-491E-5D410796441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A9779CBD-6BD9-9B80-2310-21B2B7C5D5A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F88216AB-5A9D-0266-F072-8228E90FB9A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749F57B8-5B10-4062-BED7-316DEEF6DFA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3A8CB606-7FBE-9819-9C97-274BC7427F1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01C66431-1DF9-B4E8-C67F-09F6826452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151D0F30-9AAE-765F-5DB6-5AA0E7FFE9DF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5977A372-E263-58B8-3AD2-07C5BF6BACBC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B4B1D9F2-2F43-85A6-0F50-88EFF61FAABF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C0415662-A0C3-5F02-B706-F32A59E43B53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98D97311-1999-26A3-764B-C470D72393EC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AA2CA236-5D49-218C-1E73-B148062CB72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3294F8D7-1AF5-6368-6BEF-A2B0B75E72C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60A6713F-2B9A-5282-748F-CF29AA1881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EDD459E2-72A5-0791-399E-BF0B2DFE50D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A53C7B90-243F-6CB8-F32B-D594AE50C03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F4DFBC27-DA8F-E215-A505-D71A5A5D141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460A9B71-655C-307E-2C05-06C4FBD9943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99C9D8F7-705D-A362-6989-3DA0AA66C12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6D305946-0CA8-F1D2-0195-A99C10EF025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2A89D045-526A-33A2-8C91-07476027159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E0B1E7A9-9297-7DB9-01A9-E1A776DFC58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A5509738-5F84-0918-E410-FF2D32DA5CA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084141EB-410F-EF46-78AC-65255547520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6E390794-4BBA-14A8-F543-14617051BE8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3ACFC2D7-9A4A-4146-043A-7179801D5CB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9CF23190-D57D-BF93-E189-D20F270037C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C3A7AB7E-1188-B77B-7C30-05D978F4601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64CFF49F-2601-42B1-DBED-BE99B156249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60B934E4-C677-ED60-48C5-9575AAA12139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grpSp>
        <p:nvGrpSpPr>
          <p:cNvPr id="66" name="Gruppieren 65">
            <a:extLst>
              <a:ext uri="{FF2B5EF4-FFF2-40B4-BE49-F238E27FC236}">
                <a16:creationId xmlns:a16="http://schemas.microsoft.com/office/drawing/2014/main" id="{8BC62790-053A-CC4E-2E95-DD605ABA2D81}"/>
              </a:ext>
            </a:extLst>
          </p:cNvPr>
          <p:cNvGrpSpPr/>
          <p:nvPr/>
        </p:nvGrpSpPr>
        <p:grpSpPr>
          <a:xfrm>
            <a:off x="2341761" y="575656"/>
            <a:ext cx="8095229" cy="6129006"/>
            <a:chOff x="2341761" y="575656"/>
            <a:chExt cx="8095229" cy="6129006"/>
          </a:xfrm>
        </p:grpSpPr>
        <p:grpSp>
          <p:nvGrpSpPr>
            <p:cNvPr id="123" name="Gruppieren 122">
              <a:extLst>
                <a:ext uri="{FF2B5EF4-FFF2-40B4-BE49-F238E27FC236}">
                  <a16:creationId xmlns:a16="http://schemas.microsoft.com/office/drawing/2014/main" id="{6953461D-CBF5-6B1B-256F-8D0FE61AEDBD}"/>
                </a:ext>
              </a:extLst>
            </p:cNvPr>
            <p:cNvGrpSpPr/>
            <p:nvPr/>
          </p:nvGrpSpPr>
          <p:grpSpPr>
            <a:xfrm>
              <a:off x="2366659" y="575656"/>
              <a:ext cx="8070331" cy="6072475"/>
              <a:chOff x="2355532" y="554586"/>
              <a:chExt cx="8070331" cy="6072475"/>
            </a:xfrm>
          </p:grpSpPr>
          <p:pic>
            <p:nvPicPr>
              <p:cNvPr id="98" name="Grafik 97" descr="Ein Bild, das draußen, Skulptur, Himmel, Pflanze enthält.&#10;&#10;KI-generierte Inhalte können fehlerhaft sein.">
                <a:extLst>
                  <a:ext uri="{FF2B5EF4-FFF2-40B4-BE49-F238E27FC236}">
                    <a16:creationId xmlns:a16="http://schemas.microsoft.com/office/drawing/2014/main" id="{2A53BEF8-8009-6D24-C4E6-0733EFEDCC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rcRect l="5608" t="-523" r="5527" b="523"/>
              <a:stretch/>
            </p:blipFill>
            <p:spPr>
              <a:xfrm>
                <a:off x="2355532" y="554586"/>
                <a:ext cx="8070331" cy="6072475"/>
              </a:xfrm>
              <a:prstGeom prst="rect">
                <a:avLst/>
              </a:prstGeom>
            </p:spPr>
          </p:pic>
          <p:sp>
            <p:nvSpPr>
              <p:cNvPr id="122" name="Textfeld 121">
                <a:extLst>
                  <a:ext uri="{FF2B5EF4-FFF2-40B4-BE49-F238E27FC236}">
                    <a16:creationId xmlns:a16="http://schemas.microsoft.com/office/drawing/2014/main" id="{A5C529CE-B3D2-0C5A-2F14-6719A6B71265}"/>
                  </a:ext>
                </a:extLst>
              </p:cNvPr>
              <p:cNvSpPr txBox="1"/>
              <p:nvPr/>
            </p:nvSpPr>
            <p:spPr>
              <a:xfrm>
                <a:off x="4497657" y="746011"/>
                <a:ext cx="409323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3200" b="1" dirty="0"/>
                  <a:t>Sanssouci - Potsdam</a:t>
                </a:r>
              </a:p>
            </p:txBody>
          </p:sp>
        </p:grpSp>
        <p:sp>
          <p:nvSpPr>
            <p:cNvPr id="99" name="Textfeld 98">
              <a:extLst>
                <a:ext uri="{FF2B5EF4-FFF2-40B4-BE49-F238E27FC236}">
                  <a16:creationId xmlns:a16="http://schemas.microsoft.com/office/drawing/2014/main" id="{735F6E6D-29B5-34F0-ACA9-70CAB6818D7A}"/>
                </a:ext>
              </a:extLst>
            </p:cNvPr>
            <p:cNvSpPr txBox="1"/>
            <p:nvPr/>
          </p:nvSpPr>
          <p:spPr>
            <a:xfrm>
              <a:off x="2341761" y="6473830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ysClr val="windowText" lastClr="000000"/>
                  </a:solidFill>
                </a:rPr>
                <a:t>"</a:t>
              </a:r>
              <a:r>
                <a:rPr lang="de-DE" sz="900" dirty="0">
                  <a:solidFill>
                    <a:sysClr val="windowText" lastClr="000000"/>
                  </a:solidFill>
                  <a:hlinkClick r:id="rId6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ysClr val="windowText" lastClr="000000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ysClr val="windowText" lastClr="000000"/>
                  </a:solidFill>
                  <a:hlinkClick r:id="rId7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94" name="Rechteck 93">
            <a:extLst>
              <a:ext uri="{FF2B5EF4-FFF2-40B4-BE49-F238E27FC236}">
                <a16:creationId xmlns:a16="http://schemas.microsoft.com/office/drawing/2014/main" id="{15E945E4-3E43-A497-685D-190B15C56719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2</a:t>
            </a:r>
          </a:p>
          <a:p>
            <a:pPr algn="ctr"/>
            <a:endParaRPr lang="de-DE" sz="9600" dirty="0"/>
          </a:p>
        </p:txBody>
      </p:sp>
      <p:sp>
        <p:nvSpPr>
          <p:cNvPr id="95" name="Rechteck 94">
            <a:hlinkClick r:id="" action="ppaction://macro?name=Init"/>
            <a:extLst>
              <a:ext uri="{FF2B5EF4-FFF2-40B4-BE49-F238E27FC236}">
                <a16:creationId xmlns:a16="http://schemas.microsoft.com/office/drawing/2014/main" id="{8BE7924C-D9FA-FABA-9146-493C7CF54F47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49939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94" grpId="0" animBg="1"/>
      <p:bldP spid="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C0E52-3560-D726-2DBA-3C5E22E44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Himmel, Gebäude, Dach enthält.&#10;&#10;KI-generierte Inhalte können fehlerhaft sein.">
            <a:extLst>
              <a:ext uri="{FF2B5EF4-FFF2-40B4-BE49-F238E27FC236}">
                <a16:creationId xmlns:a16="http://schemas.microsoft.com/office/drawing/2014/main" id="{D240E68B-B752-9E6B-4E63-C9DA7663A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704"/>
          <a:stretch/>
        </p:blipFill>
        <p:spPr>
          <a:xfrm>
            <a:off x="2374141" y="595351"/>
            <a:ext cx="8051723" cy="6081601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07C11B3D-9B97-47A7-CF71-8CDA037248F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F3EF9D1F-3B72-BBD3-461E-92D5CCCA469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362A166D-5A86-987E-6A2F-FE9E878927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18679234-DB31-F8E6-640D-9F118816DC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2D248775-6002-0602-ED08-00274B23A1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D076096B-D0E8-7A95-9650-D67DE54526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CFABF9BF-CFEB-7D89-17DE-16182818AD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7CD15754-C4C5-9982-17AF-1CE42DABF6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CF738DA1-994E-3B1A-4148-C10EEA4788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A2525177-ADD4-516C-C62B-D78F8C9B43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7014FB4F-B41F-22CE-E187-EA093316CD8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528D904E-7B51-60BD-0AD5-1CABDD65686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3FC4DDF3-4B95-8AF4-9C4A-C17A9326B2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485FDC8F-3189-F1FF-BA76-2410C6FD1C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DE33E9A6-45B1-1D64-5B56-8395F8C07D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698E13CF-D7ED-11AC-8B3A-6B46AF2EC8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2575BF03-C8F5-60F2-DDC7-B06B7C260B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5FD9B1D9-3EEF-87B3-48D4-5CE0A8E046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974DD18E-09DE-AF15-69CB-7528562E39C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D6A722B7-859C-8B24-BD79-188AF68665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890B19EC-C8F7-4A0B-34B0-D22B11FC551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BCB075F9-217D-48BA-095E-E66F12AB11F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F54EE823-A7C0-79AB-5140-8CEFBF4085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CA1CB794-E8DE-C959-482A-739E230ADF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9D2FE112-7A68-91BE-7BC4-3AD52BA9091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C32B568C-0F4E-0653-8302-E698345CD0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5018849A-E0D1-F2AE-1332-2A5FFF58B8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633EB83D-FFD0-C732-4109-76548DC389C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A01DF61C-953F-E1D0-FBF8-B83EE72ADC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0B864825-AC9C-9678-940B-DCA8EF9F0A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1A5CC46D-1976-5DD3-A3FA-9453FFDA6C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9313C037-F6D3-7E5A-5921-D0F28F1371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6D658C04-7A45-9820-CCA3-69E032D720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2E9B24B3-6C4B-9937-87B5-D44A71D750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D57D93A2-81AA-D191-E4A9-E5119D01E6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7159B162-D4CD-7E08-B7FB-3331F7C45E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139AFC5F-5326-F583-A70F-0031E1EDA8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4E7D4678-ABC8-D295-3CC1-620CA93B853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7F02B1FD-874C-6DB7-509A-AF842B7D04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1FBFF9C1-C848-9A31-510A-AA3E852FAD0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7571D49D-9209-B0CE-9311-492952CB0E0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52B31D52-107B-9095-4703-0956F17A17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CADE94CB-2D97-02E2-7BCC-687340CB6A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886E2EA9-50C6-6060-1303-D7DDFD2208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9296E3A3-B99E-A164-33C4-EFE5FF6095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D0EB20C2-57F7-F5E3-7C93-831F705CF99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1AA95B3F-9391-03B5-9D6A-404C48966AC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C4851FDA-F6BC-247B-CDAF-A3AD561BED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2CC3F73B-9F02-EAB4-101C-63697052B9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287FF10D-DA7A-EC73-5768-778CDC537D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70AE8550-F135-98D2-8077-05E5606C09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CA8EF813-82E0-D218-8CA3-DCA3060B1B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2EC6CA3C-BA2A-21F9-39BD-D4DB12A96D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5A426F27-5B67-083F-F515-F085B2C408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935EFFCC-0F23-D73A-5A04-0E6FC37825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0133B700-D423-BE13-B28B-FC8BA140BA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0BB2A305-2CEF-0C46-6221-DA29D811C7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EA314930-AC02-5E57-5B82-E3E7CD6F46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0F42A49F-94E1-9881-6B0A-F5F617B94B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F0E9E8DE-F221-2BE5-E0CB-E84E6F3B3D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4908A3D9-0859-5AF2-ED38-838D1DA20C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76A77025-E009-BD40-F95F-B698D619EF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3317C1CB-429D-74EE-8FE8-BC9947229E85}"/>
              </a:ext>
            </a:extLst>
          </p:cNvPr>
          <p:cNvSpPr>
            <a:spLocks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C710B062-8E1D-4845-6959-0CBF12C449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B9BA6627-6464-E54B-A1CD-A9B5CB991CC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E7256B9C-5563-AE46-5E57-6918BA05BF07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49AAA94B-1D1F-1626-CC4F-9C31B1DADD5E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1501A039-851B-42E1-433D-1E1ECA6BED4D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00511006-981A-D402-3C19-03450CD4F298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DF1E6D69-1FEB-CBE9-C330-44772FCF2557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E30FF171-6017-5CD0-E88D-6FFAFF3B98B0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E965F6D8-ED53-3667-FD4B-22BB88AEBD99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2D30B837-E413-D1AA-4B82-14BC9F4E4BFE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77FEB388-9F07-D213-5CAD-7CB3E84E372B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D0882003-CF5F-1BAF-896C-23FFCDF2AC58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7285C5AD-E4D9-27EB-5F8C-7474EB393A0A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5" action="ppaction://hlinksldjump"/>
            <a:extLst>
              <a:ext uri="{FF2B5EF4-FFF2-40B4-BE49-F238E27FC236}">
                <a16:creationId xmlns:a16="http://schemas.microsoft.com/office/drawing/2014/main" id="{4E29726F-0AAC-2B76-C073-2693644629DF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4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DDB80875-D5DC-0F86-F99F-8658EB8DEDF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78E2F03B-391A-6D74-3474-AE5ECEBBD435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EBC6709E-A943-1F27-943F-3A221196F69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8D3DD1D3-05E6-A263-8E4D-D68F046C10C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915A2C8D-15D0-8190-8866-8B4731A10A4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5B009EE0-35B6-759A-07CC-F696DD2542F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D9449E84-6801-8608-CBD2-ACEE9AB4001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9B84B99D-3DF6-726A-38E4-B9E16796C718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5B02B2B7-67D7-E922-A96A-15095C0E2757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FBAEA8DA-D442-7366-8DC9-01346C639DDE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BA7AD268-5817-BEED-5165-073BF3716576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2444DA7A-46A4-82AE-C1E4-CF006CE8744F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789EBB7A-C8E2-19AA-AE57-E9F3DAC693D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1E27CA17-2FA2-77F7-3C47-24B3F350B55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541F6AC7-E07B-E7D5-C618-BC809702CF2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849C8FB0-9B0C-74AF-B607-15CB22B4047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F41BAB81-841A-F283-3666-B87152F35DB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ECE55617-D172-8497-34E7-74E93E36C91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F28C4335-C710-6BCA-5058-9CBD994891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8A38FAF7-3132-F349-91C6-171441390B7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69E96174-9D87-246E-F020-B4D115504D0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EAF7E7D7-92FB-E5F0-D97E-5619D9DA7A7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452D8815-502F-9D09-3EAE-3218483F7CD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A6499265-E0EF-78FE-4D1F-62A30B2458E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32205021-4534-7B4F-2E10-CCC8D76B75D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A8078C3F-CCB8-054C-3EF1-3FFB3FD84EB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E81F39FA-ED6E-BBB5-2A8A-35391FD559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83F14AE5-CC3D-0865-2148-B3EC0332061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B32FDD29-7207-5F4C-E0C8-9DDC5534C10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F74B9B58-96A0-D9D1-C2B0-94AD45DF669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sp>
        <p:nvSpPr>
          <p:cNvPr id="94" name="Rechteck 93">
            <a:hlinkClick r:id="" action="ppaction://macro?name=Init"/>
            <a:extLst>
              <a:ext uri="{FF2B5EF4-FFF2-40B4-BE49-F238E27FC236}">
                <a16:creationId xmlns:a16="http://schemas.microsoft.com/office/drawing/2014/main" id="{2AE8CFAB-88C7-D167-EE2E-91B5C383DE83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grpSp>
        <p:nvGrpSpPr>
          <p:cNvPr id="68" name="Gruppieren 67">
            <a:extLst>
              <a:ext uri="{FF2B5EF4-FFF2-40B4-BE49-F238E27FC236}">
                <a16:creationId xmlns:a16="http://schemas.microsoft.com/office/drawing/2014/main" id="{EFB4A3CD-21AF-F7FE-5B4D-C3D22BA6907A}"/>
              </a:ext>
            </a:extLst>
          </p:cNvPr>
          <p:cNvGrpSpPr/>
          <p:nvPr/>
        </p:nvGrpSpPr>
        <p:grpSpPr>
          <a:xfrm>
            <a:off x="2341761" y="595351"/>
            <a:ext cx="8084103" cy="6117013"/>
            <a:chOff x="2341761" y="595351"/>
            <a:chExt cx="8084103" cy="6117013"/>
          </a:xfrm>
        </p:grpSpPr>
        <p:pic>
          <p:nvPicPr>
            <p:cNvPr id="95" name="Grafik 94" descr="Ein Bild, das draußen, Himmel, Gebäude, Dach enthält.&#10;&#10;KI-generierte Inhalte können fehlerhaft sein.">
              <a:extLst>
                <a:ext uri="{FF2B5EF4-FFF2-40B4-BE49-F238E27FC236}">
                  <a16:creationId xmlns:a16="http://schemas.microsoft.com/office/drawing/2014/main" id="{47A47C57-C719-D0AE-93B6-5D20CBCAAB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r="704"/>
            <a:stretch/>
          </p:blipFill>
          <p:spPr>
            <a:xfrm>
              <a:off x="2374141" y="595351"/>
              <a:ext cx="8051723" cy="6081601"/>
            </a:xfrm>
            <a:prstGeom prst="rect">
              <a:avLst/>
            </a:prstGeom>
          </p:spPr>
        </p:pic>
        <p:sp>
          <p:nvSpPr>
            <p:cNvPr id="96" name="Textfeld 95">
              <a:extLst>
                <a:ext uri="{FF2B5EF4-FFF2-40B4-BE49-F238E27FC236}">
                  <a16:creationId xmlns:a16="http://schemas.microsoft.com/office/drawing/2014/main" id="{85DC7D52-A470-AF16-3F74-6641E4EBDCA1}"/>
                </a:ext>
              </a:extLst>
            </p:cNvPr>
            <p:cNvSpPr txBox="1"/>
            <p:nvPr/>
          </p:nvSpPr>
          <p:spPr>
            <a:xfrm>
              <a:off x="5796151" y="798591"/>
              <a:ext cx="4478867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sz="3200" b="1" dirty="0"/>
                <a:t>Frauenkirche München</a:t>
              </a:r>
            </a:p>
          </p:txBody>
        </p:sp>
        <p:sp>
          <p:nvSpPr>
            <p:cNvPr id="97" name="Textfeld 96">
              <a:extLst>
                <a:ext uri="{FF2B5EF4-FFF2-40B4-BE49-F238E27FC236}">
                  <a16:creationId xmlns:a16="http://schemas.microsoft.com/office/drawing/2014/main" id="{4B8B5905-FF2F-4ED2-CA90-2F274A20BBD0}"/>
                </a:ext>
              </a:extLst>
            </p:cNvPr>
            <p:cNvSpPr txBox="1"/>
            <p:nvPr/>
          </p:nvSpPr>
          <p:spPr>
            <a:xfrm>
              <a:off x="2341761" y="6481532"/>
              <a:ext cx="42035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chemeClr val="bg2"/>
                  </a:solidFill>
                </a:rPr>
                <a:t>"</a:t>
              </a:r>
              <a:r>
                <a:rPr lang="de-DE" sz="900" dirty="0">
                  <a:solidFill>
                    <a:schemeClr val="bg2"/>
                  </a:solidFill>
                  <a:hlinkClick r:id="rId6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2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2"/>
                  </a:solidFill>
                  <a:hlinkClick r:id="rId7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2"/>
                </a:solidFill>
              </a:endParaRPr>
            </a:p>
          </p:txBody>
        </p:sp>
      </p:grpSp>
      <p:sp>
        <p:nvSpPr>
          <p:cNvPr id="66" name="Rechteck 65">
            <a:extLst>
              <a:ext uri="{FF2B5EF4-FFF2-40B4-BE49-F238E27FC236}">
                <a16:creationId xmlns:a16="http://schemas.microsoft.com/office/drawing/2014/main" id="{AEB257DE-552B-4F0C-194C-EDE49A888816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3</a:t>
            </a:r>
          </a:p>
          <a:p>
            <a:pPr algn="ctr"/>
            <a:endParaRPr lang="de-DE" sz="9600" dirty="0"/>
          </a:p>
        </p:txBody>
      </p:sp>
      <p:sp>
        <p:nvSpPr>
          <p:cNvPr id="88" name="Rechteck 87">
            <a:hlinkClick r:id="" action="ppaction://macro?name=Init"/>
            <a:extLst>
              <a:ext uri="{FF2B5EF4-FFF2-40B4-BE49-F238E27FC236}">
                <a16:creationId xmlns:a16="http://schemas.microsoft.com/office/drawing/2014/main" id="{0AB08CAA-CF18-4C67-C1EA-5F1238316564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901439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CC81B-570C-E794-856B-1519DE30A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Himmel, Gebäude, Wolke enthält.&#10;&#10;KI-generierte Inhalte können fehlerhaft sein.">
            <a:extLst>
              <a:ext uri="{FF2B5EF4-FFF2-40B4-BE49-F238E27FC236}">
                <a16:creationId xmlns:a16="http://schemas.microsoft.com/office/drawing/2014/main" id="{BF957E82-C9AE-6059-426A-881A0F7DB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1189"/>
          <a:stretch/>
        </p:blipFill>
        <p:spPr>
          <a:xfrm>
            <a:off x="2354066" y="599644"/>
            <a:ext cx="8071798" cy="6056803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D9D1F09C-7D0B-391B-A3F2-C68ACF8DC2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09074359-6903-8CF1-DAAE-FF0377ACB6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0B29B34B-FE48-C737-0A7F-8D00A16187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89D1D979-E746-93DB-E198-5AE4D2961D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6F9E9D76-8CD8-5835-E480-123908C8FF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A902AFE7-F921-4A1D-5359-B3453F55F7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0C26DF2F-CECA-99C3-89A6-F82E7B1A12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F768B301-6601-2099-9146-DF4AE30445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6098AD45-C870-E8C8-7388-6ACAA211992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66E6780E-37AA-5D3B-7FA6-6A1BC512B0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5FCDF8EA-D616-A3B9-B182-A995A5D2EB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FE665B1B-9FE1-896D-0B0A-44F2A90565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73C2FB2C-2C14-1BB9-7ABD-D768E6AF0B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2EA59B05-0A3A-E8E8-7B30-40164B1870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89D6EE24-C624-F5CC-FFAB-FBB0E1FFF8B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E9D5A900-D03E-90F1-D81D-DCA32592091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D3F902F6-8359-C497-C22E-E82A671ED6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9E30C1CE-7FA5-88A9-6576-52806CECFB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9E2B1360-4E26-E7C6-6FD1-D227439630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885E8498-F450-6A26-95E9-17085463C4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FBFEF1DF-B004-1641-AD92-59EE5B2E37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FB9E094C-E558-4373-4728-5B683059F5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7F4AF5D4-4C39-074B-7C41-B87B8557E2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8F97ED4A-CDC0-C10E-1AC4-BCA8B3B47D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741B465A-01E5-20E1-CBBF-2BF1CC6BCC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8E8E8B00-C759-52DF-D3B6-8D143BDA87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DA4E6F1E-1400-0152-6B81-CD4D138317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720D7884-3AC8-2EE5-0614-007088B8BD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EF12F356-6A8D-E191-9067-E13F8C3A4C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B3FF1463-21BE-052D-A565-9F3E908E69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7CE9A382-4A24-9277-A7D7-917C803BD7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889408CE-995E-CA3A-6FEF-B3133C69A1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5DA5777B-1BB6-53F4-0E8D-730EC0A322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11D39A22-8CF3-2423-EA10-0EFB3177BD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17DFB992-BF73-8394-E459-1AEAD96F6E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5A037DEB-F151-EBBD-CA21-61E24F5A76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E9950732-7325-1081-5BE3-1CF4FD075E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8928FC21-B0E2-B4E1-3FC0-9E0BC654A4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6D4B5EEF-9C90-45C3-AC67-26622E597C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8F6723B7-8D11-DD65-0109-857452ADDD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32A4A1F5-2E88-36A5-14C0-F08C21FACC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8958FBAB-F82D-C488-7579-4AEA7E8793D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8F917D68-EA70-20F0-D8B8-EE231834F9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73761B17-BDBF-7261-43E9-A3966779B0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5C44B28C-3255-6332-B976-52E93AB876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5702DDDC-A28C-EA4A-385E-37061FA8FC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4860E5CD-66AA-1897-8D4D-09FDFC8F78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23D3A07F-7EB9-80F8-F936-EFA67625020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EF3222D8-472F-686E-F5FD-3D40E58791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3B5A7C9F-B87F-382C-E4E4-BC4A781AC5F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53183081-82B4-70D5-67A2-C6F6B147FC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E283656D-555C-220F-265D-04BF1D2610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0118BCAC-EB9D-0A41-9B20-8B004D6FE9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E3F190E5-9E9D-4D49-D660-0B6CF2EB9E5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ACAB465D-2E08-CEA3-726F-B49D1F4C38C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0A5A49E7-F99A-3F65-2338-CA7E0ACCD7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9A8A871C-AF07-4C5A-BF3E-D20E0E820E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8170ABA6-1E8C-7289-1460-D742E558B6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BFCE2282-5146-6068-1AE0-EB81B6A472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C4DA8772-B145-D225-2950-47AF7DB1BD5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D3FFE1ED-41DC-3056-A7D4-2D681AD579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C0C5869E-FDEC-3040-D6E1-95995811A5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D1A474B6-ED15-D489-702A-78EA4D31608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B5618650-6AB3-2E16-B9C0-EADEFA6F8F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E53D0ACC-7569-2EED-3AF1-65592EA54F5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48091A2C-FE7A-6BFC-673E-A6A5DCF646BC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F4101B81-4C3D-4A28-1634-319522160C6A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53340369-47C4-D0BC-217E-F80165DEF15D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CA85757B-B20A-F0D2-E7C8-7F5FC94DF25F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79DB9F73-999B-5E04-C36E-A72BFB3EF6E5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9EA79121-8CEF-3119-8899-8064906386FA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84C724F9-8043-F7D9-A706-DD8584962B99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3CADEFE3-731A-BB65-50FA-8DE1FE641858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57307E66-4374-1C75-E119-5CE73A23EE0E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3CFC4925-9FB4-6059-A46B-D37C1FC9400D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9308C678-CFB0-CB76-4D87-E59098E45F08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5" action="ppaction://hlinksldjump"/>
            <a:extLst>
              <a:ext uri="{FF2B5EF4-FFF2-40B4-BE49-F238E27FC236}">
                <a16:creationId xmlns:a16="http://schemas.microsoft.com/office/drawing/2014/main" id="{33A25837-96F3-0624-5755-D5EE60A79091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5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F642E916-5131-1C67-17AA-E0A7AB188A4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E069A092-00A9-0097-711E-0CE4ADD8DDF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47A76E19-342A-6232-76AF-00171E630E2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99870C5E-B9CD-7B91-CC71-D09D2923C9D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7A6214A6-928A-83A7-FEAE-916B062DA1F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E01F0B47-D1A4-6ABF-45C9-CF777D102AD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61E8397F-3742-EDDC-1512-2717032C33E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62E2BDC5-863C-6A0B-1B5E-EA5C8950B33D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B46A9BDD-B443-79D3-5D5A-80FC6E501321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3E59893A-E80E-AD98-56FD-4EF2763116C5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78442969-5138-B2F9-8C3E-4B85F7F33A81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D5949B0D-A054-2B5C-B5C9-0EA585C9F943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213A8E3E-2960-3208-82B6-80217C164812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0647117F-BE78-18C6-FD79-CDF5E6AB9B0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D0E09AF2-304E-3611-6E65-6632AEC344C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52488182-EFD9-F59E-BC7F-B19568D3347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62F0A5E5-2E60-AF18-BCD9-599FDCAB00C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4F6C63CB-2F9D-F08F-3CBC-EF608451AD9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5166D1C0-46BA-2000-B49F-375855565F2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F2CD09EC-69DE-A93B-8B55-D2591A0CB3A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994276DC-753E-CF49-7C16-37A3C91F0FF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CDCCD923-C465-93BE-A602-E0E6A5747A3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7BB15BC8-C32B-9A5C-4361-1FB5DE63D1C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BCD19D86-5BFA-8D8F-4EB0-C8E4DA604CC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76FFAA8A-6DB0-2F75-93E7-E62315FD640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B8EE72F4-C76B-B549-48D6-EAD76016F81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C4FE1A0E-C174-CB29-62F1-ADCAB31A39E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5F615C35-3662-B45E-0E92-425B65970F3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5B26D98D-B725-EC64-3124-6470E220B63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2B1E6571-95E0-8D45-9731-B5D845F025D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51D82F25-A38B-6743-60FF-B1028B7FEC64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grpSp>
        <p:nvGrpSpPr>
          <p:cNvPr id="88" name="Gruppieren 87">
            <a:extLst>
              <a:ext uri="{FF2B5EF4-FFF2-40B4-BE49-F238E27FC236}">
                <a16:creationId xmlns:a16="http://schemas.microsoft.com/office/drawing/2014/main" id="{1B310234-EFC5-C680-0BF3-64F2894B3618}"/>
              </a:ext>
            </a:extLst>
          </p:cNvPr>
          <p:cNvGrpSpPr/>
          <p:nvPr/>
        </p:nvGrpSpPr>
        <p:grpSpPr>
          <a:xfrm>
            <a:off x="2363725" y="595351"/>
            <a:ext cx="8479437" cy="6092524"/>
            <a:chOff x="2363725" y="595351"/>
            <a:chExt cx="8479437" cy="6092524"/>
          </a:xfrm>
        </p:grpSpPr>
        <p:pic>
          <p:nvPicPr>
            <p:cNvPr id="94" name="Grafik 93" descr="Ein Bild, das draußen, Himmel, Gebäude, Wolke enthält.&#10;&#10;KI-generierte Inhalte können fehlerhaft sein.">
              <a:extLst>
                <a:ext uri="{FF2B5EF4-FFF2-40B4-BE49-F238E27FC236}">
                  <a16:creationId xmlns:a16="http://schemas.microsoft.com/office/drawing/2014/main" id="{97E7DFE8-0D86-A0D1-4F34-1305AD147A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1189"/>
            <a:stretch/>
          </p:blipFill>
          <p:spPr>
            <a:xfrm>
              <a:off x="2363725" y="595351"/>
              <a:ext cx="8071798" cy="6056803"/>
            </a:xfrm>
            <a:prstGeom prst="rect">
              <a:avLst/>
            </a:prstGeom>
          </p:spPr>
        </p:pic>
        <p:sp>
          <p:nvSpPr>
            <p:cNvPr id="95" name="Textfeld 94">
              <a:extLst>
                <a:ext uri="{FF2B5EF4-FFF2-40B4-BE49-F238E27FC236}">
                  <a16:creationId xmlns:a16="http://schemas.microsoft.com/office/drawing/2014/main" id="{641F41F0-DB20-17E6-64F2-C0E11E13DD98}"/>
                </a:ext>
              </a:extLst>
            </p:cNvPr>
            <p:cNvSpPr txBox="1"/>
            <p:nvPr/>
          </p:nvSpPr>
          <p:spPr>
            <a:xfrm>
              <a:off x="6787912" y="679082"/>
              <a:ext cx="350204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/>
                <a:t>Schloss Schwerin</a:t>
              </a:r>
            </a:p>
          </p:txBody>
        </p:sp>
        <p:sp>
          <p:nvSpPr>
            <p:cNvPr id="66" name="Textfeld 65">
              <a:extLst>
                <a:ext uri="{FF2B5EF4-FFF2-40B4-BE49-F238E27FC236}">
                  <a16:creationId xmlns:a16="http://schemas.microsoft.com/office/drawing/2014/main" id="{C77406B6-F34D-BEAC-F597-7C33F34E5B46}"/>
                </a:ext>
              </a:extLst>
            </p:cNvPr>
            <p:cNvSpPr txBox="1"/>
            <p:nvPr/>
          </p:nvSpPr>
          <p:spPr>
            <a:xfrm>
              <a:off x="6569576" y="6457043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chemeClr val="bg2"/>
                  </a:solidFill>
                </a:rPr>
                <a:t>"</a:t>
              </a:r>
              <a:r>
                <a:rPr lang="de-DE" sz="900" dirty="0">
                  <a:solidFill>
                    <a:schemeClr val="bg2"/>
                  </a:solidFill>
                  <a:hlinkClick r:id="rId6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2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2"/>
                  </a:solidFill>
                  <a:hlinkClick r:id="rId7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2"/>
                </a:solidFill>
              </a:endParaRPr>
            </a:p>
          </p:txBody>
        </p:sp>
      </p:grpSp>
      <p:sp>
        <p:nvSpPr>
          <p:cNvPr id="96" name="Rechteck 95">
            <a:extLst>
              <a:ext uri="{FF2B5EF4-FFF2-40B4-BE49-F238E27FC236}">
                <a16:creationId xmlns:a16="http://schemas.microsoft.com/office/drawing/2014/main" id="{872C8378-BAD4-DF36-7924-EA22967F7365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4</a:t>
            </a:r>
          </a:p>
          <a:p>
            <a:pPr algn="ctr"/>
            <a:endParaRPr lang="de-DE" sz="9600" dirty="0"/>
          </a:p>
        </p:txBody>
      </p:sp>
      <p:sp>
        <p:nvSpPr>
          <p:cNvPr id="97" name="Rechteck 96">
            <a:hlinkClick r:id="" action="ppaction://macro?name=Init"/>
            <a:extLst>
              <a:ext uri="{FF2B5EF4-FFF2-40B4-BE49-F238E27FC236}">
                <a16:creationId xmlns:a16="http://schemas.microsoft.com/office/drawing/2014/main" id="{8429C7C8-75F3-1718-4726-D67554751DCF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59431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96" grpId="0" animBg="1"/>
      <p:bldP spid="9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31ED5-9857-E0A5-6B3B-2CBF518E88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rafik 93" descr="Ein Bild, das draußen, Himmel, Wolke, Fluss enthält.&#10;&#10;KI-generierte Inhalte können fehlerhaft sein.">
            <a:extLst>
              <a:ext uri="{FF2B5EF4-FFF2-40B4-BE49-F238E27FC236}">
                <a16:creationId xmlns:a16="http://schemas.microsoft.com/office/drawing/2014/main" id="{65A4CB4D-D96E-3EAA-75D5-57D914AFEB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4" r="1"/>
          <a:stretch/>
        </p:blipFill>
        <p:spPr>
          <a:xfrm>
            <a:off x="2354066" y="560759"/>
            <a:ext cx="8071798" cy="6104089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31BC1BF7-E3A8-F746-84AB-DA487CFE228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4AAC1003-0E61-67CE-5D88-9DFD313395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A3480EB6-B145-8B14-CC85-C28B3BC631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51A183C0-BD30-57C2-020F-157DF67F9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403700B7-713D-CF39-D913-CC710774FC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8FC0FAA7-14BD-0798-C678-26CDA38458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E8722EDA-C113-0051-BFA0-B15232E57F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60482F5F-FCF8-A1A3-5DFD-80E7882229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275F859D-6DFB-9379-9E64-AADAEBB516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D1EAFA0C-1992-04AC-8DB8-A63009C8B5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983482AB-0A92-FD02-D22F-0FB6FE287F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15D9FAA7-FD8F-C1EA-7BC0-2A5DDC1073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7AE42E4C-37C7-D8DC-DAAE-ABF5B6280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C6A60329-E76A-57BD-B283-A8FED669DD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55043345-ACD9-8659-82AE-498A9A9594B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2002C2D6-CED7-F708-2AE1-EE88C66A49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95D29EAB-072D-F502-012E-5796197788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10831527-4E4B-4666-0F08-76D0A8C40F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4A657DF0-D597-E011-A3D1-6A968A6D1D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17D033DB-D771-6E78-1F06-7E8931084A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75B7FB4B-EA87-789B-D6CA-3FB5CAE4E4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660AAF0A-7912-3565-4334-7C8CE550CF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7077BA19-C162-D7CE-5B20-17C1C6F68F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BDD91A82-1B92-902A-0B6C-4DC0924FE5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FE28D566-26ED-2323-78CA-2745308DCA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745504E0-0044-8008-49E4-9465CC831E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E0C0680F-DAC3-4220-CEB2-FEDD50EE2D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D5E4A666-92CD-043C-AB95-EEA8C68ADD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8963EDD7-7110-B373-A0AB-E2C46BAF49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45E636A0-21FB-E437-39A9-DEA45BEA6C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0D5ACA65-1F02-FE8B-7111-3A11D8915F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4B4AFD66-56BA-2423-3302-4A4A757128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B690D39C-3B53-BF42-7D4A-024C72A781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DB2F3AF4-D499-D5C3-ECEA-872ECAE5BCD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7D5F09B5-510C-C215-C0BB-35CAB6AF65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276DD9CF-A03D-2457-0D96-8FD6271505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D68C6BDD-F18A-4FC7-D5C5-B11CFD1173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1E14715D-658E-D1A6-BA4D-D0104A6FC90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06038316-B534-12A1-4ACB-E7D06401E9B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B0DEEBF5-701C-B99C-026B-4CAB5D9D8F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B1870F3C-585E-48DC-0164-A3AC608BB8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A327DC28-C9D6-A83C-0E13-520782F7B7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7338EA90-2609-F635-6A2E-8F7D920293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70D13E4A-CB16-A463-F6BA-DFBE06F5E46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6D9714C3-B2A3-B527-00F0-CA02FF3702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773417E8-E4EE-9B9A-E618-E1362E1F51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6C565359-DD6E-D2D5-06CE-F0B608789F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F6A2C1E4-16AA-317D-5DE5-6026EA5490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972D4CEB-25FA-05A7-5F59-0A0EDE9660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1DE305A2-8188-C54E-FA4D-5C1D2CD31D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551D6224-840A-CD56-A125-9ACAF29611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F118C9E9-6880-9062-5CDA-EB74BC42B0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CC0C4968-640B-7354-FE6D-B3B32B1E64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BF77D50B-A9A3-B481-F2E5-E78887F9B0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FC331607-B2CC-1010-9CA6-BB0FA03C366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4B64AC55-3041-25AB-26D2-7383BD4E81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0DA99D54-810F-E205-B74A-187A23EC42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D927375B-A0A2-4E30-1C0B-76B8626AA8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C8C6D34D-85CE-8DF1-05FD-B416468062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469527D8-5600-C685-BED3-9A780B36A45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B25C9741-082B-9F2D-1D0F-E906CDF308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B0DF92B9-2F85-CBE3-E049-9957BCA192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B30FBEA8-AF5F-5B1F-4DF8-92A037CCA3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6110BF10-4CB4-C46E-60D7-04C79F259B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3D27B62F-E2BD-CD03-4A20-8063F2A6A3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6935881A-0565-BADB-9856-7BA6AAF4444F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166FAD4D-DDAF-3037-6D76-047BC2F11398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C06722A5-83CE-EF33-7A57-92F10C5D2376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3CB9BBCE-F41B-3885-47D4-5FC091E7D259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F4BDE49C-04A8-9D1B-D189-A09BD7FCFA6F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10AEB3D1-6D17-B3B9-CD95-69A2B6BE51AC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9A146892-E74C-8A95-8203-6035579F1D52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76155B8F-8AA5-37C8-870F-395F2FFFEC54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9B6C8F66-B92D-3E55-FD60-A5752097AC3E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F485EDFB-0FAF-2853-96D3-8E963941797F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304BAAE6-6C2D-E0AC-22BA-99F448E69752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8325795F-17AD-FF5D-3FCC-21ED7265E59A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6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2E65BAFC-F860-7468-1B1D-24CAFD2FE51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6C8A54EE-ED7B-3E55-7280-94C423B1B34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5544CA95-27A6-77B5-5C6D-2E7E99BA3E6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3C19D72B-25A9-3FCF-B022-5C5252C4FEC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FFFF5D7E-2C34-5D0D-9F2D-16F07DD728A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5FD45F7A-D8E9-DEC3-89B3-D8DB1D7303B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94A46ABC-60C2-6C2B-B637-06374B166D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142A8781-5B27-CBBA-770B-5E7075C8DAC5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B68940CA-1F7D-A396-6B7D-8C960A1B2CD1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EC2235ED-FF32-8758-95FD-320F0349551B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0AE8017E-813E-4464-17C5-47E94FF7BB77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4AC0ADCB-86B2-3B88-D5C7-25086FF3DC0E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FE88A085-CF24-A977-752D-69412390D1B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8BDB71E7-D6BC-73C1-B3BB-EFFB3668711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69E0B57F-405E-12EB-1097-7D5E92B5468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631CB451-DE0A-DFD5-0EC5-649C4362AFA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32896E62-0A0C-023B-0012-8F2825F6673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11014CF3-5B2C-5D86-DF08-FC3BEC3671B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EB94417C-4B8F-03A7-CE82-47F30B5605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2E53EB1A-A965-A912-8807-AFD604BED94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832C3A8A-B38E-0B82-F8AF-5576096FE2E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9EB8CA71-DD4C-601D-4E7D-87BF9B1E0B6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4A02B0B5-8072-5722-A319-257D9CE7DFA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6058D983-0C87-3B01-E909-E580B49212B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90A236F5-8978-7B8B-EEEC-9A2237674E7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F2D84473-B35B-B574-E415-782BB03644E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8A2BDF47-DA2A-086E-479D-078A559363E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67EF4187-A7A5-7A36-4FE4-BD09C7C1467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DB141291-8F4F-363A-C98D-99EC56812EF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E4F50308-A3AD-8A76-84D6-C2B74DFA98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120" name="Gruppieren 119">
            <a:extLst>
              <a:ext uri="{FF2B5EF4-FFF2-40B4-BE49-F238E27FC236}">
                <a16:creationId xmlns:a16="http://schemas.microsoft.com/office/drawing/2014/main" id="{44D987D0-FC3A-210E-EAE6-82604CF65D4A}"/>
              </a:ext>
            </a:extLst>
          </p:cNvPr>
          <p:cNvGrpSpPr/>
          <p:nvPr/>
        </p:nvGrpSpPr>
        <p:grpSpPr>
          <a:xfrm>
            <a:off x="2354066" y="604141"/>
            <a:ext cx="8607122" cy="6104089"/>
            <a:chOff x="2362028" y="604141"/>
            <a:chExt cx="8607122" cy="6104089"/>
          </a:xfrm>
        </p:grpSpPr>
        <p:grpSp>
          <p:nvGrpSpPr>
            <p:cNvPr id="100" name="Gruppieren 99">
              <a:extLst>
                <a:ext uri="{FF2B5EF4-FFF2-40B4-BE49-F238E27FC236}">
                  <a16:creationId xmlns:a16="http://schemas.microsoft.com/office/drawing/2014/main" id="{68358A75-ABEE-A5C8-D95A-16A94FD524DF}"/>
                </a:ext>
              </a:extLst>
            </p:cNvPr>
            <p:cNvGrpSpPr/>
            <p:nvPr/>
          </p:nvGrpSpPr>
          <p:grpSpPr>
            <a:xfrm>
              <a:off x="2362028" y="604141"/>
              <a:ext cx="8071798" cy="6104089"/>
              <a:chOff x="2362028" y="604141"/>
              <a:chExt cx="8071798" cy="6104089"/>
            </a:xfrm>
          </p:grpSpPr>
          <p:pic>
            <p:nvPicPr>
              <p:cNvPr id="96" name="Grafik 95" descr="Ein Bild, das draußen, Himmel, Wolke, Fluss enthält.&#10;&#10;KI-generierte Inhalte können fehlerhaft sein.">
                <a:extLst>
                  <a:ext uri="{FF2B5EF4-FFF2-40B4-BE49-F238E27FC236}">
                    <a16:creationId xmlns:a16="http://schemas.microsoft.com/office/drawing/2014/main" id="{EFA5730C-17F6-F0B7-8C3B-09950D2A0D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20" t="848" r="4345" b="-848"/>
              <a:stretch/>
            </p:blipFill>
            <p:spPr>
              <a:xfrm>
                <a:off x="2362028" y="604141"/>
                <a:ext cx="8071798" cy="6104089"/>
              </a:xfrm>
              <a:prstGeom prst="rect">
                <a:avLst/>
              </a:prstGeom>
            </p:spPr>
          </p:pic>
          <p:sp>
            <p:nvSpPr>
              <p:cNvPr id="97" name="Textfeld 96">
                <a:extLst>
                  <a:ext uri="{FF2B5EF4-FFF2-40B4-BE49-F238E27FC236}">
                    <a16:creationId xmlns:a16="http://schemas.microsoft.com/office/drawing/2014/main" id="{8E6E34A9-365D-93AE-6189-9286D86EF770}"/>
                  </a:ext>
                </a:extLst>
              </p:cNvPr>
              <p:cNvSpPr txBox="1"/>
              <p:nvPr/>
            </p:nvSpPr>
            <p:spPr>
              <a:xfrm>
                <a:off x="2664387" y="777572"/>
                <a:ext cx="442678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3200" b="1" dirty="0"/>
                  <a:t>Krämerbrücke in Erfurt</a:t>
                </a:r>
              </a:p>
            </p:txBody>
          </p:sp>
        </p:grpSp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DA042E5D-7C14-6E27-BCEC-A5B5BB6581CE}"/>
                </a:ext>
              </a:extLst>
            </p:cNvPr>
            <p:cNvSpPr txBox="1"/>
            <p:nvPr/>
          </p:nvSpPr>
          <p:spPr>
            <a:xfrm>
              <a:off x="6695564" y="6476228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chemeClr val="bg2"/>
                  </a:solidFill>
                </a:rPr>
                <a:t>"</a:t>
              </a:r>
              <a:r>
                <a:rPr lang="de-DE" sz="900" dirty="0">
                  <a:solidFill>
                    <a:schemeClr val="bg2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2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2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2"/>
                </a:solidFill>
              </a:endParaRP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72B55CF9-022D-BAC8-B4B0-629C763BE6B1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D68A3450-6410-383D-AE8D-E66F11D88F70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5</a:t>
            </a:r>
          </a:p>
          <a:p>
            <a:pPr algn="ctr"/>
            <a:endParaRPr lang="de-DE" sz="9600" dirty="0"/>
          </a:p>
        </p:txBody>
      </p:sp>
      <p:sp>
        <p:nvSpPr>
          <p:cNvPr id="86" name="Rechteck 85">
            <a:hlinkClick r:id="" action="ppaction://macro?name=Init"/>
            <a:extLst>
              <a:ext uri="{FF2B5EF4-FFF2-40B4-BE49-F238E27FC236}">
                <a16:creationId xmlns:a16="http://schemas.microsoft.com/office/drawing/2014/main" id="{D7A8F360-38C1-0531-52B5-01C55616902C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67429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CC5C0-1B69-AAFF-A2F8-A4B670F6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rafik 94" descr="Ein Bild, das Baum, draußen, Gras, Himmel enthält.&#10;&#10;KI-generierte Inhalte können fehlerhaft sein.">
            <a:extLst>
              <a:ext uri="{FF2B5EF4-FFF2-40B4-BE49-F238E27FC236}">
                <a16:creationId xmlns:a16="http://schemas.microsoft.com/office/drawing/2014/main" id="{752A7637-84CB-6F12-C73E-AD40F9F9A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0"/>
          <a:stretch/>
        </p:blipFill>
        <p:spPr>
          <a:xfrm>
            <a:off x="2354066" y="615486"/>
            <a:ext cx="8071817" cy="6040962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1334429A-417D-A68A-7F9F-03E14C96B4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95A4A159-9AEF-FF4A-9D71-8C397634E6B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FD9281F6-C03F-043B-E2D9-06FC17C64F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B34812FC-1028-9876-D516-816C4583EE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4FEED898-9166-B7AC-AD08-A2AA85EFC7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461D5C12-DD68-2B17-A35E-86F83B0CAD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84835A66-4D73-7A71-BE1E-5DC5F8A744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18FF962F-022B-875D-0359-93264F5FC69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6E11AA80-7CED-FDEE-1303-2F4362D5F5B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69F7A990-DDEC-56AF-A6F4-8320DCD00A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102C9C19-61CD-9DB4-A24C-086C290EC6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CB3456AD-A085-5FA4-A9E0-590AED8C798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4229B451-8604-0B46-76DB-AD65C05B58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4AC2218D-8E67-8E18-9952-3E99D1991C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598317C0-B4FB-8337-62C5-87B1B5F373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D73D795E-A536-ED3A-D1DA-E1ED5BF382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734AB232-5FC8-9F31-E202-F72B0AA31C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ECBE99B7-E69B-D438-E6BF-5FE4A1FC9D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92EC8495-D40C-EFBE-AB08-FAA8737E59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D520D92D-4B23-ABFE-9AAB-1E19A5E1E30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49C6FD18-5BAA-A540-720C-37155B33E2E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77BBBB12-F810-577C-8B7D-4F98792E5A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8B0E0470-891A-17B1-FB1E-77AD53D9934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D89E13DD-F9B7-4492-120A-42461B5543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A660DDDF-3899-FEAE-9B32-07808C5997B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84BAF690-9126-CF9B-AE02-59BFC1BE60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4FA63E20-938E-6604-93DC-A273891B80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ED1F6748-C986-E76A-9331-B5E0DFA5A4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2DD09FF8-9C3E-D46F-1811-8BAE59CB00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64F50EF2-56EE-7219-9F98-CE50B2545E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5183818F-8137-EDBB-D5E1-D8890F6F84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9A2E5F7F-141C-3FCD-1BBF-CD88A8C708C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FFAA252A-CC10-DB89-E3D1-8B059A854F0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0EBB3B8A-4110-76D8-7215-3B820C1855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B66ADC0A-BAB4-7607-51A9-ECF6210043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681FE9B4-6037-E46B-4A53-E1E85CDF0A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FBEB5E65-31D8-1E6B-E7DB-9EA79E27E2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8AB98B00-C117-AA45-C0A9-CE3544F9E4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8FDEA272-04C1-FAE1-496A-88608FAFF7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7FAAF80E-8F7E-6C2B-4424-811E5BCE7D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376DB97F-C0D2-8196-CBC4-B0A1A3BDC4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3EC3772C-CA55-8920-D1C1-D7A8015241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DF5D7D3C-6203-98D3-290B-AAD056DF40B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F5C73186-F79A-150E-7A09-E6CF7153A9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4D0F021B-E70B-FB35-0A47-4315AF0460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44FC0373-2268-9874-9225-407740F4FB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9B0CCCAA-7280-42E9-CC19-420103445E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836E8B2A-060D-DA09-2000-478F22BC68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B995C613-614E-C5CB-5FA8-3CA0155251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329804F2-A926-E6C0-0DAF-FABE504825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A396E065-D9B2-36CA-0A46-0BA44D6119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57591BDF-8C4B-01FB-5E7E-D2C7E9D480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0EF1124F-C8C6-51AC-8A56-8D07C7446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6DA3F42B-40E6-C113-E599-797EBA24AA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076EFC6F-D780-9975-B167-5A458CA661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5AF5CA55-655A-B92D-5170-0C2831F820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D29D2579-ABA1-C623-0A6A-40B68B88B0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67360580-23BB-4409-97BF-20DF426F87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92161E48-3351-0BA8-B14A-8AB062078C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5C9FBF52-8AA0-E780-5495-A2E13652A6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B8DA34DB-8EEC-E9B3-FA05-CAC578DCE1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612F1FCC-E85E-7033-6B89-C38DA82CBA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4FB23A35-CA50-BFB8-75EE-244C1CF0E4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08D5552F-F68E-A5B5-1F4B-4503457CC4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2D16A66A-9FB4-61D2-75EE-38E35C97D82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2478C9B7-A0E6-8E33-FDA8-DE8D74791CE0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62B78BBC-EA63-48BF-B2CF-7431562B0312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5441D6FD-1C42-F9A9-CFE6-952C88A1923B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59EA438B-716D-EA4D-B341-B1D8286F16C8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FCA1B0A7-1B67-DB59-5445-C441E20C137A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AAEB76F3-3044-1978-4FEE-37A15A1E8406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F37B2F27-E311-5CAE-9C46-C0056D4A74DD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8ECD040B-777F-7A96-70AB-3E38D71F0E18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4D36F304-D506-B714-6089-475009C74169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52B44D29-EE3C-0F9C-FDEF-471032DAE79C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ECC8ECF4-5885-320D-D7EC-2B5705B09E07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D4A2BD01-F382-1601-4042-DA967B1ED757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7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BF37C5F7-59D3-A7B0-52CE-9603299F7AC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6418CA04-DBA5-F690-672F-A9765CCE380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370DFF4C-2EB5-9F5A-9E4F-D492340CD9E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B69A4BF8-555C-F2D2-7073-D4D2BFA52EF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EA264E36-A9DE-32A2-B640-66411A15C3A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835C0A82-47EB-4644-1EBF-3D369B3752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CBBE03F7-DDFD-4528-CB58-10C3AC53AE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B42B66D6-DBD7-8610-E51A-F4D4A76DC795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0E703074-974F-BF59-39A1-DB5FA788E93A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652069DC-547A-913A-AECE-BDD44F6C5EEE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09156761-25D5-A78C-77CB-2BB201AEC7BD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DC4D1026-A78B-DD49-D3A3-8F42C6AA2512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384CA23B-5502-D4DB-6D45-7F3088A790E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1DE54830-7D53-5B21-5990-FF8F1A2E982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BE41022B-7A2D-FC9B-2134-6DD50CC8A69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19D4CF44-50C7-CF49-67A4-0B518FE8F78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9378E6B8-7F9B-43E3-5E3E-EEEA3CC6413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E74D8B04-CCDC-779F-54F1-CDD4A23C577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C493B80B-C840-7D46-D1E0-A796B87C363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1A671A1B-7453-7D78-2E71-A874A0A7499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AA22BDD6-8BAB-D2AE-3D63-11CDED36113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565BDAD9-A764-212A-D05C-09DE8EB0CF9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636A9EDA-5B5D-F5CA-52A2-A44D58371B0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C3065910-1720-DCF3-D6B6-60DDC4CCD3B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134B52EE-89EF-5158-CE7A-BDE2D683C8A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C62AB5FE-123E-DA4A-5A08-452D5DFD9C3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402A6EC5-040B-805D-8A9E-8A31FD2AFEE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B4409870-7233-E0E7-CD5B-CE87B2007F6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F61BE765-7E00-2C8D-D113-9D07B50E20F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BE3E5A8C-A2A1-B87D-6B57-56ACBA8C428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121" name="Gruppieren 120">
            <a:extLst>
              <a:ext uri="{FF2B5EF4-FFF2-40B4-BE49-F238E27FC236}">
                <a16:creationId xmlns:a16="http://schemas.microsoft.com/office/drawing/2014/main" id="{E4DD79EA-8026-FFC8-4C7E-73157B1D17D6}"/>
              </a:ext>
            </a:extLst>
          </p:cNvPr>
          <p:cNvGrpSpPr/>
          <p:nvPr/>
        </p:nvGrpSpPr>
        <p:grpSpPr>
          <a:xfrm>
            <a:off x="2354066" y="584280"/>
            <a:ext cx="12353427" cy="6072191"/>
            <a:chOff x="2354066" y="598145"/>
            <a:chExt cx="12353427" cy="6072191"/>
          </a:xfrm>
        </p:grpSpPr>
        <p:sp>
          <p:nvSpPr>
            <p:cNvPr id="88" name="Textfeld 87">
              <a:extLst>
                <a:ext uri="{FF2B5EF4-FFF2-40B4-BE49-F238E27FC236}">
                  <a16:creationId xmlns:a16="http://schemas.microsoft.com/office/drawing/2014/main" id="{0C52A8F5-098E-F383-A757-3485827944E9}"/>
                </a:ext>
              </a:extLst>
            </p:cNvPr>
            <p:cNvSpPr txBox="1"/>
            <p:nvPr/>
          </p:nvSpPr>
          <p:spPr>
            <a:xfrm>
              <a:off x="6586443" y="6439504"/>
              <a:ext cx="81210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/>
                <a:t>"</a:t>
              </a:r>
              <a:r>
                <a:rPr lang="de-DE" sz="900" dirty="0">
                  <a:hlinkClick r:id="rId5" tooltip="https://www.flickr.com/photos/seeyou-photos/3784785119"/>
                </a:rPr>
                <a:t>Dieses Foto</a:t>
              </a:r>
              <a:r>
                <a:rPr lang="de-DE" sz="900" dirty="0"/>
                <a:t>" von Unbekannter Autor ist lizenziert gemäß </a:t>
              </a:r>
              <a:r>
                <a:rPr lang="de-DE" sz="900" dirty="0">
                  <a:hlinkClick r:id="rId6" tooltip="https://creativecommons.org/licenses/by-nc-sa/3.0/"/>
                </a:rPr>
                <a:t>CC BY-SA-NC</a:t>
              </a:r>
              <a:endParaRPr lang="de-DE" sz="900" dirty="0"/>
            </a:p>
          </p:txBody>
        </p:sp>
        <p:grpSp>
          <p:nvGrpSpPr>
            <p:cNvPr id="120" name="Gruppieren 119">
              <a:extLst>
                <a:ext uri="{FF2B5EF4-FFF2-40B4-BE49-F238E27FC236}">
                  <a16:creationId xmlns:a16="http://schemas.microsoft.com/office/drawing/2014/main" id="{A1127F09-2335-1347-7B2C-766268D8D691}"/>
                </a:ext>
              </a:extLst>
            </p:cNvPr>
            <p:cNvGrpSpPr/>
            <p:nvPr/>
          </p:nvGrpSpPr>
          <p:grpSpPr>
            <a:xfrm>
              <a:off x="2354066" y="598145"/>
              <a:ext cx="8071817" cy="6058303"/>
              <a:chOff x="2354066" y="598145"/>
              <a:chExt cx="8071817" cy="6058303"/>
            </a:xfrm>
          </p:grpSpPr>
          <p:pic>
            <p:nvPicPr>
              <p:cNvPr id="98" name="Grafik 97" descr="Ein Bild, das Baum, draußen, Gras, Himmel enthält.&#10;&#10;KI-generierte Inhalte können fehlerhaft sein.">
                <a:extLst>
                  <a:ext uri="{FF2B5EF4-FFF2-40B4-BE49-F238E27FC236}">
                    <a16:creationId xmlns:a16="http://schemas.microsoft.com/office/drawing/2014/main" id="{C6821358-C6AA-AFE7-3706-C05023633C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010"/>
              <a:stretch/>
            </p:blipFill>
            <p:spPr>
              <a:xfrm>
                <a:off x="2354066" y="615486"/>
                <a:ext cx="8071817" cy="6040962"/>
              </a:xfrm>
              <a:prstGeom prst="rect">
                <a:avLst/>
              </a:prstGeom>
            </p:spPr>
          </p:pic>
          <p:sp>
            <p:nvSpPr>
              <p:cNvPr id="100" name="Textfeld 99">
                <a:extLst>
                  <a:ext uri="{FF2B5EF4-FFF2-40B4-BE49-F238E27FC236}">
                    <a16:creationId xmlns:a16="http://schemas.microsoft.com/office/drawing/2014/main" id="{3003136E-532A-3B06-EAC5-6E225891CCDE}"/>
                  </a:ext>
                </a:extLst>
              </p:cNvPr>
              <p:cNvSpPr txBox="1"/>
              <p:nvPr/>
            </p:nvSpPr>
            <p:spPr>
              <a:xfrm>
                <a:off x="2466857" y="598145"/>
                <a:ext cx="6095276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de-DE" sz="3200" b="1" dirty="0"/>
                  <a:t>Jahrtausendturm - Magdeburg</a:t>
                </a:r>
              </a:p>
            </p:txBody>
          </p:sp>
        </p:grp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D54AAF58-2C7D-EE71-20FD-10BB1D755914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9D1DBBCA-E25C-83C1-1EEE-4DED357161CE}"/>
              </a:ext>
            </a:extLst>
          </p:cNvPr>
          <p:cNvSpPr txBox="1"/>
          <p:nvPr/>
        </p:nvSpPr>
        <p:spPr>
          <a:xfrm>
            <a:off x="2381593" y="6444072"/>
            <a:ext cx="42735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>
                <a:solidFill>
                  <a:schemeClr val="bg2"/>
                </a:solidFill>
              </a:rPr>
              <a:t>"</a:t>
            </a:r>
            <a:r>
              <a:rPr lang="de-DE" sz="900" dirty="0">
                <a:solidFill>
                  <a:schemeClr val="bg2"/>
                </a:solidFill>
                <a:hlinkClick r:id="rId7" tooltip="https://www.flickr.com/photos/93243867@N00/8017127913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Dieses Foto</a:t>
            </a:r>
            <a:r>
              <a:rPr lang="de-DE" sz="900" dirty="0">
                <a:solidFill>
                  <a:schemeClr val="bg2"/>
                </a:solidFill>
              </a:rPr>
              <a:t>" von Unbekannter Autor ist lizenziert gemäß </a:t>
            </a:r>
            <a:r>
              <a:rPr lang="de-DE" sz="900" dirty="0">
                <a:solidFill>
                  <a:schemeClr val="bg2"/>
                </a:solidFill>
                <a:hlinkClick r:id="rId6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de-DE" sz="900" dirty="0">
              <a:solidFill>
                <a:schemeClr val="bg2"/>
              </a:solidFill>
            </a:endParaRPr>
          </a:p>
        </p:txBody>
      </p:sp>
      <p:sp>
        <p:nvSpPr>
          <p:cNvPr id="86" name="Rechteck 85">
            <a:extLst>
              <a:ext uri="{FF2B5EF4-FFF2-40B4-BE49-F238E27FC236}">
                <a16:creationId xmlns:a16="http://schemas.microsoft.com/office/drawing/2014/main" id="{D6363932-4A7A-6365-6F7C-AFAD0AA5E820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6</a:t>
            </a:r>
          </a:p>
          <a:p>
            <a:pPr algn="ctr"/>
            <a:endParaRPr lang="de-DE" sz="9600" dirty="0"/>
          </a:p>
        </p:txBody>
      </p:sp>
      <p:sp>
        <p:nvSpPr>
          <p:cNvPr id="94" name="Rechteck 93">
            <a:hlinkClick r:id="" action="ppaction://macro?name=Init"/>
            <a:extLst>
              <a:ext uri="{FF2B5EF4-FFF2-40B4-BE49-F238E27FC236}">
                <a16:creationId xmlns:a16="http://schemas.microsoft.com/office/drawing/2014/main" id="{2095E8D5-5663-2D29-C05B-08BE4228907B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93627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86" grpId="0" animBg="1"/>
      <p:bldP spid="9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EFD09-A7B8-4092-0A01-0C27EFC57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ruppieren 93">
            <a:extLst>
              <a:ext uri="{FF2B5EF4-FFF2-40B4-BE49-F238E27FC236}">
                <a16:creationId xmlns:a16="http://schemas.microsoft.com/office/drawing/2014/main" id="{2599F3E5-2A79-2ABD-65D5-57A4CF4F759D}"/>
              </a:ext>
            </a:extLst>
          </p:cNvPr>
          <p:cNvGrpSpPr/>
          <p:nvPr/>
        </p:nvGrpSpPr>
        <p:grpSpPr>
          <a:xfrm>
            <a:off x="2332927" y="620867"/>
            <a:ext cx="8096408" cy="6088212"/>
            <a:chOff x="2341761" y="616450"/>
            <a:chExt cx="8096408" cy="6088212"/>
          </a:xfrm>
        </p:grpSpPr>
        <p:pic>
          <p:nvPicPr>
            <p:cNvPr id="86" name="Grafik 85" descr="Ein Bild, das Himmel, draußen, Baum, Architektur enthält.&#10;&#10;KI-generierte Inhalte können fehlerhaft sein.">
              <a:extLst>
                <a:ext uri="{FF2B5EF4-FFF2-40B4-BE49-F238E27FC236}">
                  <a16:creationId xmlns:a16="http://schemas.microsoft.com/office/drawing/2014/main" id="{8375832F-568E-7D71-A98C-9FA0D11AC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1736"/>
            <a:stretch/>
          </p:blipFill>
          <p:spPr>
            <a:xfrm>
              <a:off x="2354066" y="616450"/>
              <a:ext cx="8084103" cy="6040022"/>
            </a:xfrm>
            <a:prstGeom prst="rect">
              <a:avLst/>
            </a:prstGeom>
          </p:spPr>
        </p:pic>
        <p:sp>
          <p:nvSpPr>
            <p:cNvPr id="88" name="Textfeld 87">
              <a:extLst>
                <a:ext uri="{FF2B5EF4-FFF2-40B4-BE49-F238E27FC236}">
                  <a16:creationId xmlns:a16="http://schemas.microsoft.com/office/drawing/2014/main" id="{6FD304CF-EA39-C35E-781C-A1DEC073E3D7}"/>
                </a:ext>
              </a:extLst>
            </p:cNvPr>
            <p:cNvSpPr txBox="1"/>
            <p:nvPr/>
          </p:nvSpPr>
          <p:spPr>
            <a:xfrm>
              <a:off x="2341761" y="6473830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ysClr val="windowText" lastClr="000000"/>
                  </a:solidFill>
                </a:rPr>
                <a:t>"</a:t>
              </a:r>
              <a:r>
                <a:rPr lang="de-DE" sz="900" dirty="0">
                  <a:solidFill>
                    <a:sysClr val="windowText" lastClr="000000"/>
                  </a:solidFill>
                  <a:hlinkClick r:id="rId4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ysClr val="windowText" lastClr="000000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ysClr val="windowText" lastClr="000000"/>
                  </a:solidFill>
                  <a:hlinkClick r:id="rId5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97FEAD9D-74D8-495B-B34D-0A5C982443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671ED137-91D4-A55B-E656-13256862B19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D1E6DA30-90E0-CD63-2651-31C2C01E7E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CDB676AF-792E-4FAC-F010-3415B3BCE3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E5760658-1910-F7FB-3752-8125D600838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203E72E8-B933-7E1B-A214-DCADD538A9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05271D40-F628-FDAF-BFCA-5C119B7EA4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C2DE443A-DF70-C884-87FA-C68C204CFF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5A69E877-3A16-A1E3-6CB8-33BA1568F1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5610BEB9-B6CB-F120-FD67-B8037D8DCD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B0BD256E-22EC-1182-0F60-09366FEDA51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6E2D36CB-4F8F-D8B7-7B9A-7D7B439C791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6A8C0ABC-E20F-FCA8-E2F5-308AC79D70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C4FBF0D7-8FA4-60AB-158F-1515D3CE76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1894AB13-CA36-6B88-FDCE-CAB1934DA9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8C911DAE-DF64-27EE-C4DD-349EDF5BED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D042F977-2033-B185-C2C3-6ED9E0BA130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77CB5AD8-AEB7-7837-19A9-8D60234B41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9D895E93-E725-8C8A-D970-E2F0899B86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50D56130-EB7C-9B76-78EF-57A6A9CF32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237493F1-2125-BDF9-22EA-0091AEF2696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19BA4096-C00B-9165-3C87-4304641933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334EEB27-2A5D-4E58-274A-09678BF7F5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3C7205AD-8935-3A5E-BE97-2830E2F164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15F0EC17-A2AB-0171-25AD-E89AC55D03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055CBD5E-00CB-0E91-EA67-69982B266C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96357398-8BAA-56FE-310A-962DEF2071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5253120F-D496-4A89-61BC-F7CA2EC95C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E5C95566-010A-A702-2F1E-CEB6091DC8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E4D171E4-D6FE-A726-2BBE-CD41EE61EE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0C2470E7-1D52-D5BB-9A03-DF18DC1ED7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AB09BF30-336B-765B-B0DF-5644D59D4B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08F8F2D6-212A-57EF-1FD6-94FE545593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56EE6FF0-4E4B-F485-7AB3-B07C704FC0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5477418B-07D3-00E4-F5BD-82819BC86C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F876FE4A-0218-8B53-71B3-B6A3791FD8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2EEC4321-1653-9F7D-B6BB-09152A43D3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CC02E20E-CB05-9C51-669D-83B86E055C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436EE181-8305-B279-EDBB-83A5124CAC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AB2B10D8-26F1-A41E-F8D6-BF5B8C55C2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A503872C-68FC-F932-0C52-921A701B6D1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4FDD8A7C-F3E2-8A62-D25A-393D5519B9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79D6ED85-245D-BFF6-0DCA-C737DAE5AC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7DB10105-207C-41AB-841B-E103357731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76AB44A4-027B-AC25-F322-CFA3FEDA8C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91D24B1D-8CB5-3969-592F-E9FAF2839B0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37471C2C-8FD4-61AA-3CA2-D9C70E9DD4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D3A80FC0-1F3F-18E2-B4F9-513A0ED8B99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D551D0F1-95C4-F257-DE14-00457CEADA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1E1EAA56-0D84-E409-5CD5-D8B6B56943A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F338CE8D-4DB3-77CB-5672-7D0566FDC3D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0F8D8205-9B06-2F4D-443F-8C2AB7C668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CC3FAD19-5F28-8C0C-9512-F4116938C6A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BD68E6B5-A319-D5C4-5F9D-E25E4300220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FF159421-6B3F-96A6-53FE-BE30AA2C92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8E01579A-9117-2059-568E-ECE5D18F32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88A3A0E4-25F7-E001-47E0-D7A33D86661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4C28B8F9-9174-2CAF-4B39-D5231E14DEB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82AFD103-5988-F57F-1156-22752C7181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341ADC77-C978-EE11-991A-F1BABD6F83F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85D17CE5-0E5D-753F-A31F-D27C81175F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678DAECC-1C48-B64D-CFDF-2C2D1339EA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1852F1D5-C276-224B-8023-D0403D293A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7BCF46B8-ED33-7430-6872-EF6F9D24BE6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27E5C7A6-17BD-836E-CD0D-432DB82974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3344B322-CF12-BC73-AF3F-18A52518B39E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D4525125-2290-30BF-84F1-55584B7DB407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1DFA60FA-A1E8-C5B6-93D6-54329EF8631F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AD4B501A-4025-BD45-90CF-128821734891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057D5E8A-9008-4A5A-D889-D9F251CF995A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38005879-14FE-F317-AE20-CD39049BF307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277A4DE8-22B4-4C24-EB19-A59CE65B3B3E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604C5261-FC9C-53FA-7274-E0A02CB6A367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59921018-6D32-A66F-3D24-AAFCB8C61C9E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74F44498-6B87-2F3E-DE86-2DC7031F810D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BB62D02A-123B-1EF3-5906-D306AC5461B4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A5F1CF3-B7D8-8067-8C2F-7142FCC17610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8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17648698-C226-364E-A390-7382916EFC1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79BD768C-5294-5248-DEAC-C7E03DF4D1B2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3900AFB3-8105-1A3A-0091-977C8F06A4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08CCBC5A-9593-0CC5-F50E-FBF6076511A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96E08791-2AC8-8A31-8F97-26E5494A113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F273DB36-FD91-5A1C-764C-4B8C63E9A11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E9B7746C-B3FA-EF08-8304-E3A15EEB98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F3946B08-EC38-DF1C-01F1-FBF941A2E3D2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26DD77E8-6004-75A9-F17A-9787A3A37C29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CCB10098-0C2C-1615-37B8-283162D2B486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F4716F1E-2985-9F13-B5E5-4F19FF27C1D3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3AC669D5-3229-90F9-2181-1E46719AF147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78FC0C8D-F3CF-5A73-A51B-7FB97D02485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5813B37D-5417-8BB6-2547-E52DC338717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7BA27B17-936C-3CCD-C540-A34EC5F395D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197D56A7-91B0-3293-4C39-565BDB25475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A959BECE-697A-6580-824E-A04E0AABC15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6B0CB3EB-39A1-3D27-1342-5CCB5521B14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AA02D927-558C-D6D6-CF32-26EEE1E2FD5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6B60CD5B-58E8-8942-B38C-E9C1DAFBFB9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9FDA7805-4BA5-58A8-9BA5-DBABEE42430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285FB8A9-FE2A-04AA-94A7-3E67240B77B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105938DD-1258-467E-EDE5-D73C2D43F6C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401ABE13-51CE-0D31-B1CD-B1CA665ED1E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E1487E4D-B48E-9F39-EAC8-72FDA75FA9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2249FFA7-DFC9-0CF9-E4FF-F05F74933DF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68112D42-974C-F8F6-49AD-B1EC923FA1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AE818107-5F1E-F265-3301-95BB021C4CF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9E2C7D98-D2E7-9F0D-11AB-BE0D24F50D1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232D8A5F-32B6-71E2-46F1-563E0494C07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100" name="Gruppieren 99">
            <a:extLst>
              <a:ext uri="{FF2B5EF4-FFF2-40B4-BE49-F238E27FC236}">
                <a16:creationId xmlns:a16="http://schemas.microsoft.com/office/drawing/2014/main" id="{C4D84ECF-FEA8-1967-75D6-465F717C8A0C}"/>
              </a:ext>
            </a:extLst>
          </p:cNvPr>
          <p:cNvGrpSpPr/>
          <p:nvPr/>
        </p:nvGrpSpPr>
        <p:grpSpPr>
          <a:xfrm>
            <a:off x="2341761" y="598107"/>
            <a:ext cx="8096408" cy="6088212"/>
            <a:chOff x="2341761" y="598107"/>
            <a:chExt cx="8096408" cy="6088212"/>
          </a:xfrm>
        </p:grpSpPr>
        <p:grpSp>
          <p:nvGrpSpPr>
            <p:cNvPr id="95" name="Gruppieren 94">
              <a:extLst>
                <a:ext uri="{FF2B5EF4-FFF2-40B4-BE49-F238E27FC236}">
                  <a16:creationId xmlns:a16="http://schemas.microsoft.com/office/drawing/2014/main" id="{838CEEB7-148B-8A64-5A8A-90C5A42E57FF}"/>
                </a:ext>
              </a:extLst>
            </p:cNvPr>
            <p:cNvGrpSpPr/>
            <p:nvPr/>
          </p:nvGrpSpPr>
          <p:grpSpPr>
            <a:xfrm>
              <a:off x="2341761" y="598107"/>
              <a:ext cx="8096408" cy="6088212"/>
              <a:chOff x="2341761" y="616450"/>
              <a:chExt cx="8096408" cy="6088212"/>
            </a:xfrm>
          </p:grpSpPr>
          <p:pic>
            <p:nvPicPr>
              <p:cNvPr id="96" name="Grafik 95" descr="Ein Bild, das Himmel, draußen, Baum, Architektur enthält.&#10;&#10;KI-generierte Inhalte können fehlerhaft sein.">
                <a:extLst>
                  <a:ext uri="{FF2B5EF4-FFF2-40B4-BE49-F238E27FC236}">
                    <a16:creationId xmlns:a16="http://schemas.microsoft.com/office/drawing/2014/main" id="{44EA1B88-B2CE-24AA-8F80-1555EBD7F2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1736"/>
              <a:stretch/>
            </p:blipFill>
            <p:spPr>
              <a:xfrm>
                <a:off x="2354066" y="616450"/>
                <a:ext cx="8084103" cy="6040022"/>
              </a:xfrm>
              <a:prstGeom prst="rect">
                <a:avLst/>
              </a:prstGeom>
            </p:spPr>
          </p:pic>
          <p:sp>
            <p:nvSpPr>
              <p:cNvPr id="97" name="Textfeld 96">
                <a:extLst>
                  <a:ext uri="{FF2B5EF4-FFF2-40B4-BE49-F238E27FC236}">
                    <a16:creationId xmlns:a16="http://schemas.microsoft.com/office/drawing/2014/main" id="{89F4ADCB-00BE-DA0B-7049-480E9344BC85}"/>
                  </a:ext>
                </a:extLst>
              </p:cNvPr>
              <p:cNvSpPr txBox="1"/>
              <p:nvPr/>
            </p:nvSpPr>
            <p:spPr>
              <a:xfrm>
                <a:off x="2341761" y="6473830"/>
                <a:ext cx="4273586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sz="900" dirty="0">
                    <a:solidFill>
                      <a:sysClr val="windowText" lastClr="000000"/>
                    </a:solidFill>
                  </a:rPr>
                  <a:t>"</a:t>
                </a:r>
                <a:r>
                  <a:rPr lang="de-DE" sz="900" dirty="0">
                    <a:solidFill>
                      <a:sysClr val="windowText" lastClr="000000"/>
                    </a:solidFill>
                    <a:hlinkClick r:id="rId4" tooltip="https://www.flickr.com/photos/93243867@N00/8017127913/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Dieses Foto</a:t>
                </a:r>
                <a:r>
                  <a:rPr lang="de-DE" sz="900" dirty="0">
                    <a:solidFill>
                      <a:sysClr val="windowText" lastClr="000000"/>
                    </a:solidFill>
                  </a:rPr>
                  <a:t>" von Unbekannter Autor ist lizenziert gemäß </a:t>
                </a:r>
                <a:r>
                  <a:rPr lang="de-DE" sz="900" dirty="0">
                    <a:solidFill>
                      <a:sysClr val="windowText" lastClr="000000"/>
                    </a:solidFill>
                    <a:hlinkClick r:id="rId5" tooltip="https://creativecommons.org/licenses/by-nc-sa/3.0/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CC BY-SA-NC</a:t>
                </a:r>
                <a:endParaRPr lang="de-DE" sz="900" dirty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D971923B-B5E9-A5D6-FF13-3D799255F73E}"/>
                </a:ext>
              </a:extLst>
            </p:cNvPr>
            <p:cNvSpPr txBox="1"/>
            <p:nvPr/>
          </p:nvSpPr>
          <p:spPr>
            <a:xfrm>
              <a:off x="3051699" y="629810"/>
              <a:ext cx="688162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/>
                <a:t>Mercedes-Benz-Museum - Stuttgart</a:t>
              </a: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1EE2385B-4A46-1657-3B2E-2FC4DF830598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5164EA26-5005-AF97-5156-7FBBC49AC434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7</a:t>
            </a:r>
          </a:p>
          <a:p>
            <a:pPr algn="ctr"/>
            <a:endParaRPr lang="de-DE" sz="9600" dirty="0"/>
          </a:p>
        </p:txBody>
      </p:sp>
      <p:sp>
        <p:nvSpPr>
          <p:cNvPr id="99" name="Rechteck 98">
            <a:hlinkClick r:id="" action="ppaction://macro?name=Init"/>
            <a:extLst>
              <a:ext uri="{FF2B5EF4-FFF2-40B4-BE49-F238E27FC236}">
                <a16:creationId xmlns:a16="http://schemas.microsoft.com/office/drawing/2014/main" id="{7EE8BF89-2E03-862E-AA0F-9290B184E057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739566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9FB86-E3A3-9733-3716-0B7E7F422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afik 67" descr="Ein Bild, das draußen, Himmel, Fontäne, Baum enthält.&#10;&#10;KI-generierte Inhalte können fehlerhaft sein.">
            <a:extLst>
              <a:ext uri="{FF2B5EF4-FFF2-40B4-BE49-F238E27FC236}">
                <a16:creationId xmlns:a16="http://schemas.microsoft.com/office/drawing/2014/main" id="{53FD3ABC-BF62-CAC8-17C8-634B474F3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766" y="614518"/>
            <a:ext cx="8064000" cy="6048000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B435F85C-F83E-39A7-C235-97C548221C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8968382C-6DFD-17D8-3307-E702C24DF6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171C07D9-9D5B-A25C-2339-DDF7EBC38C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83D2288E-9081-27D2-2C70-6E780544BEA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6D85BCA6-2CE1-90CF-BC49-E288938B98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F11015C4-729E-D8F0-34C6-D70A03D7611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D85BC01C-F21A-24C0-154C-BC43286F98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ED5A74D3-A6F6-2121-3A72-66E0712DA70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5BA36614-302C-7685-FA30-0FD1E14607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236D2A60-10F9-AE6B-991E-AB97FD7404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3DAE07EF-6168-DBD7-3848-B60712D984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F198A7D2-B684-2F7B-0DD3-F45EE456AF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DD9DC1D3-3ABD-7D5C-6893-D248ED30E3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70A2628D-21F8-CA1C-C8E2-26C279011A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BCE448E6-FB11-4C08-28D8-F6ADF7C6DDC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02F49BE9-2387-23E1-FC5C-136FDBDC88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369E3AC4-5AEF-8F12-12B7-F85F476FC2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D157BB57-277E-9EE3-B7F2-7F8FE0F8B5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4096943C-ACE6-1A2B-22F8-2EE9E78FD2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17E2009F-E1A9-3F5A-EA41-7FCE33EE48F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0322715F-B3C9-7C8B-EB27-28E28FC950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DFC6AEB8-9333-F3E2-ECEE-999F9CB881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739A5631-90F2-5F9E-F63B-9A35D94EBF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EB5CCB8C-203B-BB67-AA9D-65846D12FE9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22977853-BB53-15B3-4DBF-8921C3774B6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FCEA96AF-244C-A7DC-4A73-F08C0A0147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D4DE64AE-6CC0-5CB3-E868-FFCEDFF8ED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D0D3C00A-929D-4AEC-678E-4F0F71862C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6EC9D03B-17FF-A27D-2600-5C4C232F95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A2B46CBC-7A2D-28F7-4D43-559ADFDD76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FAE28840-16BB-87E8-420F-8F3145EA35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6C36C3B0-993A-0DFE-B51D-F7E9F1C6ED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0D0C6359-702A-97E9-4638-89D9CBDD4E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A0008670-D38C-BBC7-1D5B-437784F96A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71BF0761-494E-0598-9F85-3D4DDE372D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17C1E5F4-C6D5-75D4-9165-C134C9E945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7E1A1996-BE24-EE83-4985-843F8292E1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06F7BE2B-9256-7BD8-2694-FF7F20768E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3AF5F1AF-92AE-D631-ECC3-5C4957935F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C87A5C06-BEEC-52EC-8C5A-FDCF65186D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64096280-5564-19F8-4BB7-80F6CF1013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529E2C57-2B25-0CB3-46A7-8D6844BFAD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921611EB-EC87-8823-0791-AA0B75E2DF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0F016B93-604B-BC0D-8208-FCA1F04AA2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840CC95F-8C5B-2384-FB27-220A0C815B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CC63C253-7F7E-5023-3CFC-0C82EB8D5E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49A304D8-AAC0-7138-5DAD-62342312F9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CE41BDF1-E982-C862-D45B-6F9F082878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54C863C0-341B-F967-C850-0FC5548D18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FB8E7A56-F9DC-93BB-6FB6-411FA2F6D0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A07018FB-CE97-B787-DCC7-B27C903756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A3F0C2A0-0261-17F7-6E0D-FF28C35932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A5E30CBC-0561-796E-16AA-C6176D9A51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E2D39A36-9A7A-32F5-B7FF-5554512A8AF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95EF5655-657E-D791-A0F2-F1AC84B54B1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24AEB8AD-271E-F3CA-F296-6E48C6864F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00BDE512-2F03-ABAE-DD7A-37B12563E04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5CAC22B2-FAE1-A2C0-DBD7-2E500A0ED3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43D3E4CB-547E-E4C3-751E-3E786C8233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EE40B26B-6A9B-E86E-6D1B-F25BFC4AE4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B4E32C6F-9CBD-475E-DB9F-83552F1CF38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050AD4F1-BAC0-760E-3E26-EC906BD4904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B22CCC11-696D-0D20-08D3-FF25873F29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9BD70E4F-4452-3F21-9610-C71963801C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F5560D2E-D49D-41B5-A29D-1832B5268FA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8CEAE5D9-2545-7E37-04E8-F8F353341188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53F8BFA7-7853-D0F0-DD5C-CC1F778141C8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D2B30E3F-4AAA-C39F-890A-8DC2C64B4CB4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99EA293E-D342-6AA6-20CE-61AEEE6294AD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8AF82F9E-05D5-1C79-6762-10451C2C2F3F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A855E813-2E4A-C1A5-4E14-227819CADB0C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5CDF8151-1BE0-5FF6-F3AC-678A4D0CA1B9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AC2C8146-ACF4-FF47-2EC8-50A3722F4C87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02724074-C5E9-2589-A6AC-C5289E907453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7E86F8EF-CF64-4C09-F37D-A001C5B917F0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963D5D2B-A47E-66F6-BA6D-B953255C6EE2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84E38F2C-492F-D691-84FE-301A2BB4EF85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9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DE60FE13-471E-06F1-9872-1A33E69F75C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5183DFEC-DF01-BDD4-4FC1-A07C7CC05C6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5ACBC3F2-8444-303A-116C-F3A304CC1A7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F2DE0444-126C-FA02-220F-B0883555CA5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6E96D336-4FF7-6414-87BB-144403B69B0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6826A04F-3080-3575-C37E-04825BFC6C5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82F5DA06-8BA5-E108-EF73-C4EB2621E1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1B11EF08-7246-6550-F0D9-C7E5E6364046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55276119-06C1-D801-BA63-724165FF2070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AB8BD344-72DD-C943-63DA-37F32FF8CB48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00821332-5AE0-986F-5C9A-5C36F26569B6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908B9DF9-C227-5839-CB8F-2C89FA0192A5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B2DCAA76-3E90-E2AD-5E00-41B3BAA8129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764E36D7-0947-513B-7BCA-A5A7C589743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D05F696C-F85B-4AF8-40FD-B71F91F1C64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B076AB89-76D8-FDAC-13B7-6941AB0B7E4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D6929B96-F227-3E84-2031-A652E86C34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B30C6D47-876D-44FE-7E99-6E2853A497C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004C1A06-138B-789C-1840-B8C6902C87A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0FE683D7-8073-EE17-1459-23D79F4F44E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445E54E7-3236-056C-B29B-C85C6D3FF2F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9477C45C-4EB2-8AD8-9E9E-6F2AB036B41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90257BC6-36DC-8E18-199A-06E72F62BA7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6D54428E-D51E-1743-A3AC-B225E1EF14C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2A839454-FEA2-6F0D-CF49-763F9F522D7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64938D09-CBA2-BFA3-E041-900D5FA390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E82E9313-80C1-F55D-888B-D9E7FF6EC54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294A9D35-1324-4DC3-C552-9494EE669A7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152333CC-574E-B527-A0E4-E101ECAA92F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7477596D-9A4F-F4FD-8BF3-125B61758D7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sp>
        <p:nvSpPr>
          <p:cNvPr id="95" name="Rechteck 94">
            <a:hlinkClick r:id="" action="ppaction://macro?name=Init"/>
            <a:extLst>
              <a:ext uri="{FF2B5EF4-FFF2-40B4-BE49-F238E27FC236}">
                <a16:creationId xmlns:a16="http://schemas.microsoft.com/office/drawing/2014/main" id="{D8D64699-ECA8-C5F2-2826-0A2B36F0D671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grpSp>
        <p:nvGrpSpPr>
          <p:cNvPr id="100" name="Gruppieren 99">
            <a:extLst>
              <a:ext uri="{FF2B5EF4-FFF2-40B4-BE49-F238E27FC236}">
                <a16:creationId xmlns:a16="http://schemas.microsoft.com/office/drawing/2014/main" id="{A26DA8E4-7E78-C912-0575-66714A0915FB}"/>
              </a:ext>
            </a:extLst>
          </p:cNvPr>
          <p:cNvGrpSpPr/>
          <p:nvPr/>
        </p:nvGrpSpPr>
        <p:grpSpPr>
          <a:xfrm>
            <a:off x="2289429" y="531871"/>
            <a:ext cx="8120337" cy="6148315"/>
            <a:chOff x="2289429" y="531871"/>
            <a:chExt cx="8120337" cy="6148315"/>
          </a:xfrm>
        </p:grpSpPr>
        <p:pic>
          <p:nvPicPr>
            <p:cNvPr id="120" name="Grafik 119" descr="Ein Bild, das draußen, Himmel, Fontäne, Baum enthält.&#10;&#10;KI-generierte Inhalte können fehlerhaft sein.">
              <a:extLst>
                <a:ext uri="{FF2B5EF4-FFF2-40B4-BE49-F238E27FC236}">
                  <a16:creationId xmlns:a16="http://schemas.microsoft.com/office/drawing/2014/main" id="{5189F755-3B80-A0B8-935B-B802FF0EB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5766" y="632186"/>
              <a:ext cx="8064000" cy="6048000"/>
            </a:xfrm>
            <a:prstGeom prst="rect">
              <a:avLst/>
            </a:prstGeom>
          </p:spPr>
        </p:pic>
        <p:sp>
          <p:nvSpPr>
            <p:cNvPr id="121" name="Textfeld 120">
              <a:extLst>
                <a:ext uri="{FF2B5EF4-FFF2-40B4-BE49-F238E27FC236}">
                  <a16:creationId xmlns:a16="http://schemas.microsoft.com/office/drawing/2014/main" id="{CE4D07BC-387E-AA48-37F7-9287871E555D}"/>
                </a:ext>
              </a:extLst>
            </p:cNvPr>
            <p:cNvSpPr txBox="1"/>
            <p:nvPr/>
          </p:nvSpPr>
          <p:spPr>
            <a:xfrm>
              <a:off x="2289429" y="531871"/>
              <a:ext cx="3831755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/>
                <a:t>Fastnachtsbrunnen</a:t>
              </a:r>
            </a:p>
            <a:p>
              <a:pPr algn="ctr"/>
              <a:r>
                <a:rPr lang="de-DE" sz="3200" b="1" dirty="0"/>
                <a:t> Mainz</a:t>
              </a:r>
            </a:p>
          </p:txBody>
        </p:sp>
        <p:sp>
          <p:nvSpPr>
            <p:cNvPr id="122" name="Textfeld 121">
              <a:extLst>
                <a:ext uri="{FF2B5EF4-FFF2-40B4-BE49-F238E27FC236}">
                  <a16:creationId xmlns:a16="http://schemas.microsoft.com/office/drawing/2014/main" id="{9CA820BB-4D17-0201-0686-ED97FB7DE007}"/>
                </a:ext>
              </a:extLst>
            </p:cNvPr>
            <p:cNvSpPr txBox="1"/>
            <p:nvPr/>
          </p:nvSpPr>
          <p:spPr>
            <a:xfrm>
              <a:off x="6409809" y="6432891"/>
              <a:ext cx="394455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chemeClr val="bg1"/>
                  </a:solidFill>
                </a:rPr>
                <a:t>"</a:t>
              </a:r>
              <a:r>
                <a:rPr lang="de-DE" sz="900" dirty="0">
                  <a:solidFill>
                    <a:schemeClr val="bg1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1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1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1"/>
                </a:solidFill>
              </a:endParaRPr>
            </a:p>
          </p:txBody>
        </p:sp>
      </p:grpSp>
      <p:sp>
        <p:nvSpPr>
          <p:cNvPr id="66" name="Rechteck 65">
            <a:extLst>
              <a:ext uri="{FF2B5EF4-FFF2-40B4-BE49-F238E27FC236}">
                <a16:creationId xmlns:a16="http://schemas.microsoft.com/office/drawing/2014/main" id="{97436B56-17C4-8B15-9208-4B1F2A9F45A4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8</a:t>
            </a:r>
          </a:p>
          <a:p>
            <a:pPr algn="ctr"/>
            <a:endParaRPr lang="de-DE" sz="9600" dirty="0"/>
          </a:p>
        </p:txBody>
      </p:sp>
      <p:sp>
        <p:nvSpPr>
          <p:cNvPr id="86" name="Rechteck 85">
            <a:hlinkClick r:id="" action="ppaction://macro?name=Init"/>
            <a:extLst>
              <a:ext uri="{FF2B5EF4-FFF2-40B4-BE49-F238E27FC236}">
                <a16:creationId xmlns:a16="http://schemas.microsoft.com/office/drawing/2014/main" id="{F6D1C0BF-3C2A-37CB-B7C1-41B661B10E95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8589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767A9-21BB-7745-EAB1-BDF13B316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Gebäude, Himmel, draußen, Skyline enthält.&#10;&#10;KI-generierte Inhalte können fehlerhaft sein.">
            <a:extLst>
              <a:ext uri="{FF2B5EF4-FFF2-40B4-BE49-F238E27FC236}">
                <a16:creationId xmlns:a16="http://schemas.microsoft.com/office/drawing/2014/main" id="{90E45DCE-5150-0A01-20B5-4F1D802F4C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 t="311" r="-2634" b="-311"/>
          <a:stretch/>
        </p:blipFill>
        <p:spPr>
          <a:xfrm>
            <a:off x="2321389" y="625465"/>
            <a:ext cx="8311658" cy="6061441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BECF0B9C-E692-0FC2-4BDE-68E2BC7E13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BC265775-201E-B27B-5C74-F2510991D7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EFF31550-E7FC-945B-8670-143ED2A3E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186D96E4-78D8-C7E2-EB51-D55948F8F8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38BA53D6-1168-7E31-6757-C6507870AC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7F9A81FA-6A36-34D0-1B46-B9534B65A2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C3DA75EA-E041-3497-F23B-26016D6487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6C72A115-2AF3-D878-3E90-40206A4664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52E86308-D9A6-3862-99FC-9C598C0C01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5D88C791-3D57-6406-827C-FAA9B6993F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FFA5FBF4-B00A-DCF2-66B9-E3C2749F1E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EA295D8D-1CA3-F76B-FD4B-40B47C3551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E7DBBE01-B7F0-BA19-D9A6-C8F68D95620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1B560433-C475-62F8-430D-F12018C3FA1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01E2A4AA-CAA6-34B9-06D9-19E628806C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23103E6B-F2FC-1E2D-EC02-E740D9CDC8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E80AE6E2-6711-CA60-C9A4-F9B16E3C71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0E519C25-A891-D19C-30F0-978C3CE6D60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CC456126-D314-DF55-2DFF-329608B8E8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43C3E7EA-0526-44A3-A4CE-222663F657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55C32050-4E96-963E-7BB3-B3647946CC1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A903CB9F-4957-3152-16F8-81E5863C79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D2F6FD12-F997-C178-C81D-B048D69DBCF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383F8774-BA3D-D53A-4BAB-D094A735E0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93B7D82F-6574-CA4A-BD5D-9AB73F524F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821DE536-7821-05C8-A326-D8D414858B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D9FE46C9-23BA-8C4B-0C9A-47C0BA25FF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2F0DC0B5-88A4-1D1A-B3AF-15410391CF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2EE94819-4635-D9A3-5E81-C73F5A4337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05B16378-498B-D7EE-E735-53D40469BC9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4DEB1FB7-B04A-1634-132E-7B44DEC408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B7C9C821-3271-9D91-2C7E-4573F6BF27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AD2EC525-9DE5-1DF6-1C2B-6D8D8C21B2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737C632C-DC09-91A1-23E4-E6E7A255C6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E53710A2-111D-A7D6-9556-1C58C9FBAD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3254D4E2-8235-72B1-7CFF-50013570A9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E6BF274A-35D9-5DA2-24C7-A29DE4D58E1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A3800093-BBD6-8603-9EA8-DEDDCD2572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E50BEC12-B549-F247-CA06-2868A65B5B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7B2E5F4D-2ABD-5934-5C7E-31A830DD58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4D3F368C-EDEE-9E9F-1EB4-FAB3F8E2A4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4A0E1250-A81C-5299-C1F6-BC3A253595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74335E06-F642-2CEE-D2F9-0F67010503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73E8F52B-2056-3C1E-2166-62E6683D60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F3B24C08-255A-9D5F-ABA4-166D77F90E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B83FD423-0770-6815-F7A9-DB909A712A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CC275FCC-EE31-74C8-BB2E-1E7946C5E51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E606AD89-DCE1-43B3-843C-ADD9CA0977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06276F6D-3CAF-D185-EC0E-A24B9D2A4F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1DFDE5FE-4608-8BB7-0A58-BE833F99A4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73B4641C-C1A3-208B-EDB5-F04579EC856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BC8D86D3-E5F7-631E-B8C7-2109EFFB60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87CE0803-1303-4937-6C84-E7DF9BDC1F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B01DB3DF-2269-55FF-3932-7B6F39A370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64BCC434-1451-2D63-59E5-CAC6B729B4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577A7566-E986-BF02-EF11-AA924526DE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33D06693-9D65-730B-84C4-ED3AC50627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A0D3BE8A-CBA8-6E55-E1F5-22CE8828C5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61BC7B77-7FD0-DEF9-9821-E020D9CFB5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84465F41-F4E8-BB45-83A5-BB0ACD2AC8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E4482C2E-F5C0-AC0B-3754-EA81BE8F7C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52D4F007-AC59-AB57-DE50-1DD7CDAF29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B06B80DA-2C41-C772-D0AC-AFCF7CE999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68E536A5-4B61-D5F6-6727-ADD502A402F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36F02D94-6043-ECF2-CA9C-3C823977DCA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D4C7D141-114C-2C91-C281-C61AAF261CA3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28911536-2B52-3112-B452-350EF3D1534E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FDFC9799-3796-456C-B396-849895202943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ED91A709-D0FB-0A4A-6AD4-3A4C5676C962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98B92850-E7F2-6D85-D6B4-B4B829E6F037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975B87CE-7212-50C1-DEDE-43B943541DA3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8C68B6AD-1460-8AFA-F13B-F6BC2535F2D1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5B946157-CDBA-46F2-ED79-762BA1C0E5EF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EEC6D44D-7E93-4AA1-03E2-4936F3449D4A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A9A9A33C-054C-8457-EED0-8B717751460A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6208550E-7BDD-2A44-BF94-2C5691B8B106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75D34137-38D8-0853-40FC-CC46D9FD2230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10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E40C42D3-2410-9808-DB33-DD5CF06A152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AD1FCA39-4C5E-AF1B-3197-D56A89FED33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7CCD58E2-579D-9C8B-CA5C-5D85CE0E40D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A88820B8-0679-D4AF-E97D-FE837AD38CA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25DB7E63-14D8-B10C-4236-4F9BCE246FB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F752A503-E6BA-0233-16C9-70A398C9EBC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281C4AB6-914D-FD68-A83E-33CEFF60A2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A3F57DAA-287D-FAB9-1335-71AC998D3007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F9F234B7-2220-CFBB-DDA7-AC714B6C2040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9B51B1CD-1BB4-78D9-D473-FF0A7967CE98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311E2564-9F56-B814-C6D7-44A3FE82C778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C1121E0F-D0BB-4DEA-EF31-837FEF3116B3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9CD732F1-8DA7-613E-DB5A-B64DB9B5F3C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D87FD6E7-BA72-8555-6B07-AFE65E3CD53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7CFB6005-AED0-A60B-1099-964468FB46D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ED867DE2-0BB1-81D5-A55A-2D88A1346D2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2AC06CAA-C040-0A8F-9BE9-13423B2954C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BF889C7E-2FB9-A43E-0C47-5469215A8EA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A9A7F503-3A1B-CEAE-3973-DC6F2B99CFE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85F17828-B526-5EE5-F17D-4761D045840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FD8A4E6E-1793-E69F-564A-72A4CB4321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C8B6032D-58FB-BA94-075C-15CF9AFC893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9CEEFC19-798A-11F7-C167-E4DF31A5C03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E6777371-621E-AEEC-516A-F0766F33370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9A4FAF34-A4DC-E1E7-785F-9862A82F014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FF621FDF-4920-4457-B855-B154F91F8FA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D2FB576F-8BB1-F858-3BBD-CF5BB7F8A6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394AF69D-E9C3-F00F-909B-F30B9A47C26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CF9BF75E-E51D-0AAC-F671-6E5573C7B4E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4970BF68-2E8F-E675-0807-5AFCAF858AF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6" name="Gruppieren 95">
            <a:extLst>
              <a:ext uri="{FF2B5EF4-FFF2-40B4-BE49-F238E27FC236}">
                <a16:creationId xmlns:a16="http://schemas.microsoft.com/office/drawing/2014/main" id="{7B156239-6066-3A7B-D254-0A3BAF3806F3}"/>
              </a:ext>
            </a:extLst>
          </p:cNvPr>
          <p:cNvGrpSpPr/>
          <p:nvPr/>
        </p:nvGrpSpPr>
        <p:grpSpPr>
          <a:xfrm>
            <a:off x="2341761" y="599644"/>
            <a:ext cx="8311658" cy="6089593"/>
            <a:chOff x="2341761" y="599644"/>
            <a:chExt cx="8311658" cy="6089593"/>
          </a:xfrm>
        </p:grpSpPr>
        <p:pic>
          <p:nvPicPr>
            <p:cNvPr id="97" name="Grafik 96" descr="Ein Bild, das Gebäude, Himmel, draußen, Skyline enthält.&#10;&#10;KI-generierte Inhalte können fehlerhaft sein.">
              <a:extLst>
                <a:ext uri="{FF2B5EF4-FFF2-40B4-BE49-F238E27FC236}">
                  <a16:creationId xmlns:a16="http://schemas.microsoft.com/office/drawing/2014/main" id="{4F6BC638-0B2F-2207-5A8C-DF78E12F6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75" t="311" r="-2634" b="-311"/>
            <a:stretch/>
          </p:blipFill>
          <p:spPr>
            <a:xfrm>
              <a:off x="2341761" y="599644"/>
              <a:ext cx="8311658" cy="6061441"/>
            </a:xfrm>
            <a:prstGeom prst="rect">
              <a:avLst/>
            </a:prstGeom>
          </p:spPr>
        </p:pic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99350F9F-E31B-2E78-08AD-9625205A46C6}"/>
                </a:ext>
              </a:extLst>
            </p:cNvPr>
            <p:cNvSpPr txBox="1"/>
            <p:nvPr/>
          </p:nvSpPr>
          <p:spPr>
            <a:xfrm>
              <a:off x="2423430" y="6458405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chemeClr val="bg1"/>
                  </a:solidFill>
                </a:rPr>
                <a:t>"</a:t>
              </a:r>
              <a:r>
                <a:rPr lang="de-DE" sz="900" dirty="0">
                  <a:solidFill>
                    <a:schemeClr val="bg1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1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1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1"/>
                </a:solidFill>
              </a:endParaRPr>
            </a:p>
          </p:txBody>
        </p:sp>
        <p:sp>
          <p:nvSpPr>
            <p:cNvPr id="100" name="Textfeld 99">
              <a:extLst>
                <a:ext uri="{FF2B5EF4-FFF2-40B4-BE49-F238E27FC236}">
                  <a16:creationId xmlns:a16="http://schemas.microsoft.com/office/drawing/2014/main" id="{7CEDB927-DF24-13A1-A5A8-30409F60E4F2}"/>
                </a:ext>
              </a:extLst>
            </p:cNvPr>
            <p:cNvSpPr txBox="1"/>
            <p:nvPr/>
          </p:nvSpPr>
          <p:spPr>
            <a:xfrm>
              <a:off x="5678502" y="1062562"/>
              <a:ext cx="45350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/>
                <a:t>Rheinturm - Düsseldorf</a:t>
              </a: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7B8EEBC9-D199-FDCF-4B27-AFCBB030EB94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C43A0612-8CE3-2D26-DA9D-431167BD07EB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9</a:t>
            </a:r>
          </a:p>
          <a:p>
            <a:pPr algn="ctr"/>
            <a:endParaRPr lang="de-DE" sz="9600" dirty="0"/>
          </a:p>
        </p:txBody>
      </p:sp>
      <p:sp>
        <p:nvSpPr>
          <p:cNvPr id="88" name="Rechteck 87">
            <a:hlinkClick r:id="" action="ppaction://macro?name=Init"/>
            <a:extLst>
              <a:ext uri="{FF2B5EF4-FFF2-40B4-BE49-F238E27FC236}">
                <a16:creationId xmlns:a16="http://schemas.microsoft.com/office/drawing/2014/main" id="{01A336FC-3C3E-6BB3-3146-28BBAF7AE28E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76958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6797D-C91C-8B3B-74EE-356A746A4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Himmel, Gebäude, Stadtplatz enthält.&#10;&#10;KI-generierte Inhalte können fehlerhaft sein.">
            <a:extLst>
              <a:ext uri="{FF2B5EF4-FFF2-40B4-BE49-F238E27FC236}">
                <a16:creationId xmlns:a16="http://schemas.microsoft.com/office/drawing/2014/main" id="{31F5EDBB-F60F-2F87-24AA-D8D2159B05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7"/>
          <a:stretch/>
        </p:blipFill>
        <p:spPr>
          <a:xfrm>
            <a:off x="2345232" y="608807"/>
            <a:ext cx="8090250" cy="6047640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FAB2E167-909D-7529-2A5C-2350C28616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5695D6E3-7633-7E52-39E8-FA208CDCFE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03340B76-13ED-BC2B-2E3F-5B7D712531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23AE2615-7291-CDF7-6A86-3A68CDB426D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A84B7307-0B7F-6551-63D2-E3B03BEEAB1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567344D7-79AF-B011-F023-5C7E0342D6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37B992F9-288A-68CC-6B83-C0A36A92A9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2280ECE1-92D7-68C7-73B9-836D7B8C63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3A28ABD7-23C0-51C1-4ECB-A67A599CB0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96A2C42D-4683-3A08-F1C9-35AEC5B6D62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9DCBC324-8397-522D-DF72-110BCA2271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23564273-88C8-83D0-3F47-927F707C9E7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203AA5EE-F92F-9449-6252-B26929FB03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F7292BC1-5B7B-2CBF-C705-8C52C67321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0402435D-CC5C-5E9B-408A-A6B27B1B68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EB77D750-8A9D-1964-7033-1A0809CCB7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76286E80-A817-89AD-27CC-A8E7E59791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03F1ACBB-EEC4-47D8-3986-ACC2073CF0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1D827E45-1E72-09A9-26AB-28046804FC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84B03B11-1DB5-ED81-E41D-90FB6B91989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EFD3A472-F12F-379B-338F-612B0D2F4D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E97DB697-994F-6C7D-F1E7-F6E74397C6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955A619A-2C3E-E4F2-4451-A54A725F1B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DBBD3371-66E0-8133-A69C-BD5F70FEE0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BF8FA0EF-0AA0-D4B3-F90D-B68EF26F9E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6D1A889B-737A-0746-9CB6-F2E5AF7262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AB374A7E-7DB2-A3C6-4F71-41E8C9F3D7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4D770E24-FC3B-EBFF-FC35-FE381F237A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E96A93D5-F546-DB66-5F52-5C8DF1AEF7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023812A3-90FC-B634-5D0B-5CA93F24D2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7A795F05-C69D-4F39-9CE9-443E041F91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927A6402-46CF-3B2F-9392-7B16421FCB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67EFDF8B-6D1A-63E4-6040-5F51D561B6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DE665DCB-D9DD-8117-18AB-AB405C540B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FCAC7A63-548E-CF6D-58A6-92B82E54D2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C2987539-4593-6792-B704-E2CA66E712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B89FCFAC-1117-7012-294D-80E923EDC5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43154E4E-6AD6-CA4E-BF31-B718BD7037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2C22306C-13CD-DE89-38E4-3BE635D268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FCB4D263-C8B1-0732-4A14-1F3C8E7030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A584E3BA-09FD-CD59-B745-7604C5F61F4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CF933325-A7E8-D0B7-09E0-A6E956864C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69CBA0DC-B33D-8DE1-71A8-0DD0D81A33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B30128AC-0F66-E965-D2FA-29CE22396C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04AFAFDB-BCDA-8582-8E23-CF61800712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C7F1150F-83FC-AEA4-CE62-BD8DC2E08C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F171A965-5AFD-9729-74B4-553448A0A3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94328B84-A3EF-8A37-FD91-ABEFC860F6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CB176B7C-FCE2-E664-6150-E81D3542AC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C1384D52-8DB3-D19E-E47B-1996D43929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1E00A982-2DD2-3444-990B-AD7F643895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DC38E450-1F5E-4F3B-E03A-BF1E7FA4532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02F31B26-79F6-5C20-FFC6-12B8744FA6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97C6877B-E086-B023-3532-8FDBAB09E5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0597C9F1-CE97-63A1-F699-ADAE0F3F1B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88B1DF8F-E2F0-28C4-E317-941EC864C3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C48FD023-DEF6-D372-4953-58222FAE59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C1A1E575-B46C-921F-B467-CAF8847D6C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AE6072F1-9A5C-9A06-8E81-C099496AC1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30065A3E-C3B3-F830-1AD0-F59CFDA195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3C466BE7-B9A6-AF1A-C6AC-1ED6DC6BA0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24B7491B-8BFA-02C2-49E5-669FC5CFD6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011EE849-2A5E-083E-33AE-741E3C2758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541066C4-9559-6829-1B71-EDA3256479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AF7BEF58-9A2A-FD74-7F58-D98E5E6F376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24B218BE-28B2-1AC2-4C53-76D8C4B0A69A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0BE882A5-0EE2-01B9-DF03-82D26FEF7EF5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D3A19080-B6D8-2EF7-206A-7A2D71279B8E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0B4A1E60-F3B7-BD33-6C39-6DB2DD85F003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A1A49C46-DB71-1A1D-F7FE-27A6833F7CA5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8880A673-FC12-4FFB-0A7C-2EDB688B5DBA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909FD88F-CAB7-6BA9-2847-0976BD69F619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9D765F0E-B701-23C6-A91A-BABF169F7AC9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CF9FFEB5-BD71-94CB-2B1D-70FE0731C9EE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435ED478-9887-A8BA-DDD9-15E58BAB25BF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8F42900F-6332-EBDA-ACFE-8C57A1A69045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967907F1-5151-043A-0EF1-2D482F90C825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11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2E707AAD-65CD-47F4-9F3E-9C38870B7FF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C40B6ECC-131B-1BCF-7E2B-6E561B6838B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6D6E75C8-0140-A106-E59D-9921878E091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1EB06814-06E8-A61F-283E-672762A2DCB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F1AC374E-0B16-850A-0634-AC2C11C8B7E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2E6972A3-33F5-647B-F5F9-8ADDF4E5A6E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54813AFC-0785-ADF3-70C5-3F80FF6319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8022F4A6-967D-3049-6A1F-D0C06FEC3009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EB0FD10F-1D13-7B1C-635B-86A39256F94D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4B308FF8-F020-6A39-5BCF-4F1B6D5C4CF5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4F09F475-B566-217A-53A9-E506632CDDC0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63A07216-C313-2FB1-6D95-1BE52547D0C7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028188C1-2A2C-3D61-5AAF-34A4F6B2ADA2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9820C87C-B3DA-3CA4-2896-001F0A4671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06237706-1736-42BE-E0B8-4DE5C3D4749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6C5BCD7F-9FEB-99D6-5431-72C05FA9485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EF8962D0-DA65-72DD-C202-F43DF53980D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5AABF9B6-B56B-CC5C-A920-A40079C4B99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E697F727-0078-749E-4C1D-1B31C2441B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16ACCDEA-E48A-552A-F529-B731E469258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3C4B7F14-6B33-B6C8-6661-4A68CBF12F3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AFF636CD-8E79-7E1A-7296-556DF92A259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E8F7AF8D-DFB1-A73D-2B3F-5D8047C17C8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22922D6C-DF7A-651B-FAD7-2B13E081667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C31FF69F-D94A-0C2A-7576-EFE722C87B9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B35828F2-1BFD-9225-E561-8FF9F0B4AF2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8A921932-BF6B-0D12-4F35-92E5CC2C2B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A4C3C7D9-9D28-4580-46DE-56C3003ED20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94253B94-D666-1145-5F4A-3AC85A98E75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7C675104-1198-3CDB-D88C-78F3E0080FD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5" name="Gruppieren 94">
            <a:extLst>
              <a:ext uri="{FF2B5EF4-FFF2-40B4-BE49-F238E27FC236}">
                <a16:creationId xmlns:a16="http://schemas.microsoft.com/office/drawing/2014/main" id="{9CDB79C9-8748-F840-CE93-E6442D3A4ABF}"/>
              </a:ext>
            </a:extLst>
          </p:cNvPr>
          <p:cNvGrpSpPr/>
          <p:nvPr/>
        </p:nvGrpSpPr>
        <p:grpSpPr>
          <a:xfrm>
            <a:off x="2341761" y="559614"/>
            <a:ext cx="8090250" cy="6094843"/>
            <a:chOff x="2354066" y="561630"/>
            <a:chExt cx="8090250" cy="6094843"/>
          </a:xfrm>
        </p:grpSpPr>
        <p:pic>
          <p:nvPicPr>
            <p:cNvPr id="96" name="Grafik 95" descr="Ein Bild, das draußen, Himmel, Gebäude, Stadtplatz enthält.&#10;&#10;KI-generierte Inhalte können fehlerhaft sein.">
              <a:extLst>
                <a:ext uri="{FF2B5EF4-FFF2-40B4-BE49-F238E27FC236}">
                  <a16:creationId xmlns:a16="http://schemas.microsoft.com/office/drawing/2014/main" id="{C28F7025-7B4D-76B9-E5DF-E3136D33B2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727"/>
            <a:stretch/>
          </p:blipFill>
          <p:spPr>
            <a:xfrm>
              <a:off x="2354066" y="608807"/>
              <a:ext cx="8090250" cy="6047640"/>
            </a:xfrm>
            <a:prstGeom prst="rect">
              <a:avLst/>
            </a:prstGeom>
          </p:spPr>
        </p:pic>
        <p:sp>
          <p:nvSpPr>
            <p:cNvPr id="97" name="Textfeld 96">
              <a:extLst>
                <a:ext uri="{FF2B5EF4-FFF2-40B4-BE49-F238E27FC236}">
                  <a16:creationId xmlns:a16="http://schemas.microsoft.com/office/drawing/2014/main" id="{AA2F09B0-D418-E203-4DCA-50DBEA7CEB30}"/>
                </a:ext>
              </a:extLst>
            </p:cNvPr>
            <p:cNvSpPr txBox="1"/>
            <p:nvPr/>
          </p:nvSpPr>
          <p:spPr>
            <a:xfrm>
              <a:off x="2394028" y="6425641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chemeClr val="bg1"/>
                  </a:solidFill>
                </a:rPr>
                <a:t>"</a:t>
              </a:r>
              <a:r>
                <a:rPr lang="de-DE" sz="900" dirty="0">
                  <a:solidFill>
                    <a:schemeClr val="bg1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1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1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1"/>
                </a:solidFill>
              </a:endParaRPr>
            </a:p>
          </p:txBody>
        </p:sp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6898259C-BB48-3E0F-FD25-5946251BA00C}"/>
                </a:ext>
              </a:extLst>
            </p:cNvPr>
            <p:cNvSpPr txBox="1"/>
            <p:nvPr/>
          </p:nvSpPr>
          <p:spPr>
            <a:xfrm>
              <a:off x="7423536" y="561630"/>
              <a:ext cx="2988895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/>
                <a:t>Alexanderplatz</a:t>
              </a:r>
            </a:p>
            <a:p>
              <a:pPr algn="ctr"/>
              <a:r>
                <a:rPr lang="de-DE" sz="3200" b="1" dirty="0"/>
                <a:t>Berlin</a:t>
              </a: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B54A3C06-D2DB-CEB4-A553-7C86AA2AB4C3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26A059B9-0156-71E2-6F70-736AE5A32EA9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10</a:t>
            </a:r>
          </a:p>
          <a:p>
            <a:pPr algn="ctr"/>
            <a:endParaRPr lang="de-DE" sz="9600" dirty="0"/>
          </a:p>
        </p:txBody>
      </p:sp>
      <p:sp>
        <p:nvSpPr>
          <p:cNvPr id="88" name="Rechteck 87">
            <a:hlinkClick r:id="" action="ppaction://macro?name=Init"/>
            <a:extLst>
              <a:ext uri="{FF2B5EF4-FFF2-40B4-BE49-F238E27FC236}">
                <a16:creationId xmlns:a16="http://schemas.microsoft.com/office/drawing/2014/main" id="{1F868B83-87EF-C890-4BAA-1F585D766A18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73861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3065E-C29A-C5DF-9024-8910FF9BC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Himmel, Nacht, Wasser enthält.&#10;&#10;KI-generierte Inhalte können fehlerhaft sein.">
            <a:extLst>
              <a:ext uri="{FF2B5EF4-FFF2-40B4-BE49-F238E27FC236}">
                <a16:creationId xmlns:a16="http://schemas.microsoft.com/office/drawing/2014/main" id="{F9C8335D-6703-88DB-E7AF-DD71968EA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3" r="12683" b="3220"/>
          <a:stretch/>
        </p:blipFill>
        <p:spPr>
          <a:xfrm>
            <a:off x="2354066" y="595351"/>
            <a:ext cx="8071798" cy="6057469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56A2C369-8047-DB14-A45C-4CCA5FB573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35A2559B-F525-36F8-AF4B-80BC3E7EBB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E52727EE-088B-065E-1471-11CFB5B0FA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C345CBF3-8FBA-40D3-1DC5-91717EEEEA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0BE2BF95-3DEC-B90F-FAC0-EA7DFDFB43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6B9CD90D-EFE3-BE2D-2322-C35D2CC26C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B9C2DBA0-ECBB-E55B-8245-FB16F3FEBF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2139B6C2-EB4A-379E-1FA8-306DF333D9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BB9323A4-D40E-A706-487E-7D904A3B9FD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CC5C920E-2128-360F-0972-58F9752AAE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096E9936-8BF3-2312-CB61-77E3E4EDEE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63382F90-F455-4C8B-BD63-DBC746B7D7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F4FE55C1-F7C4-9463-504F-8C57126F8CA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408A6900-9D08-7AB4-69EE-1562B83111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3736351D-5A85-DB06-6C51-2E19C9BBF9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366E8308-B0D3-8C28-791F-705E3EE7CD2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E6B72B87-468F-73AE-18F5-EF03579902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4EA297F8-FA03-F0FC-67F6-2457C30EA1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D73AD4AA-FDA7-985A-D803-E8E821FA96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9DA13CD2-771B-C37A-E495-9C6206BDC3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0AFBEF8B-8672-90D4-2DC8-876B19EE45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E5505E67-BC79-0B3E-8CA3-103B17D0CF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D85096B6-9DCE-8FB6-48F5-5EA575C414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F186EDD9-2EC8-D497-2EE2-A7B6E8E0599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A5C11AE9-7E2B-55B9-8802-E2AF9C3D6B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166F9AE7-DEAB-123E-F587-A28E1324CC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E050079C-D886-375A-CDF1-42690FBE55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4DB0E9D9-A35A-39E3-D4C5-8510C4D6AF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D9E986E6-BA29-C443-D7E9-4F0475BA45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260AB9C1-7ED5-9C9F-0D75-99B4569EC79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61F3F3B5-51CA-59B8-BB77-1741D22D718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FE11DADE-0AC1-A26B-0950-62109AD09B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C885B1B7-CF6F-61F5-8F30-8A78933A690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D3A67894-7C56-FB69-6D8A-D715D9454F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85E28AFF-E512-2F63-F296-053A4182D7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BE3D1A58-277C-57E0-07EC-4150026EAA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CA91D173-FFF4-7957-4CD8-65E82224DE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DFABF783-B033-C7CA-58AD-2E981EFA926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3F693270-2B13-7B6A-6B13-F90FAEBADD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89B09EA1-64CB-D4A5-2415-92E7EA6D64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5C7CCFE6-BCA4-7383-BC4A-1181772470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9A9080BF-6681-7953-787B-198A5CD11C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6A8C0DDF-7540-6D9B-55DE-E18E04D206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4A41CEE2-4C4D-B3E8-9676-8F0BFE30BE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62173273-CC3D-566A-3238-866DDA72B1E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83BDFA4E-A594-349C-7FB6-5E8173A324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262C1527-5E23-CCFA-61C7-0394DF1918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FF197A4C-93F0-E64E-8CF1-9A169FFAC2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0F6A3C27-7993-D5A5-2ED1-B6D2D606F6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71854721-FBE9-89A3-9DC9-3FEB80E150A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DCC03D5D-355A-149C-5A6F-35BF5F937A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11C1E21C-7616-1730-A1F6-412DB420BF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BCAA3534-FDB2-587D-9710-8AF61FF2F1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CAFD652B-E37A-7359-C1FE-51F50F21FF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8A998C08-3A6D-7D00-914A-3BB6C54FA8A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4A4040D3-DDE6-A338-5F47-850A7892FB6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70CD15DB-9A07-F7A2-E46A-85947A9F4A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5A7D85F5-8BCF-00BC-F8B7-3258A061C9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843ADD81-3784-0A6A-B939-4C201D19A9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DB9318A8-A383-9887-C390-4DBBEFCE9A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BA0FD0A7-E759-8AB1-C4F7-8F082B600E4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70288A7F-E6F5-C6FC-7017-1BCD3F3996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02CB8124-FAE2-44F6-0ADE-D30F09C8B01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BF60ADDE-1CE4-9085-9369-93F1201F36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10DF7A4D-2E8D-5800-7917-854FB0D63B1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ACD8A4A9-DA7D-8282-0523-122AC392CBBA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D789154F-B0A7-031C-AC00-4E4DBD3D4C52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84B91E83-5924-2B9B-8007-DECE04339E2B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A16090E6-820F-CC59-FF7A-4A24FB139774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6DB5B69B-2857-F19B-C3C4-29228664B8EE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17E9C0EC-AC8B-56C4-AD04-E50494C8596D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1B7364AB-F505-2FBF-25AE-12CE15CE0520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CE8158BC-F069-43F5-74F6-F3ABA60B4CF4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A4A744E9-12AD-8FC5-6206-8F986BB48313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0161A065-D863-DACF-AB20-1333A60FD812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CD070AF9-A6A0-5C8C-479B-7E2DEFD8D98A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9315D767-14E1-30D8-4E0D-EA52C521F531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12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A677C23E-BF13-A864-4000-EB98CF2BC91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A54A828B-7DE1-D878-A0F2-6EAF1CDC2F3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0E2E44A4-99DE-C8F5-6F99-047BE72FAA5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7E61775B-A081-BBAA-C536-3B50E1F3FA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043779A6-0CD3-C288-4AEF-6B2565E58D0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1477AAF3-ABB6-0F07-85D1-B3AF72AE868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A58418BF-97C7-7E4B-CF6D-CCFF7014B2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BEB1910D-1E92-BE3E-DC08-B54CCBD2CC8D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DC32BA95-0143-9F42-78AD-39589E2DC0A1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B2CBC45D-3822-5D04-E689-A490487D20DE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A051B6F2-A6BC-18CE-89DF-90E6A7EBFFFB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881C9EBF-CA2D-1373-75E7-C5358BADCF5A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5B90B718-5716-AB58-5B67-0D0F0252CFB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C7364D22-9527-3E38-862D-C6F6318FF08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5ACF0B43-4B70-3924-4AB1-67D8E6AE298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38B71720-665F-B1DB-7E23-DBF33718303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815AAB8F-BBDB-6C93-5B69-6EF68313120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7C450E12-55D8-CDBB-ADA7-2B30EE51B99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D0290F28-865A-80F3-A08C-5E6C414CEBB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25929D4A-2B71-FAFC-20B2-5F49986F63F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4E203599-AE94-1388-3CC6-C31C064C60F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A3282D14-282A-3E75-A7C3-E90577727C5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1282CC92-607B-C094-F04D-23D8FDEEB5B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350E3FE6-FFAA-4EA2-E351-CEFFB30859B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17264937-3063-0660-A60B-FD258998279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49B473C1-4C0E-D64E-6868-98B5CB874E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60B59FF1-E16D-5242-98DA-537F6637FE3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272E869A-EFC8-8065-23FA-E27C9389593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90669643-901A-80E2-9B83-B9E3EC3B6CC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4A4E0943-9314-3F4C-9C1B-9692E055462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5" name="Gruppieren 94">
            <a:extLst>
              <a:ext uri="{FF2B5EF4-FFF2-40B4-BE49-F238E27FC236}">
                <a16:creationId xmlns:a16="http://schemas.microsoft.com/office/drawing/2014/main" id="{727E220E-2AB3-E334-AEA5-63449A8F0FA5}"/>
              </a:ext>
            </a:extLst>
          </p:cNvPr>
          <p:cNvGrpSpPr/>
          <p:nvPr/>
        </p:nvGrpSpPr>
        <p:grpSpPr>
          <a:xfrm>
            <a:off x="2354066" y="595351"/>
            <a:ext cx="8437895" cy="6090172"/>
            <a:chOff x="2354066" y="595351"/>
            <a:chExt cx="8437895" cy="6090172"/>
          </a:xfrm>
        </p:grpSpPr>
        <p:pic>
          <p:nvPicPr>
            <p:cNvPr id="96" name="Grafik 95" descr="Ein Bild, das draußen, Himmel, Nacht, Wasser enthält.&#10;&#10;KI-generierte Inhalte können fehlerhaft sein.">
              <a:extLst>
                <a:ext uri="{FF2B5EF4-FFF2-40B4-BE49-F238E27FC236}">
                  <a16:creationId xmlns:a16="http://schemas.microsoft.com/office/drawing/2014/main" id="{E05EA968-8E7F-03B3-DA9B-4A2EEB621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03" r="12683" b="3220"/>
            <a:stretch/>
          </p:blipFill>
          <p:spPr>
            <a:xfrm>
              <a:off x="2354066" y="595351"/>
              <a:ext cx="8071798" cy="6057469"/>
            </a:xfrm>
            <a:prstGeom prst="rect">
              <a:avLst/>
            </a:prstGeom>
          </p:spPr>
        </p:pic>
        <p:sp>
          <p:nvSpPr>
            <p:cNvPr id="97" name="Textfeld 96">
              <a:extLst>
                <a:ext uri="{FF2B5EF4-FFF2-40B4-BE49-F238E27FC236}">
                  <a16:creationId xmlns:a16="http://schemas.microsoft.com/office/drawing/2014/main" id="{2E3969E5-052C-06D2-CB99-C168EBB1D716}"/>
                </a:ext>
              </a:extLst>
            </p:cNvPr>
            <p:cNvSpPr txBox="1"/>
            <p:nvPr/>
          </p:nvSpPr>
          <p:spPr>
            <a:xfrm>
              <a:off x="3601822" y="838611"/>
              <a:ext cx="335322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>
                  <a:solidFill>
                    <a:schemeClr val="bg1"/>
                  </a:solidFill>
                </a:rPr>
                <a:t>Bootshafen - Kiel</a:t>
              </a:r>
            </a:p>
          </p:txBody>
        </p:sp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D60AF3D8-68EE-9F32-FAE7-BB20CB975323}"/>
                </a:ext>
              </a:extLst>
            </p:cNvPr>
            <p:cNvSpPr txBox="1"/>
            <p:nvPr/>
          </p:nvSpPr>
          <p:spPr>
            <a:xfrm>
              <a:off x="6518375" y="6454691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ysClr val="windowText" lastClr="000000"/>
                  </a:solidFill>
                </a:rPr>
                <a:t>"</a:t>
              </a:r>
              <a:r>
                <a:rPr lang="de-DE" sz="900" dirty="0">
                  <a:solidFill>
                    <a:schemeClr val="bg1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1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1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1"/>
                </a:solidFill>
              </a:endParaRP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5CFAF8C7-53BB-29FC-8A82-A41D4E36402D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8996EB7F-85B2-9651-EB01-182CAAF6D0C8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11</a:t>
            </a:r>
          </a:p>
          <a:p>
            <a:pPr algn="ctr"/>
            <a:endParaRPr lang="de-DE" sz="9600" dirty="0"/>
          </a:p>
        </p:txBody>
      </p:sp>
      <p:sp>
        <p:nvSpPr>
          <p:cNvPr id="88" name="Rechteck 87">
            <a:hlinkClick r:id="" action="ppaction://macro?name=Init"/>
            <a:extLst>
              <a:ext uri="{FF2B5EF4-FFF2-40B4-BE49-F238E27FC236}">
                <a16:creationId xmlns:a16="http://schemas.microsoft.com/office/drawing/2014/main" id="{44C092EC-A0D5-5087-D6F2-77B83A8D75ED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60902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6CA15E-9F4C-831F-0FAD-69AD3F558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rafik 95" descr="Ein Bild, das draußen, Himmel, Gebäude, Auto enthält.&#10;&#10;KI-generierte Inhalte können fehlerhaft sein.">
            <a:extLst>
              <a:ext uri="{FF2B5EF4-FFF2-40B4-BE49-F238E27FC236}">
                <a16:creationId xmlns:a16="http://schemas.microsoft.com/office/drawing/2014/main" id="{C1E044BE-77C7-59DF-08C3-284F1CCCA3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0" t="9372" r="4928" b="2247"/>
          <a:stretch/>
        </p:blipFill>
        <p:spPr>
          <a:xfrm>
            <a:off x="2368885" y="599644"/>
            <a:ext cx="8056980" cy="6061096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196D6FEE-2786-6B57-AF65-7C243FD44E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BCFDE297-3EF8-6D0C-E11B-62B876E887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CD705854-EA2E-753C-4EE4-948BB19163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61F19EB6-2E6A-F735-1783-3461FBDCBC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09AAA76A-2B5C-357C-1578-5AC1F41FF64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F2A71A58-C73B-CA04-D0B2-C11055827A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8E485D83-0939-3334-49A0-919F1EA140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98B363A0-96BE-2BCE-CA6D-7C1801D045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74178BE9-B49E-5991-2A40-B020BECFC8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ED3A52AD-1E47-66A4-578F-C4941D2E91B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87B39DA0-949A-1A52-525E-7544A3F604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B26EC8BF-B276-E0C2-4A0A-CD09334B540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7902E59B-70E0-55DC-2F3E-95B3964C08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A44F7AA5-20CF-7473-9FA5-E7C18A6E98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D0365677-E952-6971-AFB0-D3E19D1FB7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8FFF8D45-D78E-F35A-7352-E5E4E557A4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04185488-D583-C918-8CED-AEB7FA53D1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5504D241-24DA-CEB0-7E2B-71CD15DA26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EA70EE02-67F5-8CF9-CD6B-13E8D98A74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04B891AD-2EFA-CD1F-7C70-98873EC25C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5840304C-3B50-3EAC-E808-901D58B934E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F5F97A3D-1DE2-D58B-D602-D42523A8E9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DCBE062B-3004-E52C-D991-080DBB05801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B108ED30-D2BD-8FC7-4816-B49CFAAA06F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4EBB9445-D672-3058-CE72-EDFB16333E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03A96DD1-0C6C-5AA8-F728-A5B56DB9111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A87428C3-B187-8D40-77F7-4392340B570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E5A81E0A-AA7A-1006-8433-932B844662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31BD4AB4-E684-E297-A1AE-460C8535A3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32ED0E31-3BF6-90C7-93B7-E7F895551E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D64E59D5-F5D0-C838-690D-48B515411CD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C3C89F49-B6B5-A345-AFAE-4B7FF16F05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CE886F90-A4C2-1130-46B5-08F5B2E780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67F3E6AB-7372-176F-9D16-17452D795B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3F79B97C-8F67-4D87-14AC-3B4669180D0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A6DF5988-5474-F8EA-0BFE-5E897C2D395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E9DAC1DB-6469-83B9-9F58-3B4D62A186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D373C2E7-D535-CC21-5DD4-0DD2076668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DB3A5C2F-7672-DB20-D2B4-A22EFC2EB8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49E3DE79-7995-67DA-9800-4AD65B6DDD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D895C66D-B841-67E4-43AC-22BA978B34B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7E130B0A-4218-6751-E253-80482B8147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2E25C85C-B018-3152-4493-8EEA3BAFD90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735D0A71-466E-536A-413A-220A3463EBF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6A590047-78FF-A7BA-8DB8-B724045AAC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AD9F435D-F440-7CA7-4557-54AFC2B445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4C327313-4572-89D7-D72B-AEE25C7E58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36EAEF50-5E8C-DE71-9ADC-0C11D820C8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1FF93EFA-B3E2-BBA4-6A8D-3240EABBA58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50A59825-565B-8D80-7436-D8A2022742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148CF14B-33C2-A088-3863-893275DB50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F701FD5A-4AB2-6124-C32E-3ABBA103888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BF60F5D8-A3CE-4A0E-A4DA-87080270ED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1E1FE22D-776A-A1B9-7FA6-287B7599CD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BBFC1E6D-145D-8D8B-1E29-08CF18022B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58D9E0D4-CE8C-0E5B-E30A-149D8CF5168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E2380409-8964-89B5-F23A-758EBBFC01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7EB9B977-D1FD-C76E-E4C5-2BA0B790B8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F1DCB12A-F964-9427-F849-7DA3251DDD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259BB074-48FF-19DD-3A05-59896BB1F2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CFE59E20-3152-A8BE-81E4-A8988EEBA9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BC498611-C61E-F0FC-3C98-9D50222E56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ABD07890-E1E5-4D67-19D0-D262AE2913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BD46327B-09EE-EE4C-4909-7A54AB1A66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22743B80-1BB0-5415-8141-9F0735DE950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0FE68C29-CAF3-BF20-926C-C7C1AB7BB282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2661818B-54AB-8914-4293-CCB27227ABAB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77A772D2-E27F-8FE7-D75B-1AE7D1C15874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C271113D-CE44-9688-2620-EA21FC984524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65F6DBEC-41C1-8C00-BEBC-CEAA014E5F3E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12902DB5-B4F2-F434-9037-B1436ED8076A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80244D50-97BF-0360-E2D7-D9BC4978F49F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5B92F89F-2304-630E-374E-1159DDA31E6D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A8F23623-4EB7-38A8-38CE-9876515625E7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86FA2441-34B8-167E-3EA8-CC158EB5C435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8EAD11CD-363C-FE26-1B64-24E75186E030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ABCC01B5-6532-F134-052B-D78364A081FC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13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B3C8B48F-9526-A8CF-4495-450644159A0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7CC7A1E6-A77F-5831-3FAA-E4F916487F5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6AD46401-44E7-BE6A-DF2D-E465CF60C0F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664B3654-C745-29C0-EFF2-FA6ADFFC3AB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B7C25E50-B8F1-FA52-571C-4697E87065E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F6E9661F-CBFE-3E50-54C7-5DF9341C2E3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190CF0E0-64D6-7848-961D-4255D11BFA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2069CCB7-AF9B-A4F0-249A-94FC709CA9E8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972CCACC-A37B-6C1E-69B9-E2FAD61DF2C1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58B93E92-3408-B7C2-A46C-AC90FFB05B07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1787084D-A99B-3312-9B4A-F0164D66A483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F96A13A8-E2C7-F901-D085-278CB746EBF1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897CE851-BA04-97F3-3821-7DC53AB049A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0057EE64-7E5C-6D03-0049-B3186F958A6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57E029DE-24C2-A00A-55F2-2E711C81C9B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4380810B-D5E9-D6DC-F879-98502C19460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7D05F61F-1D13-28C8-4C1C-7A5A2A18AA9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42FCFF1F-DA31-41EF-45AB-2E89AF18A9A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14B73865-4CAB-05EE-5075-1C691A4BB41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02EA7AE0-0216-9154-C374-E3BAA8E3EB3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F8000231-9C1A-2885-3D8C-E25890D2363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78AA4D05-FAE7-6AD0-0659-68CF83D2F01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B3169F37-82D9-34B6-8369-93F70A48E25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7CC5A45B-CF9D-F6A3-BAC7-6A876BBECD7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2EF377A1-5A8A-46F2-0402-D291EA8CE2D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2BF533E4-5235-2691-F812-3F64F218B3C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560F4B66-108C-090A-3A55-AF3DC905082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D7DAAA3D-DA2C-A685-FE2B-FB1D2711FC2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668992B6-8264-2553-3CE7-BA0BD20E4E9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5DDC9DAB-2DD3-97B7-E825-50455A41628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100" name="Gruppieren 99">
            <a:extLst>
              <a:ext uri="{FF2B5EF4-FFF2-40B4-BE49-F238E27FC236}">
                <a16:creationId xmlns:a16="http://schemas.microsoft.com/office/drawing/2014/main" id="{243FDF3C-61C3-E3EF-4553-1902F0216AF8}"/>
              </a:ext>
            </a:extLst>
          </p:cNvPr>
          <p:cNvGrpSpPr/>
          <p:nvPr/>
        </p:nvGrpSpPr>
        <p:grpSpPr>
          <a:xfrm>
            <a:off x="2368885" y="599644"/>
            <a:ext cx="8056980" cy="6097135"/>
            <a:chOff x="2368885" y="599644"/>
            <a:chExt cx="8056980" cy="6097135"/>
          </a:xfrm>
        </p:grpSpPr>
        <p:pic>
          <p:nvPicPr>
            <p:cNvPr id="120" name="Grafik 119" descr="Ein Bild, das draußen, Himmel, Gebäude, Auto enthält.&#10;&#10;KI-generierte Inhalte können fehlerhaft sein.">
              <a:extLst>
                <a:ext uri="{FF2B5EF4-FFF2-40B4-BE49-F238E27FC236}">
                  <a16:creationId xmlns:a16="http://schemas.microsoft.com/office/drawing/2014/main" id="{680D303F-3889-ABC6-47B8-6AD24D9F66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60" t="9372" r="4928" b="2247"/>
            <a:stretch/>
          </p:blipFill>
          <p:spPr>
            <a:xfrm>
              <a:off x="2368885" y="599644"/>
              <a:ext cx="8056980" cy="6061096"/>
            </a:xfrm>
            <a:prstGeom prst="rect">
              <a:avLst/>
            </a:prstGeom>
          </p:spPr>
        </p:pic>
        <p:sp>
          <p:nvSpPr>
            <p:cNvPr id="121" name="Textfeld 120">
              <a:extLst>
                <a:ext uri="{FF2B5EF4-FFF2-40B4-BE49-F238E27FC236}">
                  <a16:creationId xmlns:a16="http://schemas.microsoft.com/office/drawing/2014/main" id="{42A2C53A-8FF3-1770-9775-DDDDFCBE8C72}"/>
                </a:ext>
              </a:extLst>
            </p:cNvPr>
            <p:cNvSpPr txBox="1"/>
            <p:nvPr/>
          </p:nvSpPr>
          <p:spPr>
            <a:xfrm>
              <a:off x="2463579" y="6465947"/>
              <a:ext cx="431241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ysClr val="windowText" lastClr="000000"/>
                  </a:solidFill>
                </a:rPr>
                <a:t>"</a:t>
              </a:r>
              <a:r>
                <a:rPr lang="de-DE" sz="900" dirty="0">
                  <a:solidFill>
                    <a:schemeClr val="bg1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1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1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1"/>
                </a:solidFill>
              </a:endParaRPr>
            </a:p>
          </p:txBody>
        </p:sp>
        <p:sp>
          <p:nvSpPr>
            <p:cNvPr id="122" name="Textfeld 121">
              <a:extLst>
                <a:ext uri="{FF2B5EF4-FFF2-40B4-BE49-F238E27FC236}">
                  <a16:creationId xmlns:a16="http://schemas.microsoft.com/office/drawing/2014/main" id="{8880EC6B-5F3C-5712-E611-618BB9F1ED5B}"/>
                </a:ext>
              </a:extLst>
            </p:cNvPr>
            <p:cNvSpPr txBox="1"/>
            <p:nvPr/>
          </p:nvSpPr>
          <p:spPr>
            <a:xfrm>
              <a:off x="6337881" y="692674"/>
              <a:ext cx="3729226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/>
                <a:t>Rathaus St. Johann</a:t>
              </a:r>
            </a:p>
            <a:p>
              <a:pPr algn="ctr"/>
              <a:r>
                <a:rPr lang="de-DE" sz="3200" b="1" dirty="0"/>
                <a:t>Saarbrücken</a:t>
              </a: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1EF50992-F00F-76FD-3012-44B688E08A00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0134CA96-0EF3-4011-BC6A-8FE2621ED464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12</a:t>
            </a:r>
          </a:p>
          <a:p>
            <a:pPr algn="ctr"/>
            <a:endParaRPr lang="de-DE" sz="9600" dirty="0"/>
          </a:p>
        </p:txBody>
      </p:sp>
      <p:sp>
        <p:nvSpPr>
          <p:cNvPr id="86" name="Rechteck 85">
            <a:hlinkClick r:id="" action="ppaction://macro?name=Init"/>
            <a:extLst>
              <a:ext uri="{FF2B5EF4-FFF2-40B4-BE49-F238E27FC236}">
                <a16:creationId xmlns:a16="http://schemas.microsoft.com/office/drawing/2014/main" id="{04F83A23-4698-7359-9188-F17DF06F58DE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87250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846AC-848C-DA21-CC00-AC4E37DDD2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Fontäne, Gelände, Himmel enthält.&#10;&#10;KI-generierte Inhalte können fehlerhaft sein.">
            <a:extLst>
              <a:ext uri="{FF2B5EF4-FFF2-40B4-BE49-F238E27FC236}">
                <a16:creationId xmlns:a16="http://schemas.microsoft.com/office/drawing/2014/main" id="{85B95577-7737-F89D-0F8D-5F054CCB2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4"/>
          <a:stretch/>
        </p:blipFill>
        <p:spPr>
          <a:xfrm>
            <a:off x="2356887" y="595351"/>
            <a:ext cx="8071798" cy="6045135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82F750B2-F365-837A-DA31-AFCF1768D9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28F575A0-2603-9341-F9B9-BC327651C2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B2D5CB13-1E8C-4FCD-7859-D1D511D493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6EFCFB75-9C4C-A67A-FCA3-4CF2BFE5D8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7CB95473-BD62-3CFE-2F4F-FF0C2B242E8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DF170AD4-AA1F-0496-FC0C-7FBCF802BD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25BE5EC5-0D26-5535-6133-A857BE1030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B05C466B-289D-8DC8-2E1B-5F36A5B380E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429F420A-2496-EA93-E918-F9ACA8E1AE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ABB0106E-A5D2-EB60-D82E-F4B8A170EEF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FC6A423A-1B4E-2399-56A7-2E4964C229B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3EE89D5F-6646-2CF8-BB91-37F2ADBFB5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6BAA260A-A6EF-CE6F-BBB0-8BC8C64F89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889052A1-4732-6CA9-A940-3A5E80C5AE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B1522BFB-25C8-D334-A002-AA10BCADB1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517A164C-73C0-7BE4-7C8C-83A18F919E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85F40F53-5789-02B8-FE5A-415D457BF1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EE54C7FB-4EC3-FF2E-86FD-AB3CC23178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B325F09F-0758-01F5-8ED9-72ABF34270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17583406-5395-23B7-6B70-1B5C8D0BDB6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94B453AA-B50E-5A11-031C-048716C804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E3573817-9A85-CD2F-AEDE-C3DC84EC34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6A547FF3-02C0-D8D6-81EA-8FE501DBE7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9EFA9DD2-D82C-4590-0981-F812DE94F6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64F7F2BA-D4F5-C2EC-B226-E7512C4EBA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9B1645C2-DC4F-C462-AADA-055DC4A9A2F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C28B837D-DB35-AC66-511A-A70C0EDF19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C3E0B175-6C66-36E6-39F5-2EE353E2A8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8044F084-10BA-C942-7C33-F882EBF9D6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A622BEDF-FD82-DFBF-337C-482D224CE1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CD4C5402-193F-58AA-A490-E10EB5B5A2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E74BE3E3-976A-55C3-91C6-9A29674803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51F469CF-056D-5E58-FE15-5B7C717A52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C17C5A60-2BFE-633A-798D-E231291AAA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4E7B5751-A6C9-B19D-977D-22AD8007ED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FEFA94A2-2FAA-BC8D-CD09-73793F5AE0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9685B740-7D0C-F0F5-86EE-EC858E09C2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189FD1C8-0E27-5036-25EA-5B8637EA04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9E72E126-6D35-A2DB-935B-66D039AF93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9B9F6E3B-925C-F100-18B7-921619A295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BA130C19-3400-705B-2240-53FBB5FF7F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47D469EB-C095-5105-E99C-9E976C390B1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704BA25C-4129-B215-BFAD-CC857172C4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13498A3C-E628-5C05-7A9C-4ED2F1EA49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F352AF3F-62D1-130F-9CEB-752D9888BA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7353946F-4F2F-10F1-5A08-5D3BC737B0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30140281-E349-7401-1A5F-38CCFC4D1D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03288CCC-FBC3-13A9-E388-8F59932CCF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9CDE1056-88F9-18E2-B9A6-715A1E7C5F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FDA82FD3-5349-39DA-211D-6D17504FD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9902DFF2-DCD4-973B-D9A7-708AA3A0DA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CA64DDDA-0C30-B0A3-1E7C-B5506EABC1A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26F9B583-EDD4-FA69-1F88-D8135AB5220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C421A7EF-CC31-FC63-A634-4C7DEA0BBE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61128FFA-4991-9074-239B-528FED3A27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1C6F564F-6EC4-1C82-77FD-5DB289E493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CF241866-8918-4DD9-E320-A64622F403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B1BD64A9-7ADE-F6FA-CABE-F6E334A3D1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57328732-1B9B-C7F2-8A83-1E1CE582CA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221E175E-C8F8-5864-BF8A-0552A90C3C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A581696F-08FF-28B3-2C6F-BF5D0BCCBD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551DAD97-672A-D746-377F-295D746C4D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EBED6FF5-736D-9E10-35E9-79ED3B3F58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321508C9-0DAE-CDCC-807A-053E513520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EE7A0486-0C34-0A94-396A-2D90AEDCB43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91972626-FFF0-D8FE-152C-AD6A5D1ABEF9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79C2332B-3774-2F5C-622F-6C22A6027196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11D3AFDD-AAC8-B1FC-A4DC-23B399FF7391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B132EC78-764D-223B-16F5-96A17578C44D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307B0096-18FD-C9EA-F918-F16AC6303F7B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3D25FC6D-A663-5A25-390C-14F842EB9362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3D08AE55-B717-CAE2-9C6D-0195956EBF88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5A32E7DA-EA2F-1059-04ED-DD550030A812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D7C99D01-12C6-87CB-FB73-5A9DB8CF94CE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2022A225-D51B-2DD1-73A6-53E2B5EEF876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454AC7F5-B2BD-B571-4831-E4C26D17757D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C5FE8021-62AE-F235-E6D5-568B3265AAB8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14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8F6FB7CA-EF0A-5DBC-D001-E24F3D8E04C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32AB4A04-1EBE-6FCD-79E0-E0041B537F0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076835C2-CC41-2EA7-FE07-016AEF5A2A8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08483AE8-C830-D5AF-68F7-E37137CEE00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E6CA9F66-5197-50A7-72CE-F921A39B700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2C2D07B0-E6AB-BF01-1CBC-86784C33588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13FA9DCE-D747-02C9-0B58-9D8BC4AAB46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F9AEF6A6-ADFA-BF5C-1DAD-42FC43E10987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CF785B81-D5F1-E917-ED4F-9F1ABD5252A3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411D9418-7A7F-C39A-FB4E-4D3CF8F5641C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70C44DE1-1BFC-BB85-D89A-85B648404270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85F8C2CA-67EF-F2DA-45CA-942B9732CDD3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9BE1D966-BF01-50F2-19A5-8E1DA068158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8C755129-B06C-9536-A71A-46F447DB533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25061A73-5CC5-9AFB-DEE2-67BDC904D36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DA9270AF-D16F-E4B1-2869-86D9A429482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FF063A74-3594-7778-4E28-1F4E7F2E507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B0F2B710-8B5D-5956-1C44-BEE949399EC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704E73AB-DB82-A6DC-D5DC-26FE7FD09EA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D74F8CD1-3F81-9FEC-908E-4F779D6845A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0B28476F-643E-01A7-B1FB-A376C08B2D1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4F9F85A5-C1BE-587D-57B0-795B5F5AFD5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A2C283F2-CB84-0214-901C-154FDF6752B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F7B82623-1B8F-B092-A64B-98462133514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62860461-1606-8CEE-CEFA-D57C2AA0C74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0BA9240E-0ED7-029E-D391-029476AD98C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9E58CC4B-C72A-9776-8E14-CCF24BC5208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9DB3C9BE-A250-043D-1CFC-DBDC23A67EC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A26E4A4A-605B-842A-8093-9563477E77A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9FDF6B35-A42A-A82E-05F5-FB88EBD2C37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5" name="Gruppieren 94">
            <a:extLst>
              <a:ext uri="{FF2B5EF4-FFF2-40B4-BE49-F238E27FC236}">
                <a16:creationId xmlns:a16="http://schemas.microsoft.com/office/drawing/2014/main" id="{B00FC2C0-856B-18F2-1EDD-A8E2D2DD2D8D}"/>
              </a:ext>
            </a:extLst>
          </p:cNvPr>
          <p:cNvGrpSpPr/>
          <p:nvPr/>
        </p:nvGrpSpPr>
        <p:grpSpPr>
          <a:xfrm>
            <a:off x="2341761" y="595351"/>
            <a:ext cx="8086924" cy="6092379"/>
            <a:chOff x="2341761" y="595351"/>
            <a:chExt cx="8086924" cy="6092379"/>
          </a:xfrm>
        </p:grpSpPr>
        <p:pic>
          <p:nvPicPr>
            <p:cNvPr id="96" name="Grafik 95" descr="Ein Bild, das draußen, Fontäne, Gelände, Himmel enthält.&#10;&#10;KI-generierte Inhalte können fehlerhaft sein.">
              <a:extLst>
                <a:ext uri="{FF2B5EF4-FFF2-40B4-BE49-F238E27FC236}">
                  <a16:creationId xmlns:a16="http://schemas.microsoft.com/office/drawing/2014/main" id="{49D4950A-06B9-6C86-D1F1-8523E24017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64"/>
            <a:stretch/>
          </p:blipFill>
          <p:spPr>
            <a:xfrm>
              <a:off x="2356887" y="595351"/>
              <a:ext cx="8071798" cy="6045135"/>
            </a:xfrm>
            <a:prstGeom prst="rect">
              <a:avLst/>
            </a:prstGeom>
          </p:spPr>
        </p:pic>
        <p:sp>
          <p:nvSpPr>
            <p:cNvPr id="97" name="Textfeld 96">
              <a:extLst>
                <a:ext uri="{FF2B5EF4-FFF2-40B4-BE49-F238E27FC236}">
                  <a16:creationId xmlns:a16="http://schemas.microsoft.com/office/drawing/2014/main" id="{8A807CF2-58B4-74AB-DFF7-598D0ECE8E28}"/>
                </a:ext>
              </a:extLst>
            </p:cNvPr>
            <p:cNvSpPr txBox="1"/>
            <p:nvPr/>
          </p:nvSpPr>
          <p:spPr>
            <a:xfrm>
              <a:off x="2341761" y="6456898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ysClr val="windowText" lastClr="000000"/>
                  </a:solidFill>
                </a:rPr>
                <a:t>"</a:t>
              </a:r>
              <a:r>
                <a:rPr lang="de-DE" sz="900" dirty="0">
                  <a:solidFill>
                    <a:sysClr val="windowText" lastClr="000000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ysClr val="windowText" lastClr="000000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ysClr val="windowText" lastClr="000000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1BE1A519-3823-0951-C717-6CB03E8768E4}"/>
                </a:ext>
              </a:extLst>
            </p:cNvPr>
            <p:cNvSpPr txBox="1"/>
            <p:nvPr/>
          </p:nvSpPr>
          <p:spPr>
            <a:xfrm>
              <a:off x="2379464" y="5485161"/>
              <a:ext cx="278252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3200" b="1" dirty="0"/>
                <a:t>Kochbrunnen</a:t>
              </a:r>
            </a:p>
            <a:p>
              <a:pPr algn="ctr"/>
              <a:r>
                <a:rPr lang="de-DE" sz="3200" b="1" dirty="0"/>
                <a:t>  Wiesbaden</a:t>
              </a:r>
            </a:p>
          </p:txBody>
        </p:sp>
      </p:grp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F5F98E1A-2FD1-91D1-297A-470A6ACBD416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C67D2A07-0853-CA01-AC76-A955D04D700A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13</a:t>
            </a:r>
          </a:p>
          <a:p>
            <a:pPr algn="ctr"/>
            <a:endParaRPr lang="de-DE" sz="9600" dirty="0"/>
          </a:p>
        </p:txBody>
      </p:sp>
      <p:sp>
        <p:nvSpPr>
          <p:cNvPr id="88" name="Rechteck 87">
            <a:hlinkClick r:id="" action="ppaction://macro?name=Init"/>
            <a:extLst>
              <a:ext uri="{FF2B5EF4-FFF2-40B4-BE49-F238E27FC236}">
                <a16:creationId xmlns:a16="http://schemas.microsoft.com/office/drawing/2014/main" id="{9A2F8565-1ACB-35D5-6E34-47442E281409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71233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8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759FC-FD67-1221-343A-A8F13F942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Wasser, Gebäude, Himmel enthält.&#10;&#10;KI-generierte Inhalte können fehlerhaft sein.">
            <a:extLst>
              <a:ext uri="{FF2B5EF4-FFF2-40B4-BE49-F238E27FC236}">
                <a16:creationId xmlns:a16="http://schemas.microsoft.com/office/drawing/2014/main" id="{AC1B543D-F737-8834-E307-C4A91956C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4" r="364"/>
          <a:stretch/>
        </p:blipFill>
        <p:spPr>
          <a:xfrm>
            <a:off x="2341761" y="596655"/>
            <a:ext cx="8071798" cy="6070054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88467D1C-195C-67EB-13F4-F17E257A09C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39FD6FC8-8799-4944-56FB-8DEC986091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1916D754-D68E-4F9B-CA75-F78B380782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23204727-3DAA-8954-82B5-07B2E2600B5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B2A5190E-EA69-8D1E-EE08-B357687F1B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9E96251E-D932-4AA9-1A44-B6E6EA129BD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362E44AD-4F18-4B18-6F3C-6D458E7ED4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560AB23A-089D-D376-012A-8C0B51E2FA9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028B46B1-CC8C-A163-C5E3-C4AF4F2D91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0B82557E-2924-8A39-2E6F-2643C28227B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5A3151FA-25CD-60EC-7352-400B69C709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55AC64A1-A194-4EAA-6A7B-66CE5BFF9A3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E377FFDB-003A-A9CE-4368-0F14DE6C8A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8A073F50-871D-06C0-8037-32BCA5BBFE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7E022FDC-EC0C-06D3-1667-A7B0F20715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7E8E67AB-BA9A-E090-0EAA-21BD92F4FC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3EA071E9-48AD-1D88-5BBF-E992E723F8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02737DCA-4634-7B87-D144-D98BE51AD9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F0D0C610-661B-D140-A482-E0B67A370E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83EBE163-6FEC-1655-168E-20FA4CCF17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26ADD056-3098-8C82-9BF8-E43987E1FA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9117E7A2-64AC-A562-92C6-C3CBF6C1260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961B6C3C-DE6A-C688-964A-6C0D450D8A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F366AC77-9479-63CB-2E66-3B619D2FF09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73E82804-13F6-38CF-A105-48CCD23977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CE326702-CC55-1134-9A54-61B2421829E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6AB77AFC-DAE7-9385-1876-1B0EB4C385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8510E9ED-3604-CF9A-BC57-44ECEF29A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3F75C7E7-F5AD-790B-C9A3-DDF90346AA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9C221B81-F878-5EFC-8C6E-2F6BA0F15C2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AE4E91A4-1D5C-4605-4355-2C5AB8A2113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C15EB0E3-96AE-6918-88EE-E41542D199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AFB92D15-AEF8-0FFF-6FC1-93941FF0F08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B9ED3D6F-178A-DEE5-C30E-0DD5D175B7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A02472E9-9D37-4B70-8B8A-CF74C79F76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F972CEBA-0286-8463-AAA7-EB295B30BEA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97FD71E5-AF45-9AE7-267E-F9098B9D37D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72971DE4-52E1-8D43-94B5-5B1D0E3071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DA8B0369-2E8C-6C72-C441-72E8998CC7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808F2A61-BC71-78F0-1C2F-EDADA321753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3ABADD78-78A8-6661-1FC4-585460BCFA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65C31FE4-ED13-4018-50A6-4C407631AC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21D6C986-D8D9-DE3A-0708-3C21FB08D8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3E6857DC-892C-644D-E115-70509B8DB5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956D3050-A116-C610-C55A-7941C66D08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E51F66F3-D483-2276-DC46-396ED02E6E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AAF47169-D58F-E4B6-8BFD-FC95692DF6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FE434408-5D2D-69E2-40CF-FFD8C6BFC1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8418663F-17BA-146D-E700-901639EE2E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BF06D692-4EFA-61A6-5EC5-B32E57017A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F89BD890-E7D5-72CA-BD7C-6D1737E0AB2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73DAFD3A-497B-13C4-3E4B-87CE8C8042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4DB090A4-C371-102A-8790-EBE21A2234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40374C48-0BD7-3CFF-4851-E53C2EC885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EC0176F0-0B84-D5A7-9F77-C7E3D99E21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3DDD40E9-20B2-4480-18FA-F9D0528A4A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9B615178-3649-E425-2BDB-579223038A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BC2DEDBC-F931-BCF1-67B6-39171ABCD4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6B6CA727-BFAC-69E5-0945-112EBD584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071A2B86-58B5-24CC-B18A-B3048E90BC4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C837DD41-F3BE-F27B-EDFF-B1CA1BC4BD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1367B70B-F45E-B5F7-6FC6-692E01585A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1861ECF5-6DCA-7590-637F-3F6F4EEBFE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227E4116-6593-47BA-5B06-3B73001769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9240AE92-9823-D1D8-F81B-C063FECDB52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8888C0C5-0E85-407D-083A-5F563A373435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42C87C1F-1D8A-291D-6067-2E697F43A55F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3F978B0E-830F-D8AF-96DE-BAF487D9C7D5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F04A64ED-84E7-09A1-40B2-B50E1DC37A24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8A860E0A-E2FB-E5CF-2993-B3AB9C4F59E6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923B6135-3533-E353-6012-4B3A095BA38E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7F44D8F5-9644-D06B-13B0-00663CD7FA22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9138F915-AA65-BCED-5FB8-5C11878B7BA2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EFA2EE48-40F8-175C-75A7-9D7AA7CA2DB6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7A0B079E-4D15-28CD-0E41-915E36FE5C34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292B7B95-14E8-DA30-F4C9-A7D85ADAC2ED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8F30258F-F0A9-5F61-88BF-0A5E079A5214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15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965127C9-2CBA-E07F-F6C6-BA3F5AE351B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8854B4C7-35C4-E1F5-EEC6-C471721A6AA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4B69401F-E57A-9E42-9832-E8EFD8A3E6F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44E31111-34DE-BFC6-B57F-786FCC5B69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1DA840F4-F212-ABCC-77BC-594D08A9A3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49D66A6E-9A35-3482-B802-461D9EB913D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C9772126-7AFA-3130-272C-D07983B0E7C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3739F3CF-4853-3B66-E130-D7151E3C17CB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9B4A413E-4B25-AFB9-04F9-AC71CE3E4C63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03F8118A-7D3F-0E38-27FC-867D14A290F2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B1A23956-3F95-AB07-9AB1-4BF162DF0979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01A355EF-35B5-D708-05F7-A10B03C4BB8A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4147BBDE-A785-0084-3372-FB78A3C25EA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74713246-0588-1F4E-2DF5-B95AC062897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51C4A124-1050-CC66-C554-D5250379C07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20371355-20BE-083D-67AF-391BE409B24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D5EBF0C8-DA05-DA70-72B1-80D041D5832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A5E2355B-EF35-1341-0592-17ADDD4A4A4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E5C198B6-7B42-0E35-7C14-EAD1E388562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35A34ACD-FD6A-7F1C-6CBA-F6780534613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A38E0E49-49ED-2630-8458-8903AA044DA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F7B740BE-3D1C-2299-704A-8EFDFCDC316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26F4186A-D9B5-C94C-70F4-1FBA2D2F5BB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9A0481D2-C1CA-8282-B5F8-8EE4B477D22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C5BCFB2D-7B82-66BA-0BA4-460C6D982B7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88DD2F09-0770-2D2A-5BD6-EF735B3EDC6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93113526-3CAE-8DC1-2810-7AD4A29F131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B3C288DA-13A9-030D-B253-B8FE09860B6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32B8A256-EEA6-D008-2490-5D24F30245A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B7F710C7-E842-10E6-4C66-D635CBD58B1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8" name="Gruppieren 97">
            <a:extLst>
              <a:ext uri="{FF2B5EF4-FFF2-40B4-BE49-F238E27FC236}">
                <a16:creationId xmlns:a16="http://schemas.microsoft.com/office/drawing/2014/main" id="{B0A7D809-8059-9D49-3F0D-669D9242904B}"/>
              </a:ext>
            </a:extLst>
          </p:cNvPr>
          <p:cNvGrpSpPr/>
          <p:nvPr/>
        </p:nvGrpSpPr>
        <p:grpSpPr>
          <a:xfrm>
            <a:off x="2341761" y="609906"/>
            <a:ext cx="8071798" cy="6094756"/>
            <a:chOff x="2341761" y="609906"/>
            <a:chExt cx="8071798" cy="6094756"/>
          </a:xfrm>
        </p:grpSpPr>
        <p:pic>
          <p:nvPicPr>
            <p:cNvPr id="100" name="Grafik 99" descr="Ein Bild, das draußen, Wasser, Gebäude, Himmel enthält.&#10;&#10;KI-generierte Inhalte können fehlerhaft sein.">
              <a:extLst>
                <a:ext uri="{FF2B5EF4-FFF2-40B4-BE49-F238E27FC236}">
                  <a16:creationId xmlns:a16="http://schemas.microsoft.com/office/drawing/2014/main" id="{4BB21931-FBA0-D8C2-A76A-CA733016C6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84" r="364"/>
            <a:stretch/>
          </p:blipFill>
          <p:spPr>
            <a:xfrm>
              <a:off x="2341761" y="609906"/>
              <a:ext cx="8071798" cy="6070054"/>
            </a:xfrm>
            <a:prstGeom prst="rect">
              <a:avLst/>
            </a:prstGeom>
          </p:spPr>
        </p:pic>
        <p:sp>
          <p:nvSpPr>
            <p:cNvPr id="120" name="Textfeld 119">
              <a:extLst>
                <a:ext uri="{FF2B5EF4-FFF2-40B4-BE49-F238E27FC236}">
                  <a16:creationId xmlns:a16="http://schemas.microsoft.com/office/drawing/2014/main" id="{8F7C503E-F10F-04C4-AB90-25B33616F26F}"/>
                </a:ext>
              </a:extLst>
            </p:cNvPr>
            <p:cNvSpPr txBox="1"/>
            <p:nvPr/>
          </p:nvSpPr>
          <p:spPr>
            <a:xfrm>
              <a:off x="2341761" y="6473830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ysClr val="windowText" lastClr="000000"/>
                  </a:solidFill>
                </a:rPr>
                <a:t>"</a:t>
              </a:r>
              <a:r>
                <a:rPr lang="de-DE" sz="900" dirty="0">
                  <a:solidFill>
                    <a:sysClr val="windowText" lastClr="000000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ysClr val="windowText" lastClr="000000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ysClr val="windowText" lastClr="000000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1" name="Textfeld 120">
              <a:extLst>
                <a:ext uri="{FF2B5EF4-FFF2-40B4-BE49-F238E27FC236}">
                  <a16:creationId xmlns:a16="http://schemas.microsoft.com/office/drawing/2014/main" id="{5E798519-FD6C-BAFF-0DCA-CBF9A5DD0EF0}"/>
                </a:ext>
              </a:extLst>
            </p:cNvPr>
            <p:cNvSpPr txBox="1"/>
            <p:nvPr/>
          </p:nvSpPr>
          <p:spPr>
            <a:xfrm>
              <a:off x="2506708" y="779885"/>
              <a:ext cx="3805774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de-DE" sz="3200" b="1" dirty="0"/>
                <a:t>Elbphilharmonie Hamburg</a:t>
              </a:r>
            </a:p>
          </p:txBody>
        </p:sp>
      </p:grpSp>
      <p:sp>
        <p:nvSpPr>
          <p:cNvPr id="122" name="Rechteck 121">
            <a:hlinkClick r:id="" action="ppaction://macro?name=Init"/>
            <a:extLst>
              <a:ext uri="{FF2B5EF4-FFF2-40B4-BE49-F238E27FC236}">
                <a16:creationId xmlns:a16="http://schemas.microsoft.com/office/drawing/2014/main" id="{4E407C5C-C2A6-2B72-342F-F315A6D18DDD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A2BB09EC-D1FD-1763-4B6A-962D6166FF30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14</a:t>
            </a:r>
          </a:p>
          <a:p>
            <a:pPr algn="ctr"/>
            <a:endParaRPr lang="de-DE" sz="9600" dirty="0"/>
          </a:p>
        </p:txBody>
      </p: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536321F8-3E1C-ADF4-3DA6-653B05288AE2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09000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6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2D17A-DBA2-680F-DBAD-9476FF2BD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Baum, Gras, Pflanze, Himmel enthält.&#10;&#10;KI-generierte Inhalte können fehlerhaft sein.">
            <a:extLst>
              <a:ext uri="{FF2B5EF4-FFF2-40B4-BE49-F238E27FC236}">
                <a16:creationId xmlns:a16="http://schemas.microsoft.com/office/drawing/2014/main" id="{F4B7BC15-4811-DCA0-2D8E-EF35C4B634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731" b="-26"/>
          <a:stretch/>
        </p:blipFill>
        <p:spPr>
          <a:xfrm>
            <a:off x="2360371" y="560013"/>
            <a:ext cx="8065494" cy="6097549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AC8E1377-8683-56DC-A70F-DE71E948E6B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4C0962D3-6C03-6543-CCA3-E4D27BE793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1E7745F9-39A5-C294-8C74-7E4249C86C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741C191B-41C2-F911-B7C2-78E0F87392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F4D4DD45-07A1-E4E0-8394-5B8D0FBFB7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A97FAACC-7CE0-31BB-805A-8B53C03F5B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ADBE35ED-8143-AF7D-7385-3338E6C9FA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17F3F855-84B7-6434-122B-BFBBD5D94F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4857F341-3299-362D-B468-7BD310BEF4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00302131-3BB8-92AC-55C7-C43CA72B93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BA58B34B-C183-21A6-5F66-6270D2661A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C59BA46A-2781-CF98-AB81-4C54098B58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7015CF3B-9D00-31BD-8DA9-844640B089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E8916FBA-E2C7-98EF-0C90-5E06F31E4E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8449F620-3973-6396-2420-8DB034473E9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A987C36A-61AB-FF19-3D0E-6311919815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11CAB71D-11A8-A409-2319-D466C3712A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1382562B-72BD-061F-1C88-F69E647D77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1B17FE95-3159-34F5-354C-6B62127793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5E2AB262-5D76-3248-CB45-9781FA484B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1EAECE06-5EA2-3112-6435-F19081BDD9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8F3134C3-7174-6DC8-A416-E7D9ADD0596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03821664-F0BE-3DCA-8CF1-47BF302CA4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3C9DBB9A-D202-A9EB-1E68-3047D4F2889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9685B1CA-03DF-A858-257A-AA5B9FF65A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61FCD4EB-50D9-F3C7-0272-63D5046C087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E67F8913-81FB-D124-3293-2C44443361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A120F742-9657-D47B-E266-CE531E6D54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CCED4C33-D9A5-6F8D-A449-C78551BAA7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013E2109-2F61-DCBB-AE99-41F5BB1ACE5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8D435E0B-50B8-7CC9-DB32-BACDF2EDDC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14BBB767-689D-8954-95A8-8B5032B105C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084311F7-C8A7-A0AE-7C3D-4992D15504F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5A034683-CB44-E298-711A-3D18F05F2FC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631D32F3-9DD4-A24B-436F-0B5C9ECAF2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BCABC00C-23FE-F0F7-3F33-AC498246479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7BD2A704-7B30-E96E-14DA-885B049166B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F75A26D0-6721-48BA-DC69-A2E0F981D7B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25CAE0D2-5EE1-B94F-8E20-7EEC54BF66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414AE0A4-C81D-4874-91A7-E21D0E6294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E9B7049F-5728-FDB9-4B89-3904A681B7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03B6C16A-662C-F023-C3DE-12294F99AC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A837BE7A-F9BE-7DC9-BD0F-F56B09C7E3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11266881-3081-170F-9E21-2774034A76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D9CB2888-8035-4A26-EDE0-3306D3D594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538F39BF-1679-406B-916C-C9305AF5F1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E1F1BB31-D4A2-C457-62A1-6298FEC454C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A95F8D11-FFCD-E2E9-E132-7396B97580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C3103035-A76F-A2A3-2909-2CC691A32D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3BB5D17C-179F-30FF-5926-F7618384972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A2B4D537-2E0E-7CAD-E7BD-DC02804F69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D8283821-E15D-A619-45EB-BA99FA5F19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AE034310-789C-DC61-3A6C-906809FDE9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633BD553-5407-D720-E7C0-CB53F031B3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ED17E9A0-37FC-BDC9-C01D-777490C1D1E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07D91500-ADD3-4CE1-8F5D-F09A0846DDF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9C62E59E-38A6-5065-8C2B-A4768F5433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B3ABB2CC-579E-5C09-3556-A9ED915CDB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EC117A67-1562-85DD-B7D4-B2A554A55B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7110862A-8004-E248-B83C-A79F6704C0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4113B1E9-AAA5-2332-497C-9D4C91325C8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4233B04D-810C-8AA5-7739-C4DAEDBB1B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0A1AD403-7DD8-D96A-F3FB-140296EE431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2548FC10-E825-7CE2-EA52-414601C5B3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1CADA48A-D8A9-B209-3FA4-C142C84EE90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84D68CB0-691B-F8E4-C618-C46DC928B5E0}"/>
              </a:ext>
            </a:extLst>
          </p:cNvPr>
          <p:cNvSpPr txBox="1"/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628E5CE8-4AE9-83A5-6374-46B5DE021BD0}"/>
              </a:ext>
            </a:extLst>
          </p:cNvPr>
          <p:cNvSpPr txBox="1"/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EC4E67E3-4358-3302-1AFF-C0F224BA6159}"/>
              </a:ext>
            </a:extLst>
          </p:cNvPr>
          <p:cNvSpPr/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82204EA7-5AAE-1F0D-B4E6-993AEE78E4C9}"/>
              </a:ext>
            </a:extLst>
          </p:cNvPr>
          <p:cNvSpPr/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3D939643-D782-C3D7-7373-6089873CDA78}"/>
              </a:ext>
            </a:extLst>
          </p:cNvPr>
          <p:cNvSpPr/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F29978A9-39D0-7869-F19C-D3E72B83084B}"/>
              </a:ext>
            </a:extLst>
          </p:cNvPr>
          <p:cNvSpPr/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0F1A674D-E340-DEC4-087C-7F3213644231}"/>
              </a:ext>
            </a:extLst>
          </p:cNvPr>
          <p:cNvSpPr/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824FD622-2CAB-740C-F779-736377AD88BC}"/>
              </a:ext>
            </a:extLst>
          </p:cNvPr>
          <p:cNvSpPr/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E20DB73F-0C11-DEA6-8BFC-8A842E017B3D}"/>
              </a:ext>
            </a:extLst>
          </p:cNvPr>
          <p:cNvSpPr/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787573F2-7F5F-3BBA-131B-1F393AC755F5}"/>
              </a:ext>
            </a:extLst>
          </p:cNvPr>
          <p:cNvSpPr/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F2B8CC51-DD64-0EFF-D936-FE97049418CB}"/>
              </a:ext>
            </a:extLst>
          </p:cNvPr>
          <p:cNvSpPr/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18A96AE4-2BA4-C96A-20A9-CF05D0563EC2}"/>
              </a:ext>
            </a:extLst>
          </p:cNvPr>
          <p:cNvSpPr/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16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F7ED2C88-1B97-1C56-6EC9-343EE758911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E2BF3C58-78B9-DD96-20BA-E5DC025749C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591A9B4F-D62D-B2A4-CCD0-DF5426DA257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F8BD3C07-A14C-365D-F2DC-D1818EDB55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CA2915E4-7BA1-F514-871F-E010F899D4D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2CA247B3-1770-DCCF-A952-54F31CA7F10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200BD5CA-ACF3-9BE3-FF1E-2210C9528C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F6B09C52-FAEC-BD33-27DB-B6587B61814F}"/>
              </a:ext>
            </a:extLst>
          </p:cNvPr>
          <p:cNvSpPr/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27B8ACFE-4583-3A9A-2ABA-9265FBF16831}"/>
              </a:ext>
            </a:extLst>
          </p:cNvPr>
          <p:cNvSpPr/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2D4E4236-34F4-A932-361A-674DF2B9864B}"/>
              </a:ext>
            </a:extLst>
          </p:cNvPr>
          <p:cNvSpPr/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8D89E17A-D8DA-48DE-6BD5-845ED11CB781}"/>
              </a:ext>
            </a:extLst>
          </p:cNvPr>
          <p:cNvSpPr/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E97907C1-F486-88FD-7D43-E91CA9FDD4EF}"/>
              </a:ext>
            </a:extLst>
          </p:cNvPr>
          <p:cNvSpPr/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0C617032-E285-E7DE-79E6-7B58216793D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79A41C7D-26AF-5DDB-78DA-4012C9BFE36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8B7E6730-3BCE-36F9-6771-C849F727B52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DC0B50B7-222F-8053-3A8A-88F067C16A0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D40C89C9-901C-02EF-49AF-B68725C0CBC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4452CF09-6B84-5EC9-DF15-C2160334F3C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72C52191-3381-5485-ADFA-C7F392D60AB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8B41A274-0954-216B-2BA7-BAB6BFFE7B7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FC7404C3-F1EF-73E5-3071-237D5CCA340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19D1E435-BFDE-32AF-7CDE-13925BC6E5C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D8521C6D-B635-58B8-CAFD-F5E729E9DCE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824673A5-0863-9B7C-AE8B-07E7A756579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23700D56-BB85-3B5B-774D-E4A22B224C5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0408EE00-6B71-929C-3B1B-BAE58864B2D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EA3EC636-EEC8-0C1F-C848-B7907282568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146819D7-AAE8-B8E5-37AF-B342FBAD168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55929D2B-598E-B1F6-174B-B27167288A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BB0ADCF5-FF19-AE7B-671A-08F6712CC38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6" name="Gruppieren 95">
            <a:extLst>
              <a:ext uri="{FF2B5EF4-FFF2-40B4-BE49-F238E27FC236}">
                <a16:creationId xmlns:a16="http://schemas.microsoft.com/office/drawing/2014/main" id="{71CED5CD-F09C-CE4F-8F60-524CEC5DE78A}"/>
              </a:ext>
            </a:extLst>
          </p:cNvPr>
          <p:cNvGrpSpPr/>
          <p:nvPr/>
        </p:nvGrpSpPr>
        <p:grpSpPr>
          <a:xfrm>
            <a:off x="2341761" y="595350"/>
            <a:ext cx="8084104" cy="6109312"/>
            <a:chOff x="2341761" y="595350"/>
            <a:chExt cx="8084104" cy="6109312"/>
          </a:xfrm>
        </p:grpSpPr>
        <p:pic>
          <p:nvPicPr>
            <p:cNvPr id="97" name="Grafik 96" descr="Ein Bild, das Baum, Gras, Pflanze, Himmel enthält.&#10;&#10;KI-generierte Inhalte können fehlerhaft sein.">
              <a:extLst>
                <a:ext uri="{FF2B5EF4-FFF2-40B4-BE49-F238E27FC236}">
                  <a16:creationId xmlns:a16="http://schemas.microsoft.com/office/drawing/2014/main" id="{4453F701-F0FF-3CA4-5CFE-88EA4E42A8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731" b="-26"/>
            <a:stretch/>
          </p:blipFill>
          <p:spPr>
            <a:xfrm>
              <a:off x="2360371" y="595350"/>
              <a:ext cx="8065494" cy="6097549"/>
            </a:xfrm>
            <a:prstGeom prst="rect">
              <a:avLst/>
            </a:prstGeom>
          </p:spPr>
        </p:pic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77AB97A0-371B-8DAC-3B36-CB4ABCD66318}"/>
                </a:ext>
              </a:extLst>
            </p:cNvPr>
            <p:cNvSpPr txBox="1"/>
            <p:nvPr/>
          </p:nvSpPr>
          <p:spPr>
            <a:xfrm>
              <a:off x="2341761" y="6473830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ysClr val="windowText" lastClr="000000"/>
                  </a:solidFill>
                </a:rPr>
                <a:t>"</a:t>
              </a:r>
              <a:r>
                <a:rPr lang="de-DE" sz="900" dirty="0">
                  <a:solidFill>
                    <a:sysClr val="windowText" lastClr="000000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ysClr val="windowText" lastClr="000000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ysClr val="windowText" lastClr="000000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0" name="Textfeld 99">
              <a:extLst>
                <a:ext uri="{FF2B5EF4-FFF2-40B4-BE49-F238E27FC236}">
                  <a16:creationId xmlns:a16="http://schemas.microsoft.com/office/drawing/2014/main" id="{D2EEB21D-0915-A595-0A95-879DC4D3A75B}"/>
                </a:ext>
              </a:extLst>
            </p:cNvPr>
            <p:cNvSpPr txBox="1"/>
            <p:nvPr/>
          </p:nvSpPr>
          <p:spPr>
            <a:xfrm>
              <a:off x="2341762" y="744440"/>
              <a:ext cx="808410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2400" b="1" dirty="0"/>
                <a:t>Die königlichen Gärten von Herrenhausen - Hannover</a:t>
              </a:r>
            </a:p>
          </p:txBody>
        </p:sp>
      </p:grpSp>
      <p:sp>
        <p:nvSpPr>
          <p:cNvPr id="120" name="Rechteck 119">
            <a:hlinkClick r:id="" action="ppaction://macro?name=Init"/>
            <a:extLst>
              <a:ext uri="{FF2B5EF4-FFF2-40B4-BE49-F238E27FC236}">
                <a16:creationId xmlns:a16="http://schemas.microsoft.com/office/drawing/2014/main" id="{27EC6BF1-3C99-68B0-5765-E76F718CF86D}"/>
              </a:ext>
            </a:extLst>
          </p:cNvPr>
          <p:cNvSpPr/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E4A3E5D3-2589-B0F9-C0D8-A87617E671D3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15</a:t>
            </a:r>
          </a:p>
          <a:p>
            <a:pPr algn="ctr"/>
            <a:endParaRPr lang="de-DE" sz="9600" dirty="0"/>
          </a:p>
        </p:txBody>
      </p:sp>
      <p:sp>
        <p:nvSpPr>
          <p:cNvPr id="68" name="Rechteck 67">
            <a:hlinkClick r:id="" action="ppaction://macro?name=Init"/>
            <a:extLst>
              <a:ext uri="{FF2B5EF4-FFF2-40B4-BE49-F238E27FC236}">
                <a16:creationId xmlns:a16="http://schemas.microsoft.com/office/drawing/2014/main" id="{6EF43830-986C-6A0D-48A4-D52021FB8685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400316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6" grpId="0" animBg="1"/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FF464-F8BE-05F2-A1D3-C6127E49D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rafik 85" descr="Ein Bild, das draußen, Himmel, Skulptur, Pferd enthält.&#10;&#10;KI-generierte Inhalte können fehlerhaft sein.">
            <a:extLst>
              <a:ext uri="{FF2B5EF4-FFF2-40B4-BE49-F238E27FC236}">
                <a16:creationId xmlns:a16="http://schemas.microsoft.com/office/drawing/2014/main" id="{0A1D45E1-880B-3F01-CA47-B43A080BC21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0" r="9511"/>
          <a:stretch/>
        </p:blipFill>
        <p:spPr>
          <a:xfrm>
            <a:off x="2360382" y="592804"/>
            <a:ext cx="8071798" cy="6061096"/>
          </a:xfrm>
          <a:prstGeom prst="rect">
            <a:avLst/>
          </a:prstGeom>
        </p:spPr>
      </p:pic>
      <p:sp>
        <p:nvSpPr>
          <p:cNvPr id="33" name="Abdeckfeld64">
            <a:hlinkClick r:id="" action="ppaction://macro?name=KlickeAufAbdeckfeld64"/>
            <a:extLst>
              <a:ext uri="{FF2B5EF4-FFF2-40B4-BE49-F238E27FC236}">
                <a16:creationId xmlns:a16="http://schemas.microsoft.com/office/drawing/2014/main" id="{041FFB3B-2B6B-986F-B99E-3503C35590D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80322" y="5867168"/>
            <a:ext cx="1045579" cy="789330"/>
          </a:xfrm>
          <a:custGeom>
            <a:avLst/>
            <a:gdLst>
              <a:gd name="connsiteX0" fmla="*/ 1045568 w 1045579"/>
              <a:gd name="connsiteY0" fmla="*/ 13986 h 789330"/>
              <a:gd name="connsiteX1" fmla="*/ 807644 w 1045579"/>
              <a:gd name="connsiteY1" fmla="*/ 4604 h 789330"/>
              <a:gd name="connsiteX2" fmla="*/ 635545 w 1045579"/>
              <a:gd name="connsiteY2" fmla="*/ 75431 h 789330"/>
              <a:gd name="connsiteX3" fmla="*/ 637288 w 1045579"/>
              <a:gd name="connsiteY3" fmla="*/ 200038 h 789330"/>
              <a:gd name="connsiteX4" fmla="*/ 434556 w 1045579"/>
              <a:gd name="connsiteY4" fmla="*/ 207955 h 789330"/>
              <a:gd name="connsiteX5" fmla="*/ 429152 w 1045579"/>
              <a:gd name="connsiteY5" fmla="*/ 84573 h 789330"/>
              <a:gd name="connsiteX6" fmla="*/ 329446 w 1045579"/>
              <a:gd name="connsiteY6" fmla="*/ 9125 h 789330"/>
              <a:gd name="connsiteX7" fmla="*/ 34093 w 1045579"/>
              <a:gd name="connsiteY7" fmla="*/ 32321 h 789330"/>
              <a:gd name="connsiteX8" fmla="*/ 21149 w 1045579"/>
              <a:gd name="connsiteY8" fmla="*/ 281282 h 789330"/>
              <a:gd name="connsiteX9" fmla="*/ 284442 w 1045579"/>
              <a:gd name="connsiteY9" fmla="*/ 352765 h 789330"/>
              <a:gd name="connsiteX10" fmla="*/ 240903 w 1045579"/>
              <a:gd name="connsiteY10" fmla="*/ 489746 h 789330"/>
              <a:gd name="connsiteX11" fmla="*/ 96219 w 1045579"/>
              <a:gd name="connsiteY11" fmla="*/ 455590 h 789330"/>
              <a:gd name="connsiteX12" fmla="*/ 10138 w 1045579"/>
              <a:gd name="connsiteY12" fmla="*/ 789330 h 789330"/>
              <a:gd name="connsiteX13" fmla="*/ 1045580 w 1045579"/>
              <a:gd name="connsiteY13" fmla="*/ 789330 h 789330"/>
              <a:gd name="connsiteX14" fmla="*/ 1045580 w 1045579"/>
              <a:gd name="connsiteY14" fmla="*/ 13986 h 789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45579" h="789330">
                <a:moveTo>
                  <a:pt x="1045568" y="13986"/>
                </a:moveTo>
                <a:cubicBezTo>
                  <a:pt x="966205" y="-1116"/>
                  <a:pt x="857812" y="-3566"/>
                  <a:pt x="807644" y="4604"/>
                </a:cubicBezTo>
                <a:cubicBezTo>
                  <a:pt x="768461" y="10981"/>
                  <a:pt x="631113" y="20274"/>
                  <a:pt x="635545" y="75431"/>
                </a:cubicBezTo>
                <a:cubicBezTo>
                  <a:pt x="640609" y="138265"/>
                  <a:pt x="735870" y="157054"/>
                  <a:pt x="637288" y="200038"/>
                </a:cubicBezTo>
                <a:cubicBezTo>
                  <a:pt x="573911" y="227666"/>
                  <a:pt x="500029" y="229080"/>
                  <a:pt x="434556" y="207955"/>
                </a:cubicBezTo>
                <a:cubicBezTo>
                  <a:pt x="351721" y="181210"/>
                  <a:pt x="405652" y="135929"/>
                  <a:pt x="429152" y="84573"/>
                </a:cubicBezTo>
                <a:cubicBezTo>
                  <a:pt x="449810" y="25326"/>
                  <a:pt x="372064" y="16626"/>
                  <a:pt x="329446" y="9125"/>
                </a:cubicBezTo>
                <a:cubicBezTo>
                  <a:pt x="230788" y="-8213"/>
                  <a:pt x="130843" y="12294"/>
                  <a:pt x="34093" y="32321"/>
                </a:cubicBezTo>
                <a:cubicBezTo>
                  <a:pt x="6477" y="113591"/>
                  <a:pt x="-19725" y="201098"/>
                  <a:pt x="21149" y="281282"/>
                </a:cubicBezTo>
                <a:cubicBezTo>
                  <a:pt x="77885" y="392617"/>
                  <a:pt x="252167" y="181412"/>
                  <a:pt x="284442" y="352765"/>
                </a:cubicBezTo>
                <a:cubicBezTo>
                  <a:pt x="293610" y="401443"/>
                  <a:pt x="274896" y="454478"/>
                  <a:pt x="240903" y="489746"/>
                </a:cubicBezTo>
                <a:cubicBezTo>
                  <a:pt x="187073" y="510721"/>
                  <a:pt x="146261" y="464138"/>
                  <a:pt x="96219" y="455590"/>
                </a:cubicBezTo>
                <a:cubicBezTo>
                  <a:pt x="6148" y="440222"/>
                  <a:pt x="-15040" y="665001"/>
                  <a:pt x="10138" y="789330"/>
                </a:cubicBezTo>
                <a:lnTo>
                  <a:pt x="1045580" y="789330"/>
                </a:lnTo>
                <a:lnTo>
                  <a:pt x="1045580" y="13986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2" name="Abdeckfeld63">
            <a:hlinkClick r:id="" action="ppaction://macro?name=KlickeAufAbdeckfeld63"/>
            <a:extLst>
              <a:ext uri="{FF2B5EF4-FFF2-40B4-BE49-F238E27FC236}">
                <a16:creationId xmlns:a16="http://schemas.microsoft.com/office/drawing/2014/main" id="{DB4FF10C-5BD6-73F8-533F-993A092207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59421" y="5726338"/>
            <a:ext cx="1307651" cy="930109"/>
          </a:xfrm>
          <a:custGeom>
            <a:avLst/>
            <a:gdLst>
              <a:gd name="connsiteX0" fmla="*/ 1117108 w 1307651"/>
              <a:gd name="connsiteY0" fmla="*/ 596406 h 930109"/>
              <a:gd name="connsiteX1" fmla="*/ 1261793 w 1307651"/>
              <a:gd name="connsiteY1" fmla="*/ 630563 h 930109"/>
              <a:gd name="connsiteX2" fmla="*/ 1305332 w 1307651"/>
              <a:gd name="connsiteY2" fmla="*/ 493582 h 930109"/>
              <a:gd name="connsiteX3" fmla="*/ 1042039 w 1307651"/>
              <a:gd name="connsiteY3" fmla="*/ 422098 h 930109"/>
              <a:gd name="connsiteX4" fmla="*/ 1054981 w 1307651"/>
              <a:gd name="connsiteY4" fmla="*/ 173138 h 930109"/>
              <a:gd name="connsiteX5" fmla="*/ 1042847 w 1307651"/>
              <a:gd name="connsiteY5" fmla="*/ 175638 h 930109"/>
              <a:gd name="connsiteX6" fmla="*/ 702389 w 1307651"/>
              <a:gd name="connsiteY6" fmla="*/ 192306 h 930109"/>
              <a:gd name="connsiteX7" fmla="*/ 684217 w 1307651"/>
              <a:gd name="connsiteY7" fmla="*/ 89861 h 930109"/>
              <a:gd name="connsiteX8" fmla="*/ 600751 w 1307651"/>
              <a:gd name="connsiteY8" fmla="*/ 7139 h 930109"/>
              <a:gd name="connsiteX9" fmla="*/ 422769 w 1307651"/>
              <a:gd name="connsiteY9" fmla="*/ 25436 h 930109"/>
              <a:gd name="connsiteX10" fmla="*/ 432909 w 1307651"/>
              <a:gd name="connsiteY10" fmla="*/ 123184 h 930109"/>
              <a:gd name="connsiteX11" fmla="*/ 307999 w 1307651"/>
              <a:gd name="connsiteY11" fmla="*/ 189806 h 930109"/>
              <a:gd name="connsiteX12" fmla="*/ 108563 w 1307651"/>
              <a:gd name="connsiteY12" fmla="*/ 199062 h 930109"/>
              <a:gd name="connsiteX13" fmla="*/ 36221 w 1307651"/>
              <a:gd name="connsiteY13" fmla="*/ 198961 h 930109"/>
              <a:gd name="connsiteX14" fmla="*/ 34731 w 1307651"/>
              <a:gd name="connsiteY14" fmla="*/ 239330 h 930109"/>
              <a:gd name="connsiteX15" fmla="*/ 1079 w 1307651"/>
              <a:gd name="connsiteY15" fmla="*/ 369607 h 930109"/>
              <a:gd name="connsiteX16" fmla="*/ 204379 w 1307651"/>
              <a:gd name="connsiteY16" fmla="*/ 422061 h 930109"/>
              <a:gd name="connsiteX17" fmla="*/ 263753 w 1307651"/>
              <a:gd name="connsiteY17" fmla="*/ 617431 h 930109"/>
              <a:gd name="connsiteX18" fmla="*/ 43469 w 1307651"/>
              <a:gd name="connsiteY18" fmla="*/ 624439 h 930109"/>
              <a:gd name="connsiteX19" fmla="*/ 9161 w 1307651"/>
              <a:gd name="connsiteY19" fmla="*/ 930109 h 930109"/>
              <a:gd name="connsiteX20" fmla="*/ 1031028 w 1307651"/>
              <a:gd name="connsiteY20" fmla="*/ 930109 h 930109"/>
              <a:gd name="connsiteX21" fmla="*/ 1117108 w 1307651"/>
              <a:gd name="connsiteY21" fmla="*/ 596406 h 93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7651" h="930109">
                <a:moveTo>
                  <a:pt x="1117108" y="596406"/>
                </a:moveTo>
                <a:cubicBezTo>
                  <a:pt x="1167151" y="604955"/>
                  <a:pt x="1207962" y="651537"/>
                  <a:pt x="1261793" y="630563"/>
                </a:cubicBezTo>
                <a:cubicBezTo>
                  <a:pt x="1295785" y="595295"/>
                  <a:pt x="1314498" y="542273"/>
                  <a:pt x="1305332" y="493582"/>
                </a:cubicBezTo>
                <a:cubicBezTo>
                  <a:pt x="1273056" y="322229"/>
                  <a:pt x="1098786" y="533434"/>
                  <a:pt x="1042039" y="422098"/>
                </a:cubicBezTo>
                <a:cubicBezTo>
                  <a:pt x="1001176" y="341915"/>
                  <a:pt x="1027378" y="254407"/>
                  <a:pt x="1054981" y="173138"/>
                </a:cubicBezTo>
                <a:cubicBezTo>
                  <a:pt x="1050928" y="173971"/>
                  <a:pt x="1046875" y="174818"/>
                  <a:pt x="1042847" y="175638"/>
                </a:cubicBezTo>
                <a:cubicBezTo>
                  <a:pt x="931247" y="198670"/>
                  <a:pt x="815201" y="221147"/>
                  <a:pt x="702389" y="192306"/>
                </a:cubicBezTo>
                <a:cubicBezTo>
                  <a:pt x="618190" y="170777"/>
                  <a:pt x="652763" y="144726"/>
                  <a:pt x="684217" y="89861"/>
                </a:cubicBezTo>
                <a:cubicBezTo>
                  <a:pt x="720042" y="27368"/>
                  <a:pt x="648861" y="16167"/>
                  <a:pt x="600751" y="7139"/>
                </a:cubicBezTo>
                <a:cubicBezTo>
                  <a:pt x="544168" y="-3493"/>
                  <a:pt x="473101" y="-5766"/>
                  <a:pt x="422769" y="25436"/>
                </a:cubicBezTo>
                <a:cubicBezTo>
                  <a:pt x="373863" y="55767"/>
                  <a:pt x="415925" y="84961"/>
                  <a:pt x="432909" y="123184"/>
                </a:cubicBezTo>
                <a:cubicBezTo>
                  <a:pt x="467495" y="201032"/>
                  <a:pt x="360857" y="185374"/>
                  <a:pt x="307999" y="189806"/>
                </a:cubicBezTo>
                <a:cubicBezTo>
                  <a:pt x="241668" y="195375"/>
                  <a:pt x="175121" y="198304"/>
                  <a:pt x="108563" y="199062"/>
                </a:cubicBezTo>
                <a:cubicBezTo>
                  <a:pt x="84444" y="199327"/>
                  <a:pt x="60339" y="199239"/>
                  <a:pt x="36221" y="198961"/>
                </a:cubicBezTo>
                <a:cubicBezTo>
                  <a:pt x="36979" y="212321"/>
                  <a:pt x="36764" y="225744"/>
                  <a:pt x="34731" y="239330"/>
                </a:cubicBezTo>
                <a:cubicBezTo>
                  <a:pt x="28063" y="283880"/>
                  <a:pt x="6723" y="325032"/>
                  <a:pt x="1079" y="369607"/>
                </a:cubicBezTo>
                <a:cubicBezTo>
                  <a:pt x="-14781" y="494718"/>
                  <a:pt x="148591" y="434776"/>
                  <a:pt x="204379" y="422061"/>
                </a:cubicBezTo>
                <a:cubicBezTo>
                  <a:pt x="308693" y="398283"/>
                  <a:pt x="319503" y="564080"/>
                  <a:pt x="263753" y="617431"/>
                </a:cubicBezTo>
                <a:cubicBezTo>
                  <a:pt x="193330" y="684798"/>
                  <a:pt x="114422" y="544533"/>
                  <a:pt x="43469" y="624439"/>
                </a:cubicBezTo>
                <a:cubicBezTo>
                  <a:pt x="28859" y="667246"/>
                  <a:pt x="-9036" y="833219"/>
                  <a:pt x="9161" y="930109"/>
                </a:cubicBezTo>
                <a:lnTo>
                  <a:pt x="1031028" y="930109"/>
                </a:lnTo>
                <a:cubicBezTo>
                  <a:pt x="1005862" y="805818"/>
                  <a:pt x="1027050" y="581052"/>
                  <a:pt x="1117108" y="59640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Abdeckfeld62">
            <a:hlinkClick r:id="" action="ppaction://macro?name=KlickeAufAbdeckfeld62"/>
            <a:extLst>
              <a:ext uri="{FF2B5EF4-FFF2-40B4-BE49-F238E27FC236}">
                <a16:creationId xmlns:a16="http://schemas.microsoft.com/office/drawing/2014/main" id="{72E3CC50-52FF-A6BC-84DE-F69C5479A6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786" y="5726220"/>
            <a:ext cx="1497658" cy="930251"/>
          </a:xfrm>
          <a:custGeom>
            <a:avLst/>
            <a:gdLst>
              <a:gd name="connsiteX0" fmla="*/ 1244116 w 1497658"/>
              <a:gd name="connsiteY0" fmla="*/ 624595 h 930251"/>
              <a:gd name="connsiteX1" fmla="*/ 1464400 w 1497658"/>
              <a:gd name="connsiteY1" fmla="*/ 617586 h 930251"/>
              <a:gd name="connsiteX2" fmla="*/ 1405027 w 1497658"/>
              <a:gd name="connsiteY2" fmla="*/ 422216 h 930251"/>
              <a:gd name="connsiteX3" fmla="*/ 1201726 w 1497658"/>
              <a:gd name="connsiteY3" fmla="*/ 369762 h 930251"/>
              <a:gd name="connsiteX4" fmla="*/ 1235378 w 1497658"/>
              <a:gd name="connsiteY4" fmla="*/ 239486 h 930251"/>
              <a:gd name="connsiteX5" fmla="*/ 1236868 w 1497658"/>
              <a:gd name="connsiteY5" fmla="*/ 199116 h 930251"/>
              <a:gd name="connsiteX6" fmla="*/ 873782 w 1497658"/>
              <a:gd name="connsiteY6" fmla="*/ 178420 h 930251"/>
              <a:gd name="connsiteX7" fmla="*/ 876913 w 1497658"/>
              <a:gd name="connsiteY7" fmla="*/ 80672 h 930251"/>
              <a:gd name="connsiteX8" fmla="*/ 783092 w 1497658"/>
              <a:gd name="connsiteY8" fmla="*/ 5805 h 930251"/>
              <a:gd name="connsiteX9" fmla="*/ 613216 w 1497658"/>
              <a:gd name="connsiteY9" fmla="*/ 25566 h 930251"/>
              <a:gd name="connsiteX10" fmla="*/ 623356 w 1497658"/>
              <a:gd name="connsiteY10" fmla="*/ 123315 h 930251"/>
              <a:gd name="connsiteX11" fmla="*/ 524926 w 1497658"/>
              <a:gd name="connsiteY11" fmla="*/ 200733 h 930251"/>
              <a:gd name="connsiteX12" fmla="*/ 367059 w 1497658"/>
              <a:gd name="connsiteY12" fmla="*/ 194293 h 930251"/>
              <a:gd name="connsiteX13" fmla="*/ 232275 w 1497658"/>
              <a:gd name="connsiteY13" fmla="*/ 168040 h 930251"/>
              <a:gd name="connsiteX14" fmla="*/ 266382 w 1497658"/>
              <a:gd name="connsiteY14" fmla="*/ 396469 h 930251"/>
              <a:gd name="connsiteX15" fmla="*/ 239271 w 1497658"/>
              <a:gd name="connsiteY15" fmla="*/ 453153 h 930251"/>
              <a:gd name="connsiteX16" fmla="*/ 126408 w 1497658"/>
              <a:gd name="connsiteY16" fmla="*/ 435197 h 930251"/>
              <a:gd name="connsiteX17" fmla="*/ 3013 w 1497658"/>
              <a:gd name="connsiteY17" fmla="*/ 485618 h 930251"/>
              <a:gd name="connsiteX18" fmla="*/ 151940 w 1497658"/>
              <a:gd name="connsiteY18" fmla="*/ 613924 h 930251"/>
              <a:gd name="connsiteX19" fmla="*/ 273352 w 1497658"/>
              <a:gd name="connsiteY19" fmla="*/ 930252 h 930251"/>
              <a:gd name="connsiteX20" fmla="*/ 1209808 w 1497658"/>
              <a:gd name="connsiteY20" fmla="*/ 930252 h 930251"/>
              <a:gd name="connsiteX21" fmla="*/ 1244116 w 1497658"/>
              <a:gd name="connsiteY21" fmla="*/ 624595 h 9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497658" h="930251">
                <a:moveTo>
                  <a:pt x="1244116" y="624595"/>
                </a:moveTo>
                <a:cubicBezTo>
                  <a:pt x="1315069" y="544689"/>
                  <a:pt x="1393978" y="684953"/>
                  <a:pt x="1464400" y="617586"/>
                </a:cubicBezTo>
                <a:cubicBezTo>
                  <a:pt x="1520150" y="564236"/>
                  <a:pt x="1509341" y="398452"/>
                  <a:pt x="1405027" y="422216"/>
                </a:cubicBezTo>
                <a:cubicBezTo>
                  <a:pt x="1349239" y="434932"/>
                  <a:pt x="1185879" y="494874"/>
                  <a:pt x="1201726" y="369762"/>
                </a:cubicBezTo>
                <a:cubicBezTo>
                  <a:pt x="1207371" y="325188"/>
                  <a:pt x="1228711" y="284035"/>
                  <a:pt x="1235378" y="239486"/>
                </a:cubicBezTo>
                <a:cubicBezTo>
                  <a:pt x="1237411" y="225899"/>
                  <a:pt x="1237626" y="212463"/>
                  <a:pt x="1236868" y="199116"/>
                </a:cubicBezTo>
                <a:cubicBezTo>
                  <a:pt x="1115608" y="197791"/>
                  <a:pt x="994474" y="189974"/>
                  <a:pt x="873782" y="178420"/>
                </a:cubicBezTo>
                <a:cubicBezTo>
                  <a:pt x="784166" y="169846"/>
                  <a:pt x="874539" y="119766"/>
                  <a:pt x="876913" y="80672"/>
                </a:cubicBezTo>
                <a:cubicBezTo>
                  <a:pt x="917738" y="31867"/>
                  <a:pt x="814257" y="11462"/>
                  <a:pt x="783092" y="5805"/>
                </a:cubicBezTo>
                <a:cubicBezTo>
                  <a:pt x="729262" y="-3944"/>
                  <a:pt x="660733" y="-3893"/>
                  <a:pt x="613216" y="25566"/>
                </a:cubicBezTo>
                <a:cubicBezTo>
                  <a:pt x="564311" y="55897"/>
                  <a:pt x="606373" y="85091"/>
                  <a:pt x="623356" y="123315"/>
                </a:cubicBezTo>
                <a:cubicBezTo>
                  <a:pt x="654142" y="192601"/>
                  <a:pt x="576812" y="195215"/>
                  <a:pt x="524926" y="200733"/>
                </a:cubicBezTo>
                <a:cubicBezTo>
                  <a:pt x="472308" y="206301"/>
                  <a:pt x="419210" y="202286"/>
                  <a:pt x="367059" y="194293"/>
                </a:cubicBezTo>
                <a:cubicBezTo>
                  <a:pt x="321942" y="187386"/>
                  <a:pt x="277140" y="177473"/>
                  <a:pt x="232275" y="168040"/>
                </a:cubicBezTo>
                <a:cubicBezTo>
                  <a:pt x="259323" y="241494"/>
                  <a:pt x="288833" y="319518"/>
                  <a:pt x="266382" y="396469"/>
                </a:cubicBezTo>
                <a:cubicBezTo>
                  <a:pt x="260485" y="416698"/>
                  <a:pt x="251115" y="435753"/>
                  <a:pt x="239271" y="453153"/>
                </a:cubicBezTo>
                <a:cubicBezTo>
                  <a:pt x="201237" y="453519"/>
                  <a:pt x="161751" y="450438"/>
                  <a:pt x="126408" y="435197"/>
                </a:cubicBezTo>
                <a:cubicBezTo>
                  <a:pt x="74699" y="412910"/>
                  <a:pt x="18280" y="421863"/>
                  <a:pt x="3013" y="485618"/>
                </a:cubicBezTo>
                <a:cubicBezTo>
                  <a:pt x="-17052" y="569413"/>
                  <a:pt x="66516" y="676733"/>
                  <a:pt x="151940" y="613924"/>
                </a:cubicBezTo>
                <a:cubicBezTo>
                  <a:pt x="260093" y="534410"/>
                  <a:pt x="288429" y="803789"/>
                  <a:pt x="273352" y="930252"/>
                </a:cubicBezTo>
                <a:lnTo>
                  <a:pt x="1209808" y="930252"/>
                </a:lnTo>
                <a:cubicBezTo>
                  <a:pt x="1191612" y="833375"/>
                  <a:pt x="1229506" y="667401"/>
                  <a:pt x="1244116" y="6245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7" name="Abdeckfeld61">
            <a:hlinkClick r:id="" action="ppaction://macro?name=KlickeAufAbdeckfeld61"/>
            <a:extLst>
              <a:ext uri="{FF2B5EF4-FFF2-40B4-BE49-F238E27FC236}">
                <a16:creationId xmlns:a16="http://schemas.microsoft.com/office/drawing/2014/main" id="{735A1C71-2664-7711-1D64-8932DB94DD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46" y="5866908"/>
            <a:ext cx="1287634" cy="789577"/>
          </a:xfrm>
          <a:custGeom>
            <a:avLst/>
            <a:gdLst>
              <a:gd name="connsiteX0" fmla="*/ 1162479 w 1287634"/>
              <a:gd name="connsiteY0" fmla="*/ 473250 h 789577"/>
              <a:gd name="connsiteX1" fmla="*/ 1013553 w 1287634"/>
              <a:gd name="connsiteY1" fmla="*/ 344943 h 789577"/>
              <a:gd name="connsiteX2" fmla="*/ 1136947 w 1287634"/>
              <a:gd name="connsiteY2" fmla="*/ 294523 h 789577"/>
              <a:gd name="connsiteX3" fmla="*/ 1249810 w 1287634"/>
              <a:gd name="connsiteY3" fmla="*/ 312479 h 789577"/>
              <a:gd name="connsiteX4" fmla="*/ 1276921 w 1287634"/>
              <a:gd name="connsiteY4" fmla="*/ 255794 h 789577"/>
              <a:gd name="connsiteX5" fmla="*/ 1242814 w 1287634"/>
              <a:gd name="connsiteY5" fmla="*/ 27366 h 789577"/>
              <a:gd name="connsiteX6" fmla="*/ 1036358 w 1287634"/>
              <a:gd name="connsiteY6" fmla="*/ 3 h 789577"/>
              <a:gd name="connsiteX7" fmla="*/ 869007 w 1287634"/>
              <a:gd name="connsiteY7" fmla="*/ 128170 h 789577"/>
              <a:gd name="connsiteX8" fmla="*/ 636058 w 1287634"/>
              <a:gd name="connsiteY8" fmla="*/ 208215 h 789577"/>
              <a:gd name="connsiteX9" fmla="*/ 617281 w 1287634"/>
              <a:gd name="connsiteY9" fmla="*/ 108863 h 789577"/>
              <a:gd name="connsiteX10" fmla="*/ 556115 w 1287634"/>
              <a:gd name="connsiteY10" fmla="*/ 14663 h 789577"/>
              <a:gd name="connsiteX11" fmla="*/ 249207 w 1287634"/>
              <a:gd name="connsiteY11" fmla="*/ 28300 h 789577"/>
              <a:gd name="connsiteX12" fmla="*/ 259398 w 1287634"/>
              <a:gd name="connsiteY12" fmla="*/ 130708 h 789577"/>
              <a:gd name="connsiteX13" fmla="*/ 258236 w 1287634"/>
              <a:gd name="connsiteY13" fmla="*/ 292426 h 789577"/>
              <a:gd name="connsiteX14" fmla="*/ 310 w 1287634"/>
              <a:gd name="connsiteY14" fmla="*/ 364465 h 789577"/>
              <a:gd name="connsiteX15" fmla="*/ 152267 w 1287634"/>
              <a:gd name="connsiteY15" fmla="*/ 473250 h 789577"/>
              <a:gd name="connsiteX16" fmla="*/ 258943 w 1287634"/>
              <a:gd name="connsiteY16" fmla="*/ 789577 h 789577"/>
              <a:gd name="connsiteX17" fmla="*/ 1283879 w 1287634"/>
              <a:gd name="connsiteY17" fmla="*/ 789577 h 789577"/>
              <a:gd name="connsiteX18" fmla="*/ 1162479 w 1287634"/>
              <a:gd name="connsiteY18" fmla="*/ 473250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87634" h="789577">
                <a:moveTo>
                  <a:pt x="1162479" y="473250"/>
                </a:moveTo>
                <a:cubicBezTo>
                  <a:pt x="1077056" y="536058"/>
                  <a:pt x="993488" y="428739"/>
                  <a:pt x="1013553" y="344943"/>
                </a:cubicBezTo>
                <a:cubicBezTo>
                  <a:pt x="1028819" y="281188"/>
                  <a:pt x="1085250" y="272235"/>
                  <a:pt x="1136947" y="294523"/>
                </a:cubicBezTo>
                <a:cubicBezTo>
                  <a:pt x="1172304" y="309764"/>
                  <a:pt x="1211789" y="312845"/>
                  <a:pt x="1249810" y="312479"/>
                </a:cubicBezTo>
                <a:cubicBezTo>
                  <a:pt x="1261654" y="295078"/>
                  <a:pt x="1271037" y="276011"/>
                  <a:pt x="1276921" y="255794"/>
                </a:cubicBezTo>
                <a:cubicBezTo>
                  <a:pt x="1299372" y="178843"/>
                  <a:pt x="1269850" y="100832"/>
                  <a:pt x="1242814" y="27366"/>
                </a:cubicBezTo>
                <a:cubicBezTo>
                  <a:pt x="1174627" y="13021"/>
                  <a:pt x="1106275" y="-212"/>
                  <a:pt x="1036358" y="3"/>
                </a:cubicBezTo>
                <a:cubicBezTo>
                  <a:pt x="964495" y="217"/>
                  <a:pt x="767938" y="24575"/>
                  <a:pt x="869007" y="128170"/>
                </a:cubicBezTo>
                <a:cubicBezTo>
                  <a:pt x="955480" y="216814"/>
                  <a:pt x="682565" y="223216"/>
                  <a:pt x="636058" y="208215"/>
                </a:cubicBezTo>
                <a:cubicBezTo>
                  <a:pt x="571608" y="187405"/>
                  <a:pt x="588352" y="154005"/>
                  <a:pt x="617281" y="108863"/>
                </a:cubicBezTo>
                <a:cubicBezTo>
                  <a:pt x="657297" y="46421"/>
                  <a:pt x="613291" y="28666"/>
                  <a:pt x="556115" y="14663"/>
                </a:cubicBezTo>
                <a:cubicBezTo>
                  <a:pt x="453189" y="-10554"/>
                  <a:pt x="351236" y="7175"/>
                  <a:pt x="249207" y="28300"/>
                </a:cubicBezTo>
                <a:cubicBezTo>
                  <a:pt x="247351" y="62495"/>
                  <a:pt x="250079" y="95579"/>
                  <a:pt x="259398" y="130708"/>
                </a:cubicBezTo>
                <a:cubicBezTo>
                  <a:pt x="273237" y="182897"/>
                  <a:pt x="293782" y="243900"/>
                  <a:pt x="258236" y="292426"/>
                </a:cubicBezTo>
                <a:cubicBezTo>
                  <a:pt x="197978" y="374719"/>
                  <a:pt x="13392" y="187897"/>
                  <a:pt x="310" y="364465"/>
                </a:cubicBezTo>
                <a:cubicBezTo>
                  <a:pt x="-5625" y="444573"/>
                  <a:pt x="74735" y="530275"/>
                  <a:pt x="152267" y="473250"/>
                </a:cubicBezTo>
                <a:cubicBezTo>
                  <a:pt x="258248" y="395327"/>
                  <a:pt x="275851" y="658266"/>
                  <a:pt x="258943" y="789577"/>
                </a:cubicBezTo>
                <a:lnTo>
                  <a:pt x="1283879" y="789577"/>
                </a:lnTo>
                <a:cubicBezTo>
                  <a:pt x="1298956" y="663114"/>
                  <a:pt x="1270632" y="393736"/>
                  <a:pt x="1162479" y="47325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5" name="Abdeckfeld60">
            <a:hlinkClick r:id="" action="ppaction://macro?name=KlickeAufAbdeckfeld60"/>
            <a:extLst>
              <a:ext uri="{FF2B5EF4-FFF2-40B4-BE49-F238E27FC236}">
                <a16:creationId xmlns:a16="http://schemas.microsoft.com/office/drawing/2014/main" id="{C1B74A19-5361-F75C-7CCE-4802C754BF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8867" y="5727045"/>
            <a:ext cx="1087385" cy="929439"/>
          </a:xfrm>
          <a:custGeom>
            <a:avLst/>
            <a:gdLst>
              <a:gd name="connsiteX0" fmla="*/ 961659 w 1087385"/>
              <a:gd name="connsiteY0" fmla="*/ 613112 h 929439"/>
              <a:gd name="connsiteX1" fmla="*/ 809702 w 1087385"/>
              <a:gd name="connsiteY1" fmla="*/ 504328 h 929439"/>
              <a:gd name="connsiteX2" fmla="*/ 1067628 w 1087385"/>
              <a:gd name="connsiteY2" fmla="*/ 432289 h 929439"/>
              <a:gd name="connsiteX3" fmla="*/ 1068789 w 1087385"/>
              <a:gd name="connsiteY3" fmla="*/ 270570 h 929439"/>
              <a:gd name="connsiteX4" fmla="*/ 1058599 w 1087385"/>
              <a:gd name="connsiteY4" fmla="*/ 168163 h 929439"/>
              <a:gd name="connsiteX5" fmla="*/ 718709 w 1087385"/>
              <a:gd name="connsiteY5" fmla="*/ 197445 h 929439"/>
              <a:gd name="connsiteX6" fmla="*/ 636530 w 1087385"/>
              <a:gd name="connsiteY6" fmla="*/ 153464 h 929439"/>
              <a:gd name="connsiteX7" fmla="*/ 674223 w 1087385"/>
              <a:gd name="connsiteY7" fmla="*/ 89166 h 929439"/>
              <a:gd name="connsiteX8" fmla="*/ 590743 w 1087385"/>
              <a:gd name="connsiteY8" fmla="*/ 6444 h 929439"/>
              <a:gd name="connsiteX9" fmla="*/ 423861 w 1087385"/>
              <a:gd name="connsiteY9" fmla="*/ 16786 h 929439"/>
              <a:gd name="connsiteX10" fmla="*/ 412180 w 1087385"/>
              <a:gd name="connsiteY10" fmla="*/ 102765 h 929439"/>
              <a:gd name="connsiteX11" fmla="*/ 397141 w 1087385"/>
              <a:gd name="connsiteY11" fmla="*/ 178744 h 929439"/>
              <a:gd name="connsiteX12" fmla="*/ 298004 w 1087385"/>
              <a:gd name="connsiteY12" fmla="*/ 189124 h 929439"/>
              <a:gd name="connsiteX13" fmla="*/ 98581 w 1087385"/>
              <a:gd name="connsiteY13" fmla="*/ 198380 h 929439"/>
              <a:gd name="connsiteX14" fmla="*/ 25418 w 1087385"/>
              <a:gd name="connsiteY14" fmla="*/ 198279 h 929439"/>
              <a:gd name="connsiteX15" fmla="*/ 466 w 1087385"/>
              <a:gd name="connsiteY15" fmla="*/ 341990 h 929439"/>
              <a:gd name="connsiteX16" fmla="*/ 58968 w 1087385"/>
              <a:gd name="connsiteY16" fmla="*/ 451924 h 929439"/>
              <a:gd name="connsiteX17" fmla="*/ 194384 w 1087385"/>
              <a:gd name="connsiteY17" fmla="*/ 421391 h 929439"/>
              <a:gd name="connsiteX18" fmla="*/ 253771 w 1087385"/>
              <a:gd name="connsiteY18" fmla="*/ 616761 h 929439"/>
              <a:gd name="connsiteX19" fmla="*/ 33487 w 1087385"/>
              <a:gd name="connsiteY19" fmla="*/ 623770 h 929439"/>
              <a:gd name="connsiteX20" fmla="*/ 27249 w 1087385"/>
              <a:gd name="connsiteY20" fmla="*/ 929439 h 929439"/>
              <a:gd name="connsiteX21" fmla="*/ 1068347 w 1087385"/>
              <a:gd name="connsiteY21" fmla="*/ 929439 h 929439"/>
              <a:gd name="connsiteX22" fmla="*/ 961659 w 1087385"/>
              <a:gd name="connsiteY22" fmla="*/ 613112 h 92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087385" h="929439">
                <a:moveTo>
                  <a:pt x="961659" y="613112"/>
                </a:moveTo>
                <a:cubicBezTo>
                  <a:pt x="884114" y="670137"/>
                  <a:pt x="803767" y="584436"/>
                  <a:pt x="809702" y="504328"/>
                </a:cubicBezTo>
                <a:cubicBezTo>
                  <a:pt x="822796" y="327760"/>
                  <a:pt x="1007370" y="514581"/>
                  <a:pt x="1067628" y="432289"/>
                </a:cubicBezTo>
                <a:cubicBezTo>
                  <a:pt x="1103161" y="383762"/>
                  <a:pt x="1082629" y="322759"/>
                  <a:pt x="1068789" y="270570"/>
                </a:cubicBezTo>
                <a:cubicBezTo>
                  <a:pt x="1059483" y="235441"/>
                  <a:pt x="1056743" y="202358"/>
                  <a:pt x="1058599" y="168163"/>
                </a:cubicBezTo>
                <a:cubicBezTo>
                  <a:pt x="945887" y="191523"/>
                  <a:pt x="833075" y="219013"/>
                  <a:pt x="718709" y="197445"/>
                </a:cubicBezTo>
                <a:cubicBezTo>
                  <a:pt x="689843" y="191990"/>
                  <a:pt x="636947" y="189452"/>
                  <a:pt x="636530" y="153464"/>
                </a:cubicBezTo>
                <a:cubicBezTo>
                  <a:pt x="636164" y="121606"/>
                  <a:pt x="659386" y="115052"/>
                  <a:pt x="674223" y="89166"/>
                </a:cubicBezTo>
                <a:cubicBezTo>
                  <a:pt x="710047" y="26673"/>
                  <a:pt x="638854" y="15473"/>
                  <a:pt x="590743" y="6444"/>
                </a:cubicBezTo>
                <a:cubicBezTo>
                  <a:pt x="535549" y="-3910"/>
                  <a:pt x="476996" y="-2698"/>
                  <a:pt x="423861" y="16786"/>
                </a:cubicBezTo>
                <a:cubicBezTo>
                  <a:pt x="382531" y="47736"/>
                  <a:pt x="383908" y="57825"/>
                  <a:pt x="412180" y="102765"/>
                </a:cubicBezTo>
                <a:cubicBezTo>
                  <a:pt x="434884" y="138842"/>
                  <a:pt x="448118" y="172304"/>
                  <a:pt x="397141" y="178744"/>
                </a:cubicBezTo>
                <a:cubicBezTo>
                  <a:pt x="364171" y="182899"/>
                  <a:pt x="331113" y="186346"/>
                  <a:pt x="298004" y="189124"/>
                </a:cubicBezTo>
                <a:cubicBezTo>
                  <a:pt x="231673" y="194692"/>
                  <a:pt x="165139" y="197622"/>
                  <a:pt x="98581" y="198380"/>
                </a:cubicBezTo>
                <a:cubicBezTo>
                  <a:pt x="74184" y="198658"/>
                  <a:pt x="49801" y="198556"/>
                  <a:pt x="25418" y="198279"/>
                </a:cubicBezTo>
                <a:cubicBezTo>
                  <a:pt x="9798" y="245114"/>
                  <a:pt x="-2590" y="292832"/>
                  <a:pt x="466" y="341990"/>
                </a:cubicBezTo>
                <a:cubicBezTo>
                  <a:pt x="3686" y="393750"/>
                  <a:pt x="20644" y="423247"/>
                  <a:pt x="58968" y="451924"/>
                </a:cubicBezTo>
                <a:cubicBezTo>
                  <a:pt x="107243" y="464034"/>
                  <a:pt x="149342" y="431657"/>
                  <a:pt x="194384" y="421391"/>
                </a:cubicBezTo>
                <a:cubicBezTo>
                  <a:pt x="298711" y="397614"/>
                  <a:pt x="309508" y="563411"/>
                  <a:pt x="253771" y="616761"/>
                </a:cubicBezTo>
                <a:cubicBezTo>
                  <a:pt x="183348" y="684128"/>
                  <a:pt x="104465" y="543889"/>
                  <a:pt x="33487" y="623770"/>
                </a:cubicBezTo>
                <a:cubicBezTo>
                  <a:pt x="18308" y="668230"/>
                  <a:pt x="-4294" y="838093"/>
                  <a:pt x="27249" y="929439"/>
                </a:cubicBezTo>
                <a:lnTo>
                  <a:pt x="1068347" y="929439"/>
                </a:lnTo>
                <a:cubicBezTo>
                  <a:pt x="1085243" y="798140"/>
                  <a:pt x="1067640" y="535189"/>
                  <a:pt x="961659" y="61311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6" name="Abdeckfeld59">
            <a:hlinkClick r:id="" action="ppaction://macro?name=KlickeAufAbdeckfeld59"/>
            <a:extLst>
              <a:ext uri="{FF2B5EF4-FFF2-40B4-BE49-F238E27FC236}">
                <a16:creationId xmlns:a16="http://schemas.microsoft.com/office/drawing/2014/main" id="{F6365E7A-ABB1-E5FE-CE33-8092431FAA6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7" y="5726709"/>
            <a:ext cx="1494829" cy="929775"/>
          </a:xfrm>
          <a:custGeom>
            <a:avLst/>
            <a:gdLst>
              <a:gd name="connsiteX0" fmla="*/ 1241284 w 1494829"/>
              <a:gd name="connsiteY0" fmla="*/ 624105 h 929775"/>
              <a:gd name="connsiteX1" fmla="*/ 1461568 w 1494829"/>
              <a:gd name="connsiteY1" fmla="*/ 617097 h 929775"/>
              <a:gd name="connsiteX2" fmla="*/ 1402181 w 1494829"/>
              <a:gd name="connsiteY2" fmla="*/ 421727 h 929775"/>
              <a:gd name="connsiteX3" fmla="*/ 1266766 w 1494829"/>
              <a:gd name="connsiteY3" fmla="*/ 452260 h 929775"/>
              <a:gd name="connsiteX4" fmla="*/ 1208263 w 1494829"/>
              <a:gd name="connsiteY4" fmla="*/ 342326 h 929775"/>
              <a:gd name="connsiteX5" fmla="*/ 1233215 w 1494829"/>
              <a:gd name="connsiteY5" fmla="*/ 198615 h 929775"/>
              <a:gd name="connsiteX6" fmla="*/ 904525 w 1494829"/>
              <a:gd name="connsiteY6" fmla="*/ 181037 h 929775"/>
              <a:gd name="connsiteX7" fmla="*/ 836325 w 1494829"/>
              <a:gd name="connsiteY7" fmla="*/ 130755 h 929775"/>
              <a:gd name="connsiteX8" fmla="*/ 883678 w 1494829"/>
              <a:gd name="connsiteY8" fmla="*/ 65005 h 929775"/>
              <a:gd name="connsiteX9" fmla="*/ 760435 w 1494829"/>
              <a:gd name="connsiteY9" fmla="*/ 2588 h 929775"/>
              <a:gd name="connsiteX10" fmla="*/ 610397 w 1494829"/>
              <a:gd name="connsiteY10" fmla="*/ 25077 h 929775"/>
              <a:gd name="connsiteX11" fmla="*/ 620537 w 1494829"/>
              <a:gd name="connsiteY11" fmla="*/ 122825 h 929775"/>
              <a:gd name="connsiteX12" fmla="*/ 495753 w 1494829"/>
              <a:gd name="connsiteY12" fmla="*/ 202264 h 929775"/>
              <a:gd name="connsiteX13" fmla="*/ 337962 w 1494829"/>
              <a:gd name="connsiteY13" fmla="*/ 189472 h 929775"/>
              <a:gd name="connsiteX14" fmla="*/ 229051 w 1494829"/>
              <a:gd name="connsiteY14" fmla="*/ 167488 h 929775"/>
              <a:gd name="connsiteX15" fmla="*/ 234999 w 1494829"/>
              <a:gd name="connsiteY15" fmla="*/ 183841 h 929775"/>
              <a:gd name="connsiteX16" fmla="*/ 247664 w 1494829"/>
              <a:gd name="connsiteY16" fmla="*/ 433458 h 929775"/>
              <a:gd name="connsiteX17" fmla="*/ 2454 w 1494829"/>
              <a:gd name="connsiteY17" fmla="*/ 489877 h 929775"/>
              <a:gd name="connsiteX18" fmla="*/ 50412 w 1494829"/>
              <a:gd name="connsiteY18" fmla="*/ 629182 h 929775"/>
              <a:gd name="connsiteX19" fmla="*/ 191359 w 1494829"/>
              <a:gd name="connsiteY19" fmla="*/ 594633 h 929775"/>
              <a:gd name="connsiteX20" fmla="*/ 255657 w 1494829"/>
              <a:gd name="connsiteY20" fmla="*/ 929775 h 929775"/>
              <a:gd name="connsiteX21" fmla="*/ 1235021 w 1494829"/>
              <a:gd name="connsiteY21" fmla="*/ 929775 h 929775"/>
              <a:gd name="connsiteX22" fmla="*/ 1241284 w 1494829"/>
              <a:gd name="connsiteY22" fmla="*/ 624105 h 92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94829" h="929775">
                <a:moveTo>
                  <a:pt x="1241284" y="624105"/>
                </a:moveTo>
                <a:cubicBezTo>
                  <a:pt x="1312262" y="544237"/>
                  <a:pt x="1391158" y="684464"/>
                  <a:pt x="1461568" y="617097"/>
                </a:cubicBezTo>
                <a:cubicBezTo>
                  <a:pt x="1517318" y="563747"/>
                  <a:pt x="1506521" y="397963"/>
                  <a:pt x="1402181" y="421727"/>
                </a:cubicBezTo>
                <a:cubicBezTo>
                  <a:pt x="1357140" y="431993"/>
                  <a:pt x="1315053" y="464370"/>
                  <a:pt x="1266766" y="452260"/>
                </a:cubicBezTo>
                <a:cubicBezTo>
                  <a:pt x="1228429" y="423583"/>
                  <a:pt x="1211483" y="394086"/>
                  <a:pt x="1208263" y="342326"/>
                </a:cubicBezTo>
                <a:cubicBezTo>
                  <a:pt x="1205195" y="293168"/>
                  <a:pt x="1217595" y="245449"/>
                  <a:pt x="1233215" y="198615"/>
                </a:cubicBezTo>
                <a:cubicBezTo>
                  <a:pt x="1123484" y="197377"/>
                  <a:pt x="1013815" y="190862"/>
                  <a:pt x="904525" y="181037"/>
                </a:cubicBezTo>
                <a:cubicBezTo>
                  <a:pt x="859320" y="176984"/>
                  <a:pt x="825339" y="186871"/>
                  <a:pt x="836325" y="130755"/>
                </a:cubicBezTo>
                <a:cubicBezTo>
                  <a:pt x="858448" y="113923"/>
                  <a:pt x="873285" y="90411"/>
                  <a:pt x="883678" y="65005"/>
                </a:cubicBezTo>
                <a:cubicBezTo>
                  <a:pt x="880761" y="12967"/>
                  <a:pt x="802370" y="7273"/>
                  <a:pt x="760435" y="2588"/>
                </a:cubicBezTo>
                <a:cubicBezTo>
                  <a:pt x="711327" y="-2918"/>
                  <a:pt x="653178" y="-1440"/>
                  <a:pt x="610397" y="25077"/>
                </a:cubicBezTo>
                <a:cubicBezTo>
                  <a:pt x="561491" y="55395"/>
                  <a:pt x="603553" y="84615"/>
                  <a:pt x="620537" y="122825"/>
                </a:cubicBezTo>
                <a:cubicBezTo>
                  <a:pt x="654315" y="198830"/>
                  <a:pt x="549659" y="199650"/>
                  <a:pt x="495753" y="202264"/>
                </a:cubicBezTo>
                <a:cubicBezTo>
                  <a:pt x="442857" y="204827"/>
                  <a:pt x="389987" y="198627"/>
                  <a:pt x="337962" y="189472"/>
                </a:cubicBezTo>
                <a:cubicBezTo>
                  <a:pt x="301608" y="183070"/>
                  <a:pt x="265368" y="175128"/>
                  <a:pt x="229051" y="167488"/>
                </a:cubicBezTo>
                <a:cubicBezTo>
                  <a:pt x="231046" y="172969"/>
                  <a:pt x="233042" y="178423"/>
                  <a:pt x="234999" y="183841"/>
                </a:cubicBezTo>
                <a:cubicBezTo>
                  <a:pt x="264029" y="264075"/>
                  <a:pt x="291999" y="353060"/>
                  <a:pt x="247664" y="433458"/>
                </a:cubicBezTo>
                <a:cubicBezTo>
                  <a:pt x="199339" y="521092"/>
                  <a:pt x="30663" y="332124"/>
                  <a:pt x="2454" y="489877"/>
                </a:cubicBezTo>
                <a:cubicBezTo>
                  <a:pt x="-6613" y="540550"/>
                  <a:pt x="9462" y="596325"/>
                  <a:pt x="50412" y="629182"/>
                </a:cubicBezTo>
                <a:cubicBezTo>
                  <a:pt x="110720" y="645446"/>
                  <a:pt x="136783" y="598598"/>
                  <a:pt x="191359" y="594633"/>
                </a:cubicBezTo>
                <a:cubicBezTo>
                  <a:pt x="272628" y="588724"/>
                  <a:pt x="274649" y="817998"/>
                  <a:pt x="255657" y="929775"/>
                </a:cubicBezTo>
                <a:lnTo>
                  <a:pt x="1235021" y="929775"/>
                </a:lnTo>
                <a:cubicBezTo>
                  <a:pt x="1203503" y="838429"/>
                  <a:pt x="1226106" y="668566"/>
                  <a:pt x="1241284" y="62410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8" name="Abdeckfeld58">
            <a:hlinkClick r:id="" action="ppaction://macro?name=KlickeAufAbdeckfeld58"/>
            <a:extLst>
              <a:ext uri="{FF2B5EF4-FFF2-40B4-BE49-F238E27FC236}">
                <a16:creationId xmlns:a16="http://schemas.microsoft.com/office/drawing/2014/main" id="{B1657386-0BFC-4794-6760-0EADB97837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7483" y="5866895"/>
            <a:ext cx="1084381" cy="789577"/>
          </a:xfrm>
          <a:custGeom>
            <a:avLst/>
            <a:gdLst>
              <a:gd name="connsiteX0" fmla="*/ 1004945 w 1084381"/>
              <a:gd name="connsiteY0" fmla="*/ 454448 h 789577"/>
              <a:gd name="connsiteX1" fmla="*/ 863999 w 1084381"/>
              <a:gd name="connsiteY1" fmla="*/ 488996 h 789577"/>
              <a:gd name="connsiteX2" fmla="*/ 816040 w 1084381"/>
              <a:gd name="connsiteY2" fmla="*/ 349691 h 789577"/>
              <a:gd name="connsiteX3" fmla="*/ 1061251 w 1084381"/>
              <a:gd name="connsiteY3" fmla="*/ 293273 h 789577"/>
              <a:gd name="connsiteX4" fmla="*/ 1048585 w 1084381"/>
              <a:gd name="connsiteY4" fmla="*/ 43655 h 789577"/>
              <a:gd name="connsiteX5" fmla="*/ 1042638 w 1084381"/>
              <a:gd name="connsiteY5" fmla="*/ 27303 h 789577"/>
              <a:gd name="connsiteX6" fmla="*/ 836573 w 1084381"/>
              <a:gd name="connsiteY6" fmla="*/ 3 h 789577"/>
              <a:gd name="connsiteX7" fmla="*/ 652441 w 1084381"/>
              <a:gd name="connsiteY7" fmla="*/ 41332 h 789577"/>
              <a:gd name="connsiteX8" fmla="*/ 683542 w 1084381"/>
              <a:gd name="connsiteY8" fmla="*/ 142969 h 789577"/>
              <a:gd name="connsiteX9" fmla="*/ 436286 w 1084381"/>
              <a:gd name="connsiteY9" fmla="*/ 208215 h 789577"/>
              <a:gd name="connsiteX10" fmla="*/ 430881 w 1084381"/>
              <a:gd name="connsiteY10" fmla="*/ 84833 h 789577"/>
              <a:gd name="connsiteX11" fmla="*/ 309520 w 1084381"/>
              <a:gd name="connsiteY11" fmla="*/ 18805 h 789577"/>
              <a:gd name="connsiteX12" fmla="*/ 47061 w 1084381"/>
              <a:gd name="connsiteY12" fmla="*/ 1442 h 789577"/>
              <a:gd name="connsiteX13" fmla="*/ 16036 w 1084381"/>
              <a:gd name="connsiteY13" fmla="*/ 95491 h 789577"/>
              <a:gd name="connsiteX14" fmla="*/ 59979 w 1084381"/>
              <a:gd name="connsiteY14" fmla="*/ 312074 h 789577"/>
              <a:gd name="connsiteX15" fmla="*/ 282460 w 1084381"/>
              <a:gd name="connsiteY15" fmla="*/ 416781 h 789577"/>
              <a:gd name="connsiteX16" fmla="*/ 58867 w 1084381"/>
              <a:gd name="connsiteY16" fmla="*/ 457794 h 789577"/>
              <a:gd name="connsiteX17" fmla="*/ 9292 w 1084381"/>
              <a:gd name="connsiteY17" fmla="*/ 789577 h 789577"/>
              <a:gd name="connsiteX18" fmla="*/ 1069244 w 1084381"/>
              <a:gd name="connsiteY18" fmla="*/ 789577 h 789577"/>
              <a:gd name="connsiteX19" fmla="*/ 1004945 w 1084381"/>
              <a:gd name="connsiteY19" fmla="*/ 454448 h 7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4381" h="789577">
                <a:moveTo>
                  <a:pt x="1004945" y="454448"/>
                </a:moveTo>
                <a:cubicBezTo>
                  <a:pt x="950370" y="458413"/>
                  <a:pt x="924307" y="505260"/>
                  <a:pt x="863999" y="488996"/>
                </a:cubicBezTo>
                <a:cubicBezTo>
                  <a:pt x="823049" y="456127"/>
                  <a:pt x="806961" y="400352"/>
                  <a:pt x="816040" y="349691"/>
                </a:cubicBezTo>
                <a:cubicBezTo>
                  <a:pt x="844263" y="191938"/>
                  <a:pt x="1012926" y="380919"/>
                  <a:pt x="1061251" y="293273"/>
                </a:cubicBezTo>
                <a:cubicBezTo>
                  <a:pt x="1105585" y="212887"/>
                  <a:pt x="1077616" y="123889"/>
                  <a:pt x="1048585" y="43655"/>
                </a:cubicBezTo>
                <a:cubicBezTo>
                  <a:pt x="1046628" y="38238"/>
                  <a:pt x="1044633" y="32783"/>
                  <a:pt x="1042638" y="27303"/>
                </a:cubicBezTo>
                <a:cubicBezTo>
                  <a:pt x="974589" y="12996"/>
                  <a:pt x="906301" y="-212"/>
                  <a:pt x="836573" y="3"/>
                </a:cubicBezTo>
                <a:cubicBezTo>
                  <a:pt x="772830" y="192"/>
                  <a:pt x="709807" y="13085"/>
                  <a:pt x="652441" y="41332"/>
                </a:cubicBezTo>
                <a:cubicBezTo>
                  <a:pt x="619041" y="82055"/>
                  <a:pt x="655118" y="112032"/>
                  <a:pt x="683542" y="142969"/>
                </a:cubicBezTo>
                <a:cubicBezTo>
                  <a:pt x="706953" y="237081"/>
                  <a:pt x="486618" y="224453"/>
                  <a:pt x="436286" y="208215"/>
                </a:cubicBezTo>
                <a:cubicBezTo>
                  <a:pt x="353451" y="181470"/>
                  <a:pt x="407369" y="136188"/>
                  <a:pt x="430881" y="84833"/>
                </a:cubicBezTo>
                <a:cubicBezTo>
                  <a:pt x="453548" y="19701"/>
                  <a:pt x="353135" y="25144"/>
                  <a:pt x="309520" y="18805"/>
                </a:cubicBezTo>
                <a:cubicBezTo>
                  <a:pt x="222669" y="6165"/>
                  <a:pt x="134846" y="962"/>
                  <a:pt x="47061" y="1442"/>
                </a:cubicBezTo>
                <a:cubicBezTo>
                  <a:pt x="36138" y="33086"/>
                  <a:pt x="24673" y="64415"/>
                  <a:pt x="16036" y="95491"/>
                </a:cubicBezTo>
                <a:cubicBezTo>
                  <a:pt x="-6353" y="176091"/>
                  <a:pt x="-9333" y="260214"/>
                  <a:pt x="59979" y="312074"/>
                </a:cubicBezTo>
                <a:cubicBezTo>
                  <a:pt x="151565" y="335056"/>
                  <a:pt x="327830" y="207887"/>
                  <a:pt x="282460" y="416781"/>
                </a:cubicBezTo>
                <a:cubicBezTo>
                  <a:pt x="248682" y="572286"/>
                  <a:pt x="146956" y="430267"/>
                  <a:pt x="58867" y="457794"/>
                </a:cubicBezTo>
                <a:cubicBezTo>
                  <a:pt x="25279" y="496206"/>
                  <a:pt x="-19662" y="690112"/>
                  <a:pt x="9292" y="789577"/>
                </a:cubicBezTo>
                <a:lnTo>
                  <a:pt x="1069244" y="789577"/>
                </a:lnTo>
                <a:cubicBezTo>
                  <a:pt x="1088235" y="677813"/>
                  <a:pt x="1086215" y="448538"/>
                  <a:pt x="1004945" y="45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" name="Abdeckfeld57">
            <a:hlinkClick r:id="" action="ppaction://macro?name=KlickeAufAbdeckfeld57"/>
            <a:extLst>
              <a:ext uri="{FF2B5EF4-FFF2-40B4-BE49-F238E27FC236}">
                <a16:creationId xmlns:a16="http://schemas.microsoft.com/office/drawing/2014/main" id="{1D7A7DDF-F554-A522-958C-08A2B61802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5868349"/>
            <a:ext cx="1262886" cy="788135"/>
          </a:xfrm>
          <a:custGeom>
            <a:avLst/>
            <a:gdLst>
              <a:gd name="connsiteX0" fmla="*/ 1031957 w 1262886"/>
              <a:gd name="connsiteY0" fmla="*/ 456352 h 788135"/>
              <a:gd name="connsiteX1" fmla="*/ 1255549 w 1262886"/>
              <a:gd name="connsiteY1" fmla="*/ 415338 h 788135"/>
              <a:gd name="connsiteX2" fmla="*/ 1033068 w 1262886"/>
              <a:gd name="connsiteY2" fmla="*/ 310633 h 788135"/>
              <a:gd name="connsiteX3" fmla="*/ 989125 w 1262886"/>
              <a:gd name="connsiteY3" fmla="*/ 94048 h 788135"/>
              <a:gd name="connsiteX4" fmla="*/ 1020150 w 1262886"/>
              <a:gd name="connsiteY4" fmla="*/ 0 h 788135"/>
              <a:gd name="connsiteX5" fmla="*/ 900721 w 1262886"/>
              <a:gd name="connsiteY5" fmla="*/ 3965 h 788135"/>
              <a:gd name="connsiteX6" fmla="*/ 677709 w 1262886"/>
              <a:gd name="connsiteY6" fmla="*/ 29005 h 788135"/>
              <a:gd name="connsiteX7" fmla="*/ 617553 w 1262886"/>
              <a:gd name="connsiteY7" fmla="*/ 110767 h 788135"/>
              <a:gd name="connsiteX8" fmla="*/ 601907 w 1262886"/>
              <a:gd name="connsiteY8" fmla="*/ 198868 h 788135"/>
              <a:gd name="connsiteX9" fmla="*/ 449091 w 1262886"/>
              <a:gd name="connsiteY9" fmla="*/ 218226 h 788135"/>
              <a:gd name="connsiteX10" fmla="*/ 364905 w 1262886"/>
              <a:gd name="connsiteY10" fmla="*/ 130213 h 788135"/>
              <a:gd name="connsiteX11" fmla="*/ 347580 w 1262886"/>
              <a:gd name="connsiteY11" fmla="*/ 14963 h 788135"/>
              <a:gd name="connsiteX12" fmla="*/ 0 w 1262886"/>
              <a:gd name="connsiteY12" fmla="*/ 39410 h 788135"/>
              <a:gd name="connsiteX13" fmla="*/ 0 w 1262886"/>
              <a:gd name="connsiteY13" fmla="*/ 788135 h 788135"/>
              <a:gd name="connsiteX14" fmla="*/ 982382 w 1262886"/>
              <a:gd name="connsiteY14" fmla="*/ 788135 h 788135"/>
              <a:gd name="connsiteX15" fmla="*/ 1031957 w 1262886"/>
              <a:gd name="connsiteY15" fmla="*/ 456352 h 78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2886" h="788135">
                <a:moveTo>
                  <a:pt x="1031957" y="456352"/>
                </a:moveTo>
                <a:cubicBezTo>
                  <a:pt x="1120045" y="428825"/>
                  <a:pt x="1221771" y="570844"/>
                  <a:pt x="1255549" y="415338"/>
                </a:cubicBezTo>
                <a:cubicBezTo>
                  <a:pt x="1300931" y="206444"/>
                  <a:pt x="1124654" y="333614"/>
                  <a:pt x="1033068" y="310633"/>
                </a:cubicBezTo>
                <a:cubicBezTo>
                  <a:pt x="963756" y="258772"/>
                  <a:pt x="966736" y="174636"/>
                  <a:pt x="989125" y="94048"/>
                </a:cubicBezTo>
                <a:cubicBezTo>
                  <a:pt x="997762" y="62973"/>
                  <a:pt x="1009215" y="31644"/>
                  <a:pt x="1020150" y="0"/>
                </a:cubicBezTo>
                <a:cubicBezTo>
                  <a:pt x="980298" y="227"/>
                  <a:pt x="940459" y="1490"/>
                  <a:pt x="900721" y="3965"/>
                </a:cubicBezTo>
                <a:cubicBezTo>
                  <a:pt x="826030" y="8625"/>
                  <a:pt x="751579" y="17097"/>
                  <a:pt x="677709" y="29005"/>
                </a:cubicBezTo>
                <a:cubicBezTo>
                  <a:pt x="628829" y="36872"/>
                  <a:pt x="569190" y="51835"/>
                  <a:pt x="617553" y="110767"/>
                </a:cubicBezTo>
                <a:cubicBezTo>
                  <a:pt x="653023" y="153965"/>
                  <a:pt x="662632" y="172389"/>
                  <a:pt x="601907" y="198868"/>
                </a:cubicBezTo>
                <a:cubicBezTo>
                  <a:pt x="554176" y="219665"/>
                  <a:pt x="500472" y="225474"/>
                  <a:pt x="449091" y="218226"/>
                </a:cubicBezTo>
                <a:cubicBezTo>
                  <a:pt x="400160" y="211331"/>
                  <a:pt x="323298" y="190117"/>
                  <a:pt x="364905" y="130213"/>
                </a:cubicBezTo>
                <a:cubicBezTo>
                  <a:pt x="400577" y="78870"/>
                  <a:pt x="414404" y="41443"/>
                  <a:pt x="347580" y="14963"/>
                </a:cubicBezTo>
                <a:cubicBezTo>
                  <a:pt x="268445" y="-16365"/>
                  <a:pt x="112585" y="15494"/>
                  <a:pt x="0" y="39410"/>
                </a:cubicBezTo>
                <a:lnTo>
                  <a:pt x="0" y="788135"/>
                </a:lnTo>
                <a:lnTo>
                  <a:pt x="982382" y="788135"/>
                </a:lnTo>
                <a:cubicBezTo>
                  <a:pt x="953427" y="688670"/>
                  <a:pt x="998368" y="494764"/>
                  <a:pt x="1031957" y="4563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5" name="Abdeckfeld56">
            <a:hlinkClick r:id="" action="ppaction://macro?name=KlickeAufAbdeckfeld56"/>
            <a:extLst>
              <a:ext uri="{FF2B5EF4-FFF2-40B4-BE49-F238E27FC236}">
                <a16:creationId xmlns:a16="http://schemas.microsoft.com/office/drawing/2014/main" id="{974FF595-6583-D762-F522-B7E72B5F89F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9116" y="5110556"/>
            <a:ext cx="1246785" cy="979071"/>
          </a:xfrm>
          <a:custGeom>
            <a:avLst/>
            <a:gdLst>
              <a:gd name="connsiteX0" fmla="*/ 954867 w 1246785"/>
              <a:gd name="connsiteY0" fmla="*/ 14183 h 979071"/>
              <a:gd name="connsiteX1" fmla="*/ 840262 w 1246785"/>
              <a:gd name="connsiteY1" fmla="*/ 53365 h 979071"/>
              <a:gd name="connsiteX2" fmla="*/ 883030 w 1246785"/>
              <a:gd name="connsiteY2" fmla="*/ 141681 h 979071"/>
              <a:gd name="connsiteX3" fmla="*/ 612111 w 1246785"/>
              <a:gd name="connsiteY3" fmla="*/ 198112 h 979071"/>
              <a:gd name="connsiteX4" fmla="*/ 630370 w 1246785"/>
              <a:gd name="connsiteY4" fmla="*/ 83545 h 979071"/>
              <a:gd name="connsiteX5" fmla="*/ 509009 w 1246785"/>
              <a:gd name="connsiteY5" fmla="*/ 17516 h 979071"/>
              <a:gd name="connsiteX6" fmla="*/ 254252 w 1246785"/>
              <a:gd name="connsiteY6" fmla="*/ 2 h 979071"/>
              <a:gd name="connsiteX7" fmla="*/ 259101 w 1246785"/>
              <a:gd name="connsiteY7" fmla="*/ 130152 h 979071"/>
              <a:gd name="connsiteX8" fmla="*/ 269948 w 1246785"/>
              <a:gd name="connsiteY8" fmla="*/ 269848 h 979071"/>
              <a:gd name="connsiteX9" fmla="*/ 126464 w 1246785"/>
              <a:gd name="connsiteY9" fmla="*/ 293247 h 979071"/>
              <a:gd name="connsiteX10" fmla="*/ 26253 w 1246785"/>
              <a:gd name="connsiteY10" fmla="*/ 451631 h 979071"/>
              <a:gd name="connsiteX11" fmla="*/ 244694 w 1246785"/>
              <a:gd name="connsiteY11" fmla="*/ 477391 h 979071"/>
              <a:gd name="connsiteX12" fmla="*/ 251626 w 1246785"/>
              <a:gd name="connsiteY12" fmla="*/ 740646 h 979071"/>
              <a:gd name="connsiteX13" fmla="*/ 235311 w 1246785"/>
              <a:gd name="connsiteY13" fmla="*/ 788946 h 979071"/>
              <a:gd name="connsiteX14" fmla="*/ 530665 w 1246785"/>
              <a:gd name="connsiteY14" fmla="*/ 765749 h 979071"/>
              <a:gd name="connsiteX15" fmla="*/ 630370 w 1246785"/>
              <a:gd name="connsiteY15" fmla="*/ 841198 h 979071"/>
              <a:gd name="connsiteX16" fmla="*/ 635774 w 1246785"/>
              <a:gd name="connsiteY16" fmla="*/ 964579 h 979071"/>
              <a:gd name="connsiteX17" fmla="*/ 838507 w 1246785"/>
              <a:gd name="connsiteY17" fmla="*/ 956662 h 979071"/>
              <a:gd name="connsiteX18" fmla="*/ 836764 w 1246785"/>
              <a:gd name="connsiteY18" fmla="*/ 832055 h 979071"/>
              <a:gd name="connsiteX19" fmla="*/ 1008862 w 1246785"/>
              <a:gd name="connsiteY19" fmla="*/ 761229 h 979071"/>
              <a:gd name="connsiteX20" fmla="*/ 1246786 w 1246785"/>
              <a:gd name="connsiteY20" fmla="*/ 770611 h 979071"/>
              <a:gd name="connsiteX21" fmla="*/ 1246786 w 1246785"/>
              <a:gd name="connsiteY21" fmla="*/ 18362 h 979071"/>
              <a:gd name="connsiteX22" fmla="*/ 954867 w 1246785"/>
              <a:gd name="connsiteY22" fmla="*/ 14183 h 97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6785" h="979071">
                <a:moveTo>
                  <a:pt x="954867" y="14183"/>
                </a:moveTo>
                <a:cubicBezTo>
                  <a:pt x="917996" y="22504"/>
                  <a:pt x="866792" y="26520"/>
                  <a:pt x="840262" y="53365"/>
                </a:cubicBezTo>
                <a:cubicBezTo>
                  <a:pt x="825059" y="90174"/>
                  <a:pt x="861450" y="118182"/>
                  <a:pt x="883030" y="141681"/>
                </a:cubicBezTo>
                <a:cubicBezTo>
                  <a:pt x="908676" y="244834"/>
                  <a:pt x="662911" y="219680"/>
                  <a:pt x="612111" y="198112"/>
                </a:cubicBezTo>
                <a:cubicBezTo>
                  <a:pt x="572878" y="144484"/>
                  <a:pt x="604332" y="140469"/>
                  <a:pt x="630370" y="83545"/>
                </a:cubicBezTo>
                <a:cubicBezTo>
                  <a:pt x="653074" y="18426"/>
                  <a:pt x="552598" y="23855"/>
                  <a:pt x="509009" y="17516"/>
                </a:cubicBezTo>
                <a:cubicBezTo>
                  <a:pt x="424696" y="5243"/>
                  <a:pt x="339474" y="-124"/>
                  <a:pt x="254252" y="2"/>
                </a:cubicBezTo>
                <a:cubicBezTo>
                  <a:pt x="248937" y="42847"/>
                  <a:pt x="247370" y="85931"/>
                  <a:pt x="259101" y="130152"/>
                </a:cubicBezTo>
                <a:cubicBezTo>
                  <a:pt x="270870" y="174525"/>
                  <a:pt x="288700" y="224718"/>
                  <a:pt x="269948" y="269848"/>
                </a:cubicBezTo>
                <a:cubicBezTo>
                  <a:pt x="244946" y="330081"/>
                  <a:pt x="177024" y="315029"/>
                  <a:pt x="126464" y="293247"/>
                </a:cubicBezTo>
                <a:cubicBezTo>
                  <a:pt x="21190" y="247864"/>
                  <a:pt x="-37098" y="368531"/>
                  <a:pt x="26253" y="451631"/>
                </a:cubicBezTo>
                <a:cubicBezTo>
                  <a:pt x="97143" y="544619"/>
                  <a:pt x="195283" y="401147"/>
                  <a:pt x="244694" y="477391"/>
                </a:cubicBezTo>
                <a:cubicBezTo>
                  <a:pt x="297930" y="559532"/>
                  <a:pt x="280113" y="653252"/>
                  <a:pt x="251626" y="740646"/>
                </a:cubicBezTo>
                <a:cubicBezTo>
                  <a:pt x="246486" y="756405"/>
                  <a:pt x="240867" y="772555"/>
                  <a:pt x="235311" y="788946"/>
                </a:cubicBezTo>
                <a:cubicBezTo>
                  <a:pt x="332062" y="768919"/>
                  <a:pt x="431994" y="748412"/>
                  <a:pt x="530665" y="765749"/>
                </a:cubicBezTo>
                <a:cubicBezTo>
                  <a:pt x="573282" y="773250"/>
                  <a:pt x="651028" y="781938"/>
                  <a:pt x="630370" y="841198"/>
                </a:cubicBezTo>
                <a:cubicBezTo>
                  <a:pt x="606870" y="892553"/>
                  <a:pt x="552939" y="937834"/>
                  <a:pt x="635774" y="964579"/>
                </a:cubicBezTo>
                <a:cubicBezTo>
                  <a:pt x="701247" y="985705"/>
                  <a:pt x="775130" y="984291"/>
                  <a:pt x="838507" y="956662"/>
                </a:cubicBezTo>
                <a:cubicBezTo>
                  <a:pt x="937101" y="913678"/>
                  <a:pt x="841840" y="894876"/>
                  <a:pt x="836764" y="832055"/>
                </a:cubicBezTo>
                <a:cubicBezTo>
                  <a:pt x="832319" y="776899"/>
                  <a:pt x="969680" y="767605"/>
                  <a:pt x="1008862" y="761229"/>
                </a:cubicBezTo>
                <a:cubicBezTo>
                  <a:pt x="1059031" y="753071"/>
                  <a:pt x="1167424" y="755508"/>
                  <a:pt x="1246786" y="770611"/>
                </a:cubicBezTo>
                <a:lnTo>
                  <a:pt x="1246786" y="18362"/>
                </a:lnTo>
                <a:cubicBezTo>
                  <a:pt x="1146437" y="1556"/>
                  <a:pt x="1014481" y="735"/>
                  <a:pt x="954867" y="1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9" name="Abdeckfeld55">
            <a:hlinkClick r:id="" action="ppaction://macro?name=KlickeAufAbdeckfeld55"/>
            <a:extLst>
              <a:ext uri="{FF2B5EF4-FFF2-40B4-BE49-F238E27FC236}">
                <a16:creationId xmlns:a16="http://schemas.microsoft.com/office/drawing/2014/main" id="{FDE5F5FC-8648-0859-55C8-4D142AFEEA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3844" y="5110545"/>
            <a:ext cx="1094201" cy="821728"/>
          </a:xfrm>
          <a:custGeom>
            <a:avLst/>
            <a:gdLst>
              <a:gd name="connsiteX0" fmla="*/ 1059966 w 1094201"/>
              <a:gd name="connsiteY0" fmla="*/ 477389 h 821728"/>
              <a:gd name="connsiteX1" fmla="*/ 841526 w 1094201"/>
              <a:gd name="connsiteY1" fmla="*/ 451630 h 821728"/>
              <a:gd name="connsiteX2" fmla="*/ 941736 w 1094201"/>
              <a:gd name="connsiteY2" fmla="*/ 293245 h 821728"/>
              <a:gd name="connsiteX3" fmla="*/ 1085221 w 1094201"/>
              <a:gd name="connsiteY3" fmla="*/ 269846 h 821728"/>
              <a:gd name="connsiteX4" fmla="*/ 1074374 w 1094201"/>
              <a:gd name="connsiteY4" fmla="*/ 130150 h 821728"/>
              <a:gd name="connsiteX5" fmla="*/ 1069525 w 1094201"/>
              <a:gd name="connsiteY5" fmla="*/ 0 h 821728"/>
              <a:gd name="connsiteX6" fmla="*/ 910269 w 1094201"/>
              <a:gd name="connsiteY6" fmla="*/ 6364 h 821728"/>
              <a:gd name="connsiteX7" fmla="*/ 659237 w 1094201"/>
              <a:gd name="connsiteY7" fmla="*/ 110918 h 821728"/>
              <a:gd name="connsiteX8" fmla="*/ 619209 w 1094201"/>
              <a:gd name="connsiteY8" fmla="*/ 208187 h 821728"/>
              <a:gd name="connsiteX9" fmla="*/ 465471 w 1094201"/>
              <a:gd name="connsiteY9" fmla="*/ 213705 h 821728"/>
              <a:gd name="connsiteX10" fmla="*/ 406589 w 1094201"/>
              <a:gd name="connsiteY10" fmla="*/ 130365 h 821728"/>
              <a:gd name="connsiteX11" fmla="*/ 438575 w 1094201"/>
              <a:gd name="connsiteY11" fmla="*/ 62909 h 821728"/>
              <a:gd name="connsiteX12" fmla="*/ 375526 w 1094201"/>
              <a:gd name="connsiteY12" fmla="*/ 27768 h 821728"/>
              <a:gd name="connsiteX13" fmla="*/ 18539 w 1094201"/>
              <a:gd name="connsiteY13" fmla="*/ 2336 h 821728"/>
              <a:gd name="connsiteX14" fmla="*/ 5785 w 1094201"/>
              <a:gd name="connsiteY14" fmla="*/ 188981 h 821728"/>
              <a:gd name="connsiteX15" fmla="*/ 133485 w 1094201"/>
              <a:gd name="connsiteY15" fmla="*/ 303978 h 821728"/>
              <a:gd name="connsiteX16" fmla="*/ 278030 w 1094201"/>
              <a:gd name="connsiteY16" fmla="*/ 314964 h 821728"/>
              <a:gd name="connsiteX17" fmla="*/ 279735 w 1094201"/>
              <a:gd name="connsiteY17" fmla="*/ 442512 h 821728"/>
              <a:gd name="connsiteX18" fmla="*/ 83216 w 1094201"/>
              <a:gd name="connsiteY18" fmla="*/ 452981 h 821728"/>
              <a:gd name="connsiteX19" fmla="*/ 17061 w 1094201"/>
              <a:gd name="connsiteY19" fmla="*/ 727499 h 821728"/>
              <a:gd name="connsiteX20" fmla="*/ 31810 w 1094201"/>
              <a:gd name="connsiteY20" fmla="*/ 814767 h 821728"/>
              <a:gd name="connsiteX21" fmla="*/ 104152 w 1094201"/>
              <a:gd name="connsiteY21" fmla="*/ 814867 h 821728"/>
              <a:gd name="connsiteX22" fmla="*/ 303588 w 1094201"/>
              <a:gd name="connsiteY22" fmla="*/ 805612 h 821728"/>
              <a:gd name="connsiteX23" fmla="*/ 428498 w 1094201"/>
              <a:gd name="connsiteY23" fmla="*/ 738990 h 821728"/>
              <a:gd name="connsiteX24" fmla="*/ 418358 w 1094201"/>
              <a:gd name="connsiteY24" fmla="*/ 641242 h 821728"/>
              <a:gd name="connsiteX25" fmla="*/ 596341 w 1094201"/>
              <a:gd name="connsiteY25" fmla="*/ 622945 h 821728"/>
              <a:gd name="connsiteX26" fmla="*/ 679807 w 1094201"/>
              <a:gd name="connsiteY26" fmla="*/ 705666 h 821728"/>
              <a:gd name="connsiteX27" fmla="*/ 697978 w 1094201"/>
              <a:gd name="connsiteY27" fmla="*/ 808112 h 821728"/>
              <a:gd name="connsiteX28" fmla="*/ 1038436 w 1094201"/>
              <a:gd name="connsiteY28" fmla="*/ 791444 h 821728"/>
              <a:gd name="connsiteX29" fmla="*/ 1050571 w 1094201"/>
              <a:gd name="connsiteY29" fmla="*/ 788943 h 821728"/>
              <a:gd name="connsiteX30" fmla="*/ 1066886 w 1094201"/>
              <a:gd name="connsiteY30" fmla="*/ 740644 h 821728"/>
              <a:gd name="connsiteX31" fmla="*/ 1059966 w 1094201"/>
              <a:gd name="connsiteY31" fmla="*/ 477389 h 82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4201" h="821728">
                <a:moveTo>
                  <a:pt x="1059966" y="477389"/>
                </a:moveTo>
                <a:cubicBezTo>
                  <a:pt x="1010555" y="401145"/>
                  <a:pt x="912415" y="544617"/>
                  <a:pt x="841526" y="451630"/>
                </a:cubicBezTo>
                <a:cubicBezTo>
                  <a:pt x="778162" y="368529"/>
                  <a:pt x="836462" y="247862"/>
                  <a:pt x="941736" y="293245"/>
                </a:cubicBezTo>
                <a:cubicBezTo>
                  <a:pt x="992296" y="315040"/>
                  <a:pt x="1060218" y="330079"/>
                  <a:pt x="1085221" y="269846"/>
                </a:cubicBezTo>
                <a:cubicBezTo>
                  <a:pt x="1103959" y="224716"/>
                  <a:pt x="1086130" y="174510"/>
                  <a:pt x="1074374" y="130150"/>
                </a:cubicBezTo>
                <a:cubicBezTo>
                  <a:pt x="1062643" y="85929"/>
                  <a:pt x="1064209" y="42845"/>
                  <a:pt x="1069525" y="0"/>
                </a:cubicBezTo>
                <a:cubicBezTo>
                  <a:pt x="1016364" y="89"/>
                  <a:pt x="963203" y="2286"/>
                  <a:pt x="910269" y="6364"/>
                </a:cubicBezTo>
                <a:cubicBezTo>
                  <a:pt x="856716" y="10481"/>
                  <a:pt x="576364" y="9938"/>
                  <a:pt x="659237" y="110918"/>
                </a:cubicBezTo>
                <a:cubicBezTo>
                  <a:pt x="704002" y="165456"/>
                  <a:pt x="689215" y="185786"/>
                  <a:pt x="619209" y="208187"/>
                </a:cubicBezTo>
                <a:cubicBezTo>
                  <a:pt x="569785" y="224009"/>
                  <a:pt x="515943" y="225284"/>
                  <a:pt x="465471" y="213705"/>
                </a:cubicBezTo>
                <a:cubicBezTo>
                  <a:pt x="419128" y="203073"/>
                  <a:pt x="371915" y="180293"/>
                  <a:pt x="406589" y="130365"/>
                </a:cubicBezTo>
                <a:cubicBezTo>
                  <a:pt x="420858" y="109820"/>
                  <a:pt x="438423" y="89301"/>
                  <a:pt x="438575" y="62909"/>
                </a:cubicBezTo>
                <a:cubicBezTo>
                  <a:pt x="438802" y="26467"/>
                  <a:pt x="404304" y="33185"/>
                  <a:pt x="375526" y="27768"/>
                </a:cubicBezTo>
                <a:cubicBezTo>
                  <a:pt x="336798" y="20456"/>
                  <a:pt x="178944" y="5657"/>
                  <a:pt x="18539" y="2336"/>
                </a:cubicBezTo>
                <a:cubicBezTo>
                  <a:pt x="25926" y="62341"/>
                  <a:pt x="27365" y="117447"/>
                  <a:pt x="5785" y="188981"/>
                </a:cubicBezTo>
                <a:cubicBezTo>
                  <a:pt x="-20467" y="275996"/>
                  <a:pt x="46205" y="335066"/>
                  <a:pt x="133485" y="303978"/>
                </a:cubicBezTo>
                <a:cubicBezTo>
                  <a:pt x="185548" y="285416"/>
                  <a:pt x="243469" y="252117"/>
                  <a:pt x="278030" y="314964"/>
                </a:cubicBezTo>
                <a:cubicBezTo>
                  <a:pt x="299649" y="354273"/>
                  <a:pt x="292678" y="401688"/>
                  <a:pt x="279735" y="442512"/>
                </a:cubicBezTo>
                <a:cubicBezTo>
                  <a:pt x="245616" y="550110"/>
                  <a:pt x="148689" y="450051"/>
                  <a:pt x="83216" y="452981"/>
                </a:cubicBezTo>
                <a:cubicBezTo>
                  <a:pt x="-26680" y="457918"/>
                  <a:pt x="3600" y="664211"/>
                  <a:pt x="17061" y="727499"/>
                </a:cubicBezTo>
                <a:cubicBezTo>
                  <a:pt x="23236" y="756542"/>
                  <a:pt x="30131" y="785446"/>
                  <a:pt x="31810" y="814767"/>
                </a:cubicBezTo>
                <a:cubicBezTo>
                  <a:pt x="55916" y="815032"/>
                  <a:pt x="80021" y="815133"/>
                  <a:pt x="104152" y="814867"/>
                </a:cubicBezTo>
                <a:cubicBezTo>
                  <a:pt x="170711" y="814097"/>
                  <a:pt x="237257" y="811180"/>
                  <a:pt x="303588" y="805612"/>
                </a:cubicBezTo>
                <a:cubicBezTo>
                  <a:pt x="356446" y="801167"/>
                  <a:pt x="463084" y="816837"/>
                  <a:pt x="428498" y="738990"/>
                </a:cubicBezTo>
                <a:cubicBezTo>
                  <a:pt x="411514" y="700767"/>
                  <a:pt x="369453" y="671573"/>
                  <a:pt x="418358" y="641242"/>
                </a:cubicBezTo>
                <a:cubicBezTo>
                  <a:pt x="468678" y="610027"/>
                  <a:pt x="539744" y="612312"/>
                  <a:pt x="596341" y="622945"/>
                </a:cubicBezTo>
                <a:cubicBezTo>
                  <a:pt x="644463" y="631973"/>
                  <a:pt x="715631" y="643173"/>
                  <a:pt x="679807" y="705666"/>
                </a:cubicBezTo>
                <a:cubicBezTo>
                  <a:pt x="648365" y="760545"/>
                  <a:pt x="613779" y="786582"/>
                  <a:pt x="697978" y="808112"/>
                </a:cubicBezTo>
                <a:cubicBezTo>
                  <a:pt x="810791" y="836953"/>
                  <a:pt x="926836" y="814476"/>
                  <a:pt x="1038436" y="791444"/>
                </a:cubicBezTo>
                <a:cubicBezTo>
                  <a:pt x="1042464" y="790623"/>
                  <a:pt x="1046518" y="789777"/>
                  <a:pt x="1050571" y="788943"/>
                </a:cubicBezTo>
                <a:cubicBezTo>
                  <a:pt x="1056127" y="772553"/>
                  <a:pt x="1061747" y="756403"/>
                  <a:pt x="1066886" y="740644"/>
                </a:cubicBezTo>
                <a:cubicBezTo>
                  <a:pt x="1095373" y="653250"/>
                  <a:pt x="1113190" y="559530"/>
                  <a:pt x="1059966" y="4773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4" name="Abdeckfeld54">
            <a:hlinkClick r:id="" action="ppaction://macro?name=KlickeAufAbdeckfeld54"/>
            <a:extLst>
              <a:ext uri="{FF2B5EF4-FFF2-40B4-BE49-F238E27FC236}">
                <a16:creationId xmlns:a16="http://schemas.microsoft.com/office/drawing/2014/main" id="{5F516ED5-EF75-F6B8-2186-7B3AB66CDD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9814" y="5106541"/>
            <a:ext cx="1305960" cy="823009"/>
          </a:xfrm>
          <a:custGeom>
            <a:avLst/>
            <a:gdLst>
              <a:gd name="connsiteX0" fmla="*/ 1097259 w 1305960"/>
              <a:gd name="connsiteY0" fmla="*/ 456997 h 823009"/>
              <a:gd name="connsiteX1" fmla="*/ 1293778 w 1305960"/>
              <a:gd name="connsiteY1" fmla="*/ 446529 h 823009"/>
              <a:gd name="connsiteX2" fmla="*/ 1292073 w 1305960"/>
              <a:gd name="connsiteY2" fmla="*/ 318980 h 823009"/>
              <a:gd name="connsiteX3" fmla="*/ 1147528 w 1305960"/>
              <a:gd name="connsiteY3" fmla="*/ 307994 h 823009"/>
              <a:gd name="connsiteX4" fmla="*/ 1019828 w 1305960"/>
              <a:gd name="connsiteY4" fmla="*/ 192997 h 823009"/>
              <a:gd name="connsiteX5" fmla="*/ 1032582 w 1305960"/>
              <a:gd name="connsiteY5" fmla="*/ 6353 h 823009"/>
              <a:gd name="connsiteX6" fmla="*/ 645705 w 1305960"/>
              <a:gd name="connsiteY6" fmla="*/ 78430 h 823009"/>
              <a:gd name="connsiteX7" fmla="*/ 670796 w 1305960"/>
              <a:gd name="connsiteY7" fmla="*/ 191318 h 823009"/>
              <a:gd name="connsiteX8" fmla="*/ 520367 w 1305960"/>
              <a:gd name="connsiteY8" fmla="*/ 224907 h 823009"/>
              <a:gd name="connsiteX9" fmla="*/ 396454 w 1305960"/>
              <a:gd name="connsiteY9" fmla="*/ 175004 h 823009"/>
              <a:gd name="connsiteX10" fmla="*/ 439703 w 1305960"/>
              <a:gd name="connsiteY10" fmla="*/ 44550 h 823009"/>
              <a:gd name="connsiteX11" fmla="*/ 93878 w 1305960"/>
              <a:gd name="connsiteY11" fmla="*/ 26670 h 823009"/>
              <a:gd name="connsiteX12" fmla="*/ 36550 w 1305960"/>
              <a:gd name="connsiteY12" fmla="*/ 27402 h 823009"/>
              <a:gd name="connsiteX13" fmla="*/ 35919 w 1305960"/>
              <a:gd name="connsiteY13" fmla="*/ 42719 h 823009"/>
              <a:gd name="connsiteX14" fmla="*/ 6 w 1305960"/>
              <a:gd name="connsiteY14" fmla="*/ 212759 h 823009"/>
              <a:gd name="connsiteX15" fmla="*/ 203256 w 1305960"/>
              <a:gd name="connsiteY15" fmla="*/ 284407 h 823009"/>
              <a:gd name="connsiteX16" fmla="*/ 251025 w 1305960"/>
              <a:gd name="connsiteY16" fmla="*/ 492732 h 823009"/>
              <a:gd name="connsiteX17" fmla="*/ 42030 w 1305960"/>
              <a:gd name="connsiteY17" fmla="*/ 485775 h 823009"/>
              <a:gd name="connsiteX18" fmla="*/ 25994 w 1305960"/>
              <a:gd name="connsiteY18" fmla="*/ 744989 h 823009"/>
              <a:gd name="connsiteX19" fmla="*/ 41247 w 1305960"/>
              <a:gd name="connsiteY19" fmla="*/ 787732 h 823009"/>
              <a:gd name="connsiteX20" fmla="*/ 176032 w 1305960"/>
              <a:gd name="connsiteY20" fmla="*/ 813985 h 823009"/>
              <a:gd name="connsiteX21" fmla="*/ 333899 w 1305960"/>
              <a:gd name="connsiteY21" fmla="*/ 820424 h 823009"/>
              <a:gd name="connsiteX22" fmla="*/ 432329 w 1305960"/>
              <a:gd name="connsiteY22" fmla="*/ 743006 h 823009"/>
              <a:gd name="connsiteX23" fmla="*/ 422189 w 1305960"/>
              <a:gd name="connsiteY23" fmla="*/ 645258 h 823009"/>
              <a:gd name="connsiteX24" fmla="*/ 592064 w 1305960"/>
              <a:gd name="connsiteY24" fmla="*/ 625496 h 823009"/>
              <a:gd name="connsiteX25" fmla="*/ 685886 w 1305960"/>
              <a:gd name="connsiteY25" fmla="*/ 700364 h 823009"/>
              <a:gd name="connsiteX26" fmla="*/ 682754 w 1305960"/>
              <a:gd name="connsiteY26" fmla="*/ 798112 h 823009"/>
              <a:gd name="connsiteX27" fmla="*/ 1045840 w 1305960"/>
              <a:gd name="connsiteY27" fmla="*/ 818808 h 823009"/>
              <a:gd name="connsiteX28" fmla="*/ 1031092 w 1305960"/>
              <a:gd name="connsiteY28" fmla="*/ 731540 h 823009"/>
              <a:gd name="connsiteX29" fmla="*/ 1097259 w 1305960"/>
              <a:gd name="connsiteY29" fmla="*/ 456997 h 82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5960" h="823009">
                <a:moveTo>
                  <a:pt x="1097259" y="456997"/>
                </a:moveTo>
                <a:cubicBezTo>
                  <a:pt x="1162732" y="454067"/>
                  <a:pt x="1259647" y="554127"/>
                  <a:pt x="1293778" y="446529"/>
                </a:cubicBezTo>
                <a:cubicBezTo>
                  <a:pt x="1306721" y="405718"/>
                  <a:pt x="1313692" y="358302"/>
                  <a:pt x="1292073" y="318980"/>
                </a:cubicBezTo>
                <a:cubicBezTo>
                  <a:pt x="1257512" y="256121"/>
                  <a:pt x="1199591" y="289432"/>
                  <a:pt x="1147528" y="307994"/>
                </a:cubicBezTo>
                <a:cubicBezTo>
                  <a:pt x="1060248" y="339083"/>
                  <a:pt x="993576" y="279999"/>
                  <a:pt x="1019828" y="192997"/>
                </a:cubicBezTo>
                <a:cubicBezTo>
                  <a:pt x="1041408" y="121463"/>
                  <a:pt x="1039969" y="66358"/>
                  <a:pt x="1032582" y="6353"/>
                </a:cubicBezTo>
                <a:cubicBezTo>
                  <a:pt x="838449" y="2337"/>
                  <a:pt x="640591" y="15141"/>
                  <a:pt x="645705" y="78430"/>
                </a:cubicBezTo>
                <a:cubicBezTo>
                  <a:pt x="649342" y="123509"/>
                  <a:pt x="734299" y="155178"/>
                  <a:pt x="670796" y="191318"/>
                </a:cubicBezTo>
                <a:cubicBezTo>
                  <a:pt x="625401" y="217166"/>
                  <a:pt x="572290" y="227748"/>
                  <a:pt x="520367" y="224907"/>
                </a:cubicBezTo>
                <a:cubicBezTo>
                  <a:pt x="479113" y="222633"/>
                  <a:pt x="418312" y="216093"/>
                  <a:pt x="396454" y="175004"/>
                </a:cubicBezTo>
                <a:cubicBezTo>
                  <a:pt x="379483" y="143081"/>
                  <a:pt x="451800" y="91347"/>
                  <a:pt x="439703" y="44550"/>
                </a:cubicBezTo>
                <a:cubicBezTo>
                  <a:pt x="337889" y="-25405"/>
                  <a:pt x="205756" y="1895"/>
                  <a:pt x="93878" y="26670"/>
                </a:cubicBezTo>
                <a:cubicBezTo>
                  <a:pt x="71439" y="31645"/>
                  <a:pt x="53395" y="30812"/>
                  <a:pt x="36550" y="27402"/>
                </a:cubicBezTo>
                <a:cubicBezTo>
                  <a:pt x="36487" y="32491"/>
                  <a:pt x="36411" y="37605"/>
                  <a:pt x="35919" y="42719"/>
                </a:cubicBezTo>
                <a:cubicBezTo>
                  <a:pt x="30350" y="100578"/>
                  <a:pt x="-511" y="154067"/>
                  <a:pt x="6" y="212759"/>
                </a:cubicBezTo>
                <a:cubicBezTo>
                  <a:pt x="1294" y="355890"/>
                  <a:pt x="121444" y="302034"/>
                  <a:pt x="203256" y="284407"/>
                </a:cubicBezTo>
                <a:cubicBezTo>
                  <a:pt x="324757" y="258230"/>
                  <a:pt x="304957" y="436793"/>
                  <a:pt x="251025" y="492732"/>
                </a:cubicBezTo>
                <a:cubicBezTo>
                  <a:pt x="169566" y="524478"/>
                  <a:pt x="119108" y="418547"/>
                  <a:pt x="42030" y="485775"/>
                </a:cubicBezTo>
                <a:cubicBezTo>
                  <a:pt x="-14565" y="565845"/>
                  <a:pt x="-3504" y="657039"/>
                  <a:pt x="25994" y="744989"/>
                </a:cubicBezTo>
                <a:cubicBezTo>
                  <a:pt x="30703" y="759018"/>
                  <a:pt x="35931" y="773286"/>
                  <a:pt x="41247" y="787732"/>
                </a:cubicBezTo>
                <a:cubicBezTo>
                  <a:pt x="86112" y="797165"/>
                  <a:pt x="130914" y="807078"/>
                  <a:pt x="176032" y="813985"/>
                </a:cubicBezTo>
                <a:cubicBezTo>
                  <a:pt x="228183" y="821978"/>
                  <a:pt x="281280" y="825993"/>
                  <a:pt x="333899" y="820424"/>
                </a:cubicBezTo>
                <a:cubicBezTo>
                  <a:pt x="385784" y="814906"/>
                  <a:pt x="463114" y="812293"/>
                  <a:pt x="432329" y="743006"/>
                </a:cubicBezTo>
                <a:cubicBezTo>
                  <a:pt x="415345" y="704783"/>
                  <a:pt x="373283" y="675589"/>
                  <a:pt x="422189" y="645258"/>
                </a:cubicBezTo>
                <a:cubicBezTo>
                  <a:pt x="469705" y="615798"/>
                  <a:pt x="538234" y="615735"/>
                  <a:pt x="592064" y="625496"/>
                </a:cubicBezTo>
                <a:cubicBezTo>
                  <a:pt x="623229" y="631141"/>
                  <a:pt x="726710" y="651546"/>
                  <a:pt x="685886" y="700364"/>
                </a:cubicBezTo>
                <a:cubicBezTo>
                  <a:pt x="683512" y="739471"/>
                  <a:pt x="593138" y="789551"/>
                  <a:pt x="682754" y="798112"/>
                </a:cubicBezTo>
                <a:cubicBezTo>
                  <a:pt x="803446" y="809666"/>
                  <a:pt x="924580" y="817470"/>
                  <a:pt x="1045840" y="818808"/>
                </a:cubicBezTo>
                <a:cubicBezTo>
                  <a:pt x="1044161" y="789488"/>
                  <a:pt x="1037267" y="760584"/>
                  <a:pt x="1031092" y="731540"/>
                </a:cubicBezTo>
                <a:cubicBezTo>
                  <a:pt x="1017644" y="668227"/>
                  <a:pt x="987363" y="461934"/>
                  <a:pt x="1097259" y="45699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8" name="Abdeckfeld53">
            <a:hlinkClick r:id="" action="ppaction://macro?name=KlickeAufAbdeckfeld53"/>
            <a:extLst>
              <a:ext uri="{FF2B5EF4-FFF2-40B4-BE49-F238E27FC236}">
                <a16:creationId xmlns:a16="http://schemas.microsoft.com/office/drawing/2014/main" id="{5D8F2EDC-B85A-4FCC-40E8-1DD002C4770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276" y="5105839"/>
            <a:ext cx="1494903" cy="975562"/>
          </a:xfrm>
          <a:custGeom>
            <a:avLst/>
            <a:gdLst>
              <a:gd name="connsiteX0" fmla="*/ 1243581 w 1494903"/>
              <a:gd name="connsiteY0" fmla="*/ 486477 h 975562"/>
              <a:gd name="connsiteX1" fmla="*/ 1452576 w 1494903"/>
              <a:gd name="connsiteY1" fmla="*/ 493434 h 975562"/>
              <a:gd name="connsiteX2" fmla="*/ 1404807 w 1494903"/>
              <a:gd name="connsiteY2" fmla="*/ 285109 h 975562"/>
              <a:gd name="connsiteX3" fmla="*/ 1201557 w 1494903"/>
              <a:gd name="connsiteY3" fmla="*/ 213461 h 975562"/>
              <a:gd name="connsiteX4" fmla="*/ 1237469 w 1494903"/>
              <a:gd name="connsiteY4" fmla="*/ 43421 h 975562"/>
              <a:gd name="connsiteX5" fmla="*/ 1238101 w 1494903"/>
              <a:gd name="connsiteY5" fmla="*/ 28104 h 975562"/>
              <a:gd name="connsiteX6" fmla="*/ 1145037 w 1494903"/>
              <a:gd name="connsiteY6" fmla="*/ 3115 h 975562"/>
              <a:gd name="connsiteX7" fmla="*/ 982624 w 1494903"/>
              <a:gd name="connsiteY7" fmla="*/ 13431 h 975562"/>
              <a:gd name="connsiteX8" fmla="*/ 837069 w 1494903"/>
              <a:gd name="connsiteY8" fmla="*/ 79119 h 975562"/>
              <a:gd name="connsiteX9" fmla="*/ 884283 w 1494903"/>
              <a:gd name="connsiteY9" fmla="*/ 177751 h 975562"/>
              <a:gd name="connsiteX10" fmla="*/ 599662 w 1494903"/>
              <a:gd name="connsiteY10" fmla="*/ 189696 h 975562"/>
              <a:gd name="connsiteX11" fmla="*/ 631067 w 1494903"/>
              <a:gd name="connsiteY11" fmla="*/ 45252 h 975562"/>
              <a:gd name="connsiteX12" fmla="*/ 446935 w 1494903"/>
              <a:gd name="connsiteY12" fmla="*/ 14416 h 975562"/>
              <a:gd name="connsiteX13" fmla="*/ 251312 w 1494903"/>
              <a:gd name="connsiteY13" fmla="*/ 4719 h 975562"/>
              <a:gd name="connsiteX14" fmla="*/ 247171 w 1494903"/>
              <a:gd name="connsiteY14" fmla="*/ 62994 h 975562"/>
              <a:gd name="connsiteX15" fmla="*/ 211309 w 1494903"/>
              <a:gd name="connsiteY15" fmla="*/ 315364 h 975562"/>
              <a:gd name="connsiteX16" fmla="*/ 57546 w 1494903"/>
              <a:gd name="connsiteY16" fmla="*/ 285386 h 975562"/>
              <a:gd name="connsiteX17" fmla="*/ 9713 w 1494903"/>
              <a:gd name="connsiteY17" fmla="*/ 329089 h 975562"/>
              <a:gd name="connsiteX18" fmla="*/ 3261 w 1494903"/>
              <a:gd name="connsiteY18" fmla="*/ 406192 h 975562"/>
              <a:gd name="connsiteX19" fmla="*/ 170055 w 1494903"/>
              <a:gd name="connsiteY19" fmla="*/ 461008 h 975562"/>
              <a:gd name="connsiteX20" fmla="*/ 254103 w 1494903"/>
              <a:gd name="connsiteY20" fmla="*/ 743569 h 975562"/>
              <a:gd name="connsiteX21" fmla="*/ 249203 w 1494903"/>
              <a:gd name="connsiteY21" fmla="*/ 789356 h 975562"/>
              <a:gd name="connsiteX22" fmla="*/ 556111 w 1494903"/>
              <a:gd name="connsiteY22" fmla="*/ 775719 h 975562"/>
              <a:gd name="connsiteX23" fmla="*/ 617278 w 1494903"/>
              <a:gd name="connsiteY23" fmla="*/ 869919 h 975562"/>
              <a:gd name="connsiteX24" fmla="*/ 636055 w 1494903"/>
              <a:gd name="connsiteY24" fmla="*/ 969271 h 975562"/>
              <a:gd name="connsiteX25" fmla="*/ 869004 w 1494903"/>
              <a:gd name="connsiteY25" fmla="*/ 889226 h 975562"/>
              <a:gd name="connsiteX26" fmla="*/ 1036354 w 1494903"/>
              <a:gd name="connsiteY26" fmla="*/ 761058 h 975562"/>
              <a:gd name="connsiteX27" fmla="*/ 1242811 w 1494903"/>
              <a:gd name="connsiteY27" fmla="*/ 788422 h 975562"/>
              <a:gd name="connsiteX28" fmla="*/ 1227557 w 1494903"/>
              <a:gd name="connsiteY28" fmla="*/ 745678 h 975562"/>
              <a:gd name="connsiteX29" fmla="*/ 1243581 w 1494903"/>
              <a:gd name="connsiteY29" fmla="*/ 486477 h 975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4903" h="975562">
                <a:moveTo>
                  <a:pt x="1243581" y="486477"/>
                </a:moveTo>
                <a:cubicBezTo>
                  <a:pt x="1320658" y="419249"/>
                  <a:pt x="1371117" y="525167"/>
                  <a:pt x="1452576" y="493434"/>
                </a:cubicBezTo>
                <a:cubicBezTo>
                  <a:pt x="1506507" y="437495"/>
                  <a:pt x="1526307" y="258932"/>
                  <a:pt x="1404807" y="285109"/>
                </a:cubicBezTo>
                <a:cubicBezTo>
                  <a:pt x="1322994" y="302737"/>
                  <a:pt x="1202845" y="356592"/>
                  <a:pt x="1201557" y="213461"/>
                </a:cubicBezTo>
                <a:cubicBezTo>
                  <a:pt x="1201039" y="154782"/>
                  <a:pt x="1231888" y="101280"/>
                  <a:pt x="1237469" y="43421"/>
                </a:cubicBezTo>
                <a:cubicBezTo>
                  <a:pt x="1237962" y="38307"/>
                  <a:pt x="1238038" y="33193"/>
                  <a:pt x="1238101" y="28104"/>
                </a:cubicBezTo>
                <a:cubicBezTo>
                  <a:pt x="1208944" y="22182"/>
                  <a:pt x="1183412" y="8444"/>
                  <a:pt x="1145037" y="3115"/>
                </a:cubicBezTo>
                <a:cubicBezTo>
                  <a:pt x="1090942" y="-4386"/>
                  <a:pt x="1035760" y="2685"/>
                  <a:pt x="982624" y="13431"/>
                </a:cubicBezTo>
                <a:cubicBezTo>
                  <a:pt x="945980" y="20844"/>
                  <a:pt x="832826" y="26652"/>
                  <a:pt x="837069" y="79119"/>
                </a:cubicBezTo>
                <a:cubicBezTo>
                  <a:pt x="840491" y="121446"/>
                  <a:pt x="894700" y="132810"/>
                  <a:pt x="884283" y="177751"/>
                </a:cubicBezTo>
                <a:cubicBezTo>
                  <a:pt x="813519" y="229233"/>
                  <a:pt x="669353" y="255384"/>
                  <a:pt x="599662" y="189696"/>
                </a:cubicBezTo>
                <a:cubicBezTo>
                  <a:pt x="559432" y="151776"/>
                  <a:pt x="644729" y="98085"/>
                  <a:pt x="631067" y="45252"/>
                </a:cubicBezTo>
                <a:cubicBezTo>
                  <a:pt x="570443" y="30958"/>
                  <a:pt x="508859" y="20945"/>
                  <a:pt x="446935" y="14416"/>
                </a:cubicBezTo>
                <a:cubicBezTo>
                  <a:pt x="381967" y="7560"/>
                  <a:pt x="316646" y="4542"/>
                  <a:pt x="251312" y="4719"/>
                </a:cubicBezTo>
                <a:cubicBezTo>
                  <a:pt x="248736" y="24291"/>
                  <a:pt x="246994" y="43750"/>
                  <a:pt x="247171" y="62994"/>
                </a:cubicBezTo>
                <a:cubicBezTo>
                  <a:pt x="247726" y="122506"/>
                  <a:pt x="333743" y="321576"/>
                  <a:pt x="211309" y="315364"/>
                </a:cubicBezTo>
                <a:cubicBezTo>
                  <a:pt x="161544" y="312851"/>
                  <a:pt x="104520" y="269829"/>
                  <a:pt x="57546" y="285386"/>
                </a:cubicBezTo>
                <a:cubicBezTo>
                  <a:pt x="40890" y="306171"/>
                  <a:pt x="20863" y="302926"/>
                  <a:pt x="9713" y="329089"/>
                </a:cubicBezTo>
                <a:cubicBezTo>
                  <a:pt x="-629" y="353347"/>
                  <a:pt x="-2598" y="380559"/>
                  <a:pt x="3261" y="406192"/>
                </a:cubicBezTo>
                <a:cubicBezTo>
                  <a:pt x="21836" y="487525"/>
                  <a:pt x="108371" y="524750"/>
                  <a:pt x="170055" y="461008"/>
                </a:cubicBezTo>
                <a:cubicBezTo>
                  <a:pt x="315446" y="441384"/>
                  <a:pt x="267538" y="658486"/>
                  <a:pt x="254103" y="743569"/>
                </a:cubicBezTo>
                <a:cubicBezTo>
                  <a:pt x="251628" y="759240"/>
                  <a:pt x="250024" y="774393"/>
                  <a:pt x="249203" y="789356"/>
                </a:cubicBezTo>
                <a:cubicBezTo>
                  <a:pt x="351232" y="768230"/>
                  <a:pt x="453173" y="750502"/>
                  <a:pt x="556111" y="775719"/>
                </a:cubicBezTo>
                <a:cubicBezTo>
                  <a:pt x="613275" y="789722"/>
                  <a:pt x="657294" y="807476"/>
                  <a:pt x="617278" y="869919"/>
                </a:cubicBezTo>
                <a:cubicBezTo>
                  <a:pt x="588348" y="915061"/>
                  <a:pt x="571605" y="948461"/>
                  <a:pt x="636055" y="969271"/>
                </a:cubicBezTo>
                <a:cubicBezTo>
                  <a:pt x="682574" y="984272"/>
                  <a:pt x="955476" y="977870"/>
                  <a:pt x="869004" y="889226"/>
                </a:cubicBezTo>
                <a:cubicBezTo>
                  <a:pt x="767934" y="785631"/>
                  <a:pt x="964491" y="761260"/>
                  <a:pt x="1036354" y="761058"/>
                </a:cubicBezTo>
                <a:cubicBezTo>
                  <a:pt x="1106259" y="760844"/>
                  <a:pt x="1174610" y="774077"/>
                  <a:pt x="1242811" y="788422"/>
                </a:cubicBezTo>
                <a:cubicBezTo>
                  <a:pt x="1237495" y="773976"/>
                  <a:pt x="1232267" y="759720"/>
                  <a:pt x="1227557" y="745678"/>
                </a:cubicBezTo>
                <a:cubicBezTo>
                  <a:pt x="1198034" y="657729"/>
                  <a:pt x="1186973" y="566534"/>
                  <a:pt x="1243581" y="48647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Abdeckfeld52">
            <a:hlinkClick r:id="" action="ppaction://macro?name=KlickeAufAbdeckfeld52"/>
            <a:extLst>
              <a:ext uri="{FF2B5EF4-FFF2-40B4-BE49-F238E27FC236}">
                <a16:creationId xmlns:a16="http://schemas.microsoft.com/office/drawing/2014/main" id="{FE2BEF7C-EA40-BB1A-0C58-2DC3A98BCF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059" y="5110571"/>
            <a:ext cx="1284249" cy="821742"/>
          </a:xfrm>
          <a:custGeom>
            <a:avLst/>
            <a:gdLst>
              <a:gd name="connsiteX0" fmla="*/ 1177260 w 1284249"/>
              <a:gd name="connsiteY0" fmla="*/ 456289 h 821742"/>
              <a:gd name="connsiteX1" fmla="*/ 1010465 w 1284249"/>
              <a:gd name="connsiteY1" fmla="*/ 401474 h 821742"/>
              <a:gd name="connsiteX2" fmla="*/ 1016918 w 1284249"/>
              <a:gd name="connsiteY2" fmla="*/ 324371 h 821742"/>
              <a:gd name="connsiteX3" fmla="*/ 1064750 w 1284249"/>
              <a:gd name="connsiteY3" fmla="*/ 280668 h 821742"/>
              <a:gd name="connsiteX4" fmla="*/ 1218513 w 1284249"/>
              <a:gd name="connsiteY4" fmla="*/ 310645 h 821742"/>
              <a:gd name="connsiteX5" fmla="*/ 1254375 w 1284249"/>
              <a:gd name="connsiteY5" fmla="*/ 58275 h 821742"/>
              <a:gd name="connsiteX6" fmla="*/ 1258517 w 1284249"/>
              <a:gd name="connsiteY6" fmla="*/ 0 h 821742"/>
              <a:gd name="connsiteX7" fmla="*/ 1070407 w 1284249"/>
              <a:gd name="connsiteY7" fmla="*/ 9054 h 821742"/>
              <a:gd name="connsiteX8" fmla="*/ 849239 w 1284249"/>
              <a:gd name="connsiteY8" fmla="*/ 40041 h 821742"/>
              <a:gd name="connsiteX9" fmla="*/ 880340 w 1284249"/>
              <a:gd name="connsiteY9" fmla="*/ 141679 h 821742"/>
              <a:gd name="connsiteX10" fmla="*/ 633085 w 1284249"/>
              <a:gd name="connsiteY10" fmla="*/ 206924 h 821742"/>
              <a:gd name="connsiteX11" fmla="*/ 627680 w 1284249"/>
              <a:gd name="connsiteY11" fmla="*/ 83542 h 821742"/>
              <a:gd name="connsiteX12" fmla="*/ 528353 w 1284249"/>
              <a:gd name="connsiteY12" fmla="*/ 8157 h 821742"/>
              <a:gd name="connsiteX13" fmla="*/ 231990 w 1284249"/>
              <a:gd name="connsiteY13" fmla="*/ 31568 h 821742"/>
              <a:gd name="connsiteX14" fmla="*/ 236220 w 1284249"/>
              <a:gd name="connsiteY14" fmla="*/ 310721 h 821742"/>
              <a:gd name="connsiteX15" fmla="*/ 53629 w 1284249"/>
              <a:gd name="connsiteY15" fmla="*/ 279695 h 821742"/>
              <a:gd name="connsiteX16" fmla="*/ 998 w 1284249"/>
              <a:gd name="connsiteY16" fmla="*/ 392622 h 821742"/>
              <a:gd name="connsiteX17" fmla="*/ 82028 w 1284249"/>
              <a:gd name="connsiteY17" fmla="*/ 491342 h 821742"/>
              <a:gd name="connsiteX18" fmla="*/ 216003 w 1284249"/>
              <a:gd name="connsiteY18" fmla="*/ 455001 h 821742"/>
              <a:gd name="connsiteX19" fmla="*/ 257042 w 1284249"/>
              <a:gd name="connsiteY19" fmla="*/ 716033 h 821742"/>
              <a:gd name="connsiteX20" fmla="*/ 223252 w 1284249"/>
              <a:gd name="connsiteY20" fmla="*/ 814766 h 821742"/>
              <a:gd name="connsiteX21" fmla="*/ 296414 w 1284249"/>
              <a:gd name="connsiteY21" fmla="*/ 814867 h 821742"/>
              <a:gd name="connsiteX22" fmla="*/ 495838 w 1284249"/>
              <a:gd name="connsiteY22" fmla="*/ 805611 h 821742"/>
              <a:gd name="connsiteX23" fmla="*/ 594975 w 1284249"/>
              <a:gd name="connsiteY23" fmla="*/ 795232 h 821742"/>
              <a:gd name="connsiteX24" fmla="*/ 610014 w 1284249"/>
              <a:gd name="connsiteY24" fmla="*/ 719253 h 821742"/>
              <a:gd name="connsiteX25" fmla="*/ 621695 w 1284249"/>
              <a:gd name="connsiteY25" fmla="*/ 633274 h 821742"/>
              <a:gd name="connsiteX26" fmla="*/ 788578 w 1284249"/>
              <a:gd name="connsiteY26" fmla="*/ 622932 h 821742"/>
              <a:gd name="connsiteX27" fmla="*/ 872057 w 1284249"/>
              <a:gd name="connsiteY27" fmla="*/ 705653 h 821742"/>
              <a:gd name="connsiteX28" fmla="*/ 834364 w 1284249"/>
              <a:gd name="connsiteY28" fmla="*/ 769952 h 821742"/>
              <a:gd name="connsiteX29" fmla="*/ 916543 w 1284249"/>
              <a:gd name="connsiteY29" fmla="*/ 813933 h 821742"/>
              <a:gd name="connsiteX30" fmla="*/ 1256433 w 1284249"/>
              <a:gd name="connsiteY30" fmla="*/ 784650 h 821742"/>
              <a:gd name="connsiteX31" fmla="*/ 1261332 w 1284249"/>
              <a:gd name="connsiteY31" fmla="*/ 738863 h 821742"/>
              <a:gd name="connsiteX32" fmla="*/ 1177260 w 1284249"/>
              <a:gd name="connsiteY32" fmla="*/ 456289 h 821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284249" h="821742">
                <a:moveTo>
                  <a:pt x="1177260" y="456289"/>
                </a:moveTo>
                <a:cubicBezTo>
                  <a:pt x="1115575" y="520031"/>
                  <a:pt x="1029040" y="482819"/>
                  <a:pt x="1010465" y="401474"/>
                </a:cubicBezTo>
                <a:cubicBezTo>
                  <a:pt x="1004606" y="375840"/>
                  <a:pt x="1006563" y="348616"/>
                  <a:pt x="1016918" y="324371"/>
                </a:cubicBezTo>
                <a:cubicBezTo>
                  <a:pt x="1028068" y="298207"/>
                  <a:pt x="1048095" y="301465"/>
                  <a:pt x="1064750" y="280668"/>
                </a:cubicBezTo>
                <a:cubicBezTo>
                  <a:pt x="1111737" y="265111"/>
                  <a:pt x="1168749" y="308132"/>
                  <a:pt x="1218513" y="310645"/>
                </a:cubicBezTo>
                <a:cubicBezTo>
                  <a:pt x="1340948" y="316845"/>
                  <a:pt x="1254930" y="117788"/>
                  <a:pt x="1254375" y="58275"/>
                </a:cubicBezTo>
                <a:cubicBezTo>
                  <a:pt x="1254198" y="39031"/>
                  <a:pt x="1255940" y="19572"/>
                  <a:pt x="1258517" y="0"/>
                </a:cubicBezTo>
                <a:cubicBezTo>
                  <a:pt x="1195708" y="189"/>
                  <a:pt x="1132900" y="3334"/>
                  <a:pt x="1070407" y="9054"/>
                </a:cubicBezTo>
                <a:cubicBezTo>
                  <a:pt x="996247" y="15847"/>
                  <a:pt x="922427" y="26265"/>
                  <a:pt x="849239" y="40041"/>
                </a:cubicBezTo>
                <a:cubicBezTo>
                  <a:pt x="815878" y="80789"/>
                  <a:pt x="851891" y="110717"/>
                  <a:pt x="880340" y="141679"/>
                </a:cubicBezTo>
                <a:cubicBezTo>
                  <a:pt x="903688" y="235803"/>
                  <a:pt x="683455" y="223175"/>
                  <a:pt x="633085" y="206924"/>
                </a:cubicBezTo>
                <a:cubicBezTo>
                  <a:pt x="550249" y="180179"/>
                  <a:pt x="604168" y="134898"/>
                  <a:pt x="627680" y="83542"/>
                </a:cubicBezTo>
                <a:cubicBezTo>
                  <a:pt x="648275" y="24371"/>
                  <a:pt x="570958" y="15645"/>
                  <a:pt x="528353" y="8157"/>
                </a:cubicBezTo>
                <a:cubicBezTo>
                  <a:pt x="429368" y="-9218"/>
                  <a:pt x="329056" y="11516"/>
                  <a:pt x="231990" y="31568"/>
                </a:cubicBezTo>
                <a:cubicBezTo>
                  <a:pt x="266361" y="126349"/>
                  <a:pt x="299104" y="220145"/>
                  <a:pt x="236220" y="310721"/>
                </a:cubicBezTo>
                <a:cubicBezTo>
                  <a:pt x="176796" y="333690"/>
                  <a:pt x="114354" y="272763"/>
                  <a:pt x="53629" y="279695"/>
                </a:cubicBezTo>
                <a:cubicBezTo>
                  <a:pt x="16782" y="316353"/>
                  <a:pt x="-5038" y="333677"/>
                  <a:pt x="998" y="392622"/>
                </a:cubicBezTo>
                <a:cubicBezTo>
                  <a:pt x="5708" y="438522"/>
                  <a:pt x="30268" y="491860"/>
                  <a:pt x="82028" y="491342"/>
                </a:cubicBezTo>
                <a:cubicBezTo>
                  <a:pt x="130529" y="490862"/>
                  <a:pt x="164648" y="441805"/>
                  <a:pt x="216003" y="455001"/>
                </a:cubicBezTo>
                <a:cubicBezTo>
                  <a:pt x="307350" y="478475"/>
                  <a:pt x="275352" y="656281"/>
                  <a:pt x="257042" y="716033"/>
                </a:cubicBezTo>
                <a:cubicBezTo>
                  <a:pt x="247054" y="748624"/>
                  <a:pt x="234338" y="781481"/>
                  <a:pt x="223252" y="814766"/>
                </a:cubicBezTo>
                <a:cubicBezTo>
                  <a:pt x="247635" y="815031"/>
                  <a:pt x="272031" y="815145"/>
                  <a:pt x="296414" y="814867"/>
                </a:cubicBezTo>
                <a:cubicBezTo>
                  <a:pt x="362973" y="814097"/>
                  <a:pt x="429519" y="811180"/>
                  <a:pt x="495838" y="805611"/>
                </a:cubicBezTo>
                <a:cubicBezTo>
                  <a:pt x="528947" y="802821"/>
                  <a:pt x="562005" y="799386"/>
                  <a:pt x="594975" y="795232"/>
                </a:cubicBezTo>
                <a:cubicBezTo>
                  <a:pt x="645964" y="788792"/>
                  <a:pt x="632731" y="755342"/>
                  <a:pt x="610014" y="719253"/>
                </a:cubicBezTo>
                <a:cubicBezTo>
                  <a:pt x="581742" y="674312"/>
                  <a:pt x="580365" y="664236"/>
                  <a:pt x="621695" y="633274"/>
                </a:cubicBezTo>
                <a:cubicBezTo>
                  <a:pt x="674831" y="613790"/>
                  <a:pt x="733383" y="612565"/>
                  <a:pt x="788578" y="622932"/>
                </a:cubicBezTo>
                <a:cubicBezTo>
                  <a:pt x="836688" y="631960"/>
                  <a:pt x="907881" y="643161"/>
                  <a:pt x="872057" y="705653"/>
                </a:cubicBezTo>
                <a:cubicBezTo>
                  <a:pt x="857220" y="731539"/>
                  <a:pt x="833998" y="738080"/>
                  <a:pt x="834364" y="769952"/>
                </a:cubicBezTo>
                <a:cubicBezTo>
                  <a:pt x="834781" y="805952"/>
                  <a:pt x="887677" y="808491"/>
                  <a:pt x="916543" y="813933"/>
                </a:cubicBezTo>
                <a:cubicBezTo>
                  <a:pt x="1030909" y="835500"/>
                  <a:pt x="1143721" y="807998"/>
                  <a:pt x="1256433" y="784650"/>
                </a:cubicBezTo>
                <a:cubicBezTo>
                  <a:pt x="1257241" y="769687"/>
                  <a:pt x="1258845" y="754534"/>
                  <a:pt x="1261332" y="738863"/>
                </a:cubicBezTo>
                <a:cubicBezTo>
                  <a:pt x="1274755" y="653768"/>
                  <a:pt x="1322663" y="436666"/>
                  <a:pt x="1177260" y="4562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1" name="Abdeckfeld51">
            <a:hlinkClick r:id="" action="ppaction://macro?name=KlickeAufAbdeckfeld51"/>
            <a:extLst>
              <a:ext uri="{FF2B5EF4-FFF2-40B4-BE49-F238E27FC236}">
                <a16:creationId xmlns:a16="http://schemas.microsoft.com/office/drawing/2014/main" id="{647F21EA-EBB8-3151-203C-83DD77D11F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19223" y="4968739"/>
            <a:ext cx="1099527" cy="960828"/>
          </a:xfrm>
          <a:custGeom>
            <a:avLst/>
            <a:gdLst>
              <a:gd name="connsiteX0" fmla="*/ 1037814 w 1099527"/>
              <a:gd name="connsiteY0" fmla="*/ 596819 h 960828"/>
              <a:gd name="connsiteX1" fmla="*/ 903838 w 1099527"/>
              <a:gd name="connsiteY1" fmla="*/ 633161 h 960828"/>
              <a:gd name="connsiteX2" fmla="*/ 822808 w 1099527"/>
              <a:gd name="connsiteY2" fmla="*/ 534440 h 960828"/>
              <a:gd name="connsiteX3" fmla="*/ 875439 w 1099527"/>
              <a:gd name="connsiteY3" fmla="*/ 421514 h 960828"/>
              <a:gd name="connsiteX4" fmla="*/ 1058031 w 1099527"/>
              <a:gd name="connsiteY4" fmla="*/ 452539 h 960828"/>
              <a:gd name="connsiteX5" fmla="*/ 1053800 w 1099527"/>
              <a:gd name="connsiteY5" fmla="*/ 173387 h 960828"/>
              <a:gd name="connsiteX6" fmla="*/ 1042297 w 1099527"/>
              <a:gd name="connsiteY6" fmla="*/ 175761 h 960828"/>
              <a:gd name="connsiteX7" fmla="*/ 701624 w 1099527"/>
              <a:gd name="connsiteY7" fmla="*/ 192328 h 960828"/>
              <a:gd name="connsiteX8" fmla="*/ 683680 w 1099527"/>
              <a:gd name="connsiteY8" fmla="*/ 89857 h 960828"/>
              <a:gd name="connsiteX9" fmla="*/ 600201 w 1099527"/>
              <a:gd name="connsiteY9" fmla="*/ 7136 h 960828"/>
              <a:gd name="connsiteX10" fmla="*/ 422231 w 1099527"/>
              <a:gd name="connsiteY10" fmla="*/ 25432 h 960828"/>
              <a:gd name="connsiteX11" fmla="*/ 432371 w 1099527"/>
              <a:gd name="connsiteY11" fmla="*/ 123180 h 960828"/>
              <a:gd name="connsiteX12" fmla="*/ 307462 w 1099527"/>
              <a:gd name="connsiteY12" fmla="*/ 189802 h 960828"/>
              <a:gd name="connsiteX13" fmla="*/ 108038 w 1099527"/>
              <a:gd name="connsiteY13" fmla="*/ 199058 h 960828"/>
              <a:gd name="connsiteX14" fmla="*/ 33233 w 1099527"/>
              <a:gd name="connsiteY14" fmla="*/ 198932 h 960828"/>
              <a:gd name="connsiteX15" fmla="*/ 31403 w 1099527"/>
              <a:gd name="connsiteY15" fmla="*/ 421047 h 960828"/>
              <a:gd name="connsiteX16" fmla="*/ 281916 w 1099527"/>
              <a:gd name="connsiteY16" fmla="*/ 456795 h 960828"/>
              <a:gd name="connsiteX17" fmla="*/ 193108 w 1099527"/>
              <a:gd name="connsiteY17" fmla="*/ 631494 h 960828"/>
              <a:gd name="connsiteX18" fmla="*/ 67327 w 1099527"/>
              <a:gd name="connsiteY18" fmla="*/ 598322 h 960828"/>
              <a:gd name="connsiteX19" fmla="*/ 5605 w 1099527"/>
              <a:gd name="connsiteY19" fmla="*/ 704392 h 960828"/>
              <a:gd name="connsiteX20" fmla="*/ 40911 w 1099527"/>
              <a:gd name="connsiteY20" fmla="*/ 925471 h 960828"/>
              <a:gd name="connsiteX21" fmla="*/ 149822 w 1099527"/>
              <a:gd name="connsiteY21" fmla="*/ 947455 h 960828"/>
              <a:gd name="connsiteX22" fmla="*/ 307613 w 1099527"/>
              <a:gd name="connsiteY22" fmla="*/ 960247 h 960828"/>
              <a:gd name="connsiteX23" fmla="*/ 432396 w 1099527"/>
              <a:gd name="connsiteY23" fmla="*/ 880808 h 960828"/>
              <a:gd name="connsiteX24" fmla="*/ 422256 w 1099527"/>
              <a:gd name="connsiteY24" fmla="*/ 783060 h 960828"/>
              <a:gd name="connsiteX25" fmla="*/ 572295 w 1099527"/>
              <a:gd name="connsiteY25" fmla="*/ 760571 h 960828"/>
              <a:gd name="connsiteX26" fmla="*/ 695538 w 1099527"/>
              <a:gd name="connsiteY26" fmla="*/ 822988 h 960828"/>
              <a:gd name="connsiteX27" fmla="*/ 648185 w 1099527"/>
              <a:gd name="connsiteY27" fmla="*/ 888738 h 960828"/>
              <a:gd name="connsiteX28" fmla="*/ 716385 w 1099527"/>
              <a:gd name="connsiteY28" fmla="*/ 939020 h 960828"/>
              <a:gd name="connsiteX29" fmla="*/ 1045075 w 1099527"/>
              <a:gd name="connsiteY29" fmla="*/ 956597 h 960828"/>
              <a:gd name="connsiteX30" fmla="*/ 1078866 w 1099527"/>
              <a:gd name="connsiteY30" fmla="*/ 857864 h 960828"/>
              <a:gd name="connsiteX31" fmla="*/ 1037814 w 1099527"/>
              <a:gd name="connsiteY31" fmla="*/ 596819 h 960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9527" h="960828">
                <a:moveTo>
                  <a:pt x="1037814" y="596819"/>
                </a:moveTo>
                <a:cubicBezTo>
                  <a:pt x="986459" y="583624"/>
                  <a:pt x="952340" y="632681"/>
                  <a:pt x="903838" y="633161"/>
                </a:cubicBezTo>
                <a:cubicBezTo>
                  <a:pt x="852091" y="633679"/>
                  <a:pt x="827518" y="580328"/>
                  <a:pt x="822808" y="534440"/>
                </a:cubicBezTo>
                <a:cubicBezTo>
                  <a:pt x="816773" y="475496"/>
                  <a:pt x="838593" y="458171"/>
                  <a:pt x="875439" y="421514"/>
                </a:cubicBezTo>
                <a:cubicBezTo>
                  <a:pt x="936164" y="414582"/>
                  <a:pt x="998606" y="475509"/>
                  <a:pt x="1058031" y="452539"/>
                </a:cubicBezTo>
                <a:cubicBezTo>
                  <a:pt x="1120915" y="361951"/>
                  <a:pt x="1088172" y="268155"/>
                  <a:pt x="1053800" y="173387"/>
                </a:cubicBezTo>
                <a:cubicBezTo>
                  <a:pt x="1049962" y="174182"/>
                  <a:pt x="1046123" y="174965"/>
                  <a:pt x="1042297" y="175761"/>
                </a:cubicBezTo>
                <a:cubicBezTo>
                  <a:pt x="930671" y="198717"/>
                  <a:pt x="814424" y="221320"/>
                  <a:pt x="701624" y="192328"/>
                </a:cubicBezTo>
                <a:cubicBezTo>
                  <a:pt x="617614" y="170735"/>
                  <a:pt x="652301" y="144584"/>
                  <a:pt x="683680" y="89857"/>
                </a:cubicBezTo>
                <a:cubicBezTo>
                  <a:pt x="719504" y="27364"/>
                  <a:pt x="648311" y="16164"/>
                  <a:pt x="600201" y="7136"/>
                </a:cubicBezTo>
                <a:cubicBezTo>
                  <a:pt x="543605" y="-3497"/>
                  <a:pt x="472551" y="-5757"/>
                  <a:pt x="422231" y="25432"/>
                </a:cubicBezTo>
                <a:cubicBezTo>
                  <a:pt x="373326" y="55751"/>
                  <a:pt x="415387" y="84970"/>
                  <a:pt x="432371" y="123180"/>
                </a:cubicBezTo>
                <a:cubicBezTo>
                  <a:pt x="466970" y="201028"/>
                  <a:pt x="360307" y="185370"/>
                  <a:pt x="307462" y="189802"/>
                </a:cubicBezTo>
                <a:cubicBezTo>
                  <a:pt x="241130" y="195371"/>
                  <a:pt x="174597" y="198301"/>
                  <a:pt x="108038" y="199058"/>
                </a:cubicBezTo>
                <a:cubicBezTo>
                  <a:pt x="83099" y="199336"/>
                  <a:pt x="58173" y="199235"/>
                  <a:pt x="33233" y="198932"/>
                </a:cubicBezTo>
                <a:cubicBezTo>
                  <a:pt x="8774" y="273396"/>
                  <a:pt x="-6681" y="347367"/>
                  <a:pt x="31403" y="421047"/>
                </a:cubicBezTo>
                <a:cubicBezTo>
                  <a:pt x="86066" y="526814"/>
                  <a:pt x="223300" y="350220"/>
                  <a:pt x="281916" y="456795"/>
                </a:cubicBezTo>
                <a:cubicBezTo>
                  <a:pt x="317134" y="520816"/>
                  <a:pt x="288836" y="660827"/>
                  <a:pt x="193108" y="631494"/>
                </a:cubicBezTo>
                <a:cubicBezTo>
                  <a:pt x="151400" y="618702"/>
                  <a:pt x="113720" y="583826"/>
                  <a:pt x="67327" y="598322"/>
                </a:cubicBezTo>
                <a:cubicBezTo>
                  <a:pt x="38916" y="630800"/>
                  <a:pt x="15694" y="661168"/>
                  <a:pt x="5605" y="704392"/>
                </a:cubicBezTo>
                <a:cubicBezTo>
                  <a:pt x="-11985" y="779764"/>
                  <a:pt x="15164" y="854960"/>
                  <a:pt x="40911" y="925471"/>
                </a:cubicBezTo>
                <a:cubicBezTo>
                  <a:pt x="77215" y="933111"/>
                  <a:pt x="113468" y="941053"/>
                  <a:pt x="149822" y="947455"/>
                </a:cubicBezTo>
                <a:cubicBezTo>
                  <a:pt x="201834" y="956610"/>
                  <a:pt x="254717" y="962810"/>
                  <a:pt x="307613" y="960247"/>
                </a:cubicBezTo>
                <a:cubicBezTo>
                  <a:pt x="361519" y="957633"/>
                  <a:pt x="466175" y="956812"/>
                  <a:pt x="432396" y="880808"/>
                </a:cubicBezTo>
                <a:cubicBezTo>
                  <a:pt x="415413" y="842598"/>
                  <a:pt x="373351" y="813378"/>
                  <a:pt x="422256" y="783060"/>
                </a:cubicBezTo>
                <a:cubicBezTo>
                  <a:pt x="465038" y="756530"/>
                  <a:pt x="523187" y="755065"/>
                  <a:pt x="572295" y="760571"/>
                </a:cubicBezTo>
                <a:cubicBezTo>
                  <a:pt x="614217" y="765256"/>
                  <a:pt x="692621" y="770950"/>
                  <a:pt x="695538" y="822988"/>
                </a:cubicBezTo>
                <a:cubicBezTo>
                  <a:pt x="685145" y="848394"/>
                  <a:pt x="670308" y="871906"/>
                  <a:pt x="648185" y="888738"/>
                </a:cubicBezTo>
                <a:cubicBezTo>
                  <a:pt x="637199" y="944854"/>
                  <a:pt x="671179" y="934967"/>
                  <a:pt x="716385" y="939020"/>
                </a:cubicBezTo>
                <a:cubicBezTo>
                  <a:pt x="825675" y="948832"/>
                  <a:pt x="935331" y="955360"/>
                  <a:pt x="1045075" y="956597"/>
                </a:cubicBezTo>
                <a:cubicBezTo>
                  <a:pt x="1056162" y="923299"/>
                  <a:pt x="1068877" y="890455"/>
                  <a:pt x="1078866" y="857864"/>
                </a:cubicBezTo>
                <a:cubicBezTo>
                  <a:pt x="1097163" y="798112"/>
                  <a:pt x="1129160" y="620306"/>
                  <a:pt x="1037814" y="59681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2" name="Abdeckfeld50">
            <a:hlinkClick r:id="" action="ppaction://macro?name=KlickeAufAbdeckfeld50"/>
            <a:extLst>
              <a:ext uri="{FF2B5EF4-FFF2-40B4-BE49-F238E27FC236}">
                <a16:creationId xmlns:a16="http://schemas.microsoft.com/office/drawing/2014/main" id="{9696DA93-EB90-0787-A665-60A99E2518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694" y="4970238"/>
            <a:ext cx="1489995" cy="1116195"/>
          </a:xfrm>
          <a:custGeom>
            <a:avLst/>
            <a:gdLst>
              <a:gd name="connsiteX0" fmla="*/ 1199121 w 1489995"/>
              <a:gd name="connsiteY0" fmla="*/ 702893 h 1116195"/>
              <a:gd name="connsiteX1" fmla="*/ 1260844 w 1489995"/>
              <a:gd name="connsiteY1" fmla="*/ 596824 h 1116195"/>
              <a:gd name="connsiteX2" fmla="*/ 1386625 w 1489995"/>
              <a:gd name="connsiteY2" fmla="*/ 629996 h 1116195"/>
              <a:gd name="connsiteX3" fmla="*/ 1475433 w 1489995"/>
              <a:gd name="connsiteY3" fmla="*/ 455296 h 1116195"/>
              <a:gd name="connsiteX4" fmla="*/ 1224919 w 1489995"/>
              <a:gd name="connsiteY4" fmla="*/ 419549 h 1116195"/>
              <a:gd name="connsiteX5" fmla="*/ 1226750 w 1489995"/>
              <a:gd name="connsiteY5" fmla="*/ 197434 h 1116195"/>
              <a:gd name="connsiteX6" fmla="*/ 866113 w 1489995"/>
              <a:gd name="connsiteY6" fmla="*/ 176763 h 1116195"/>
              <a:gd name="connsiteX7" fmla="*/ 878841 w 1489995"/>
              <a:gd name="connsiteY7" fmla="*/ 63849 h 1116195"/>
              <a:gd name="connsiteX8" fmla="*/ 755599 w 1489995"/>
              <a:gd name="connsiteY8" fmla="*/ 1432 h 1116195"/>
              <a:gd name="connsiteX9" fmla="*/ 591923 w 1489995"/>
              <a:gd name="connsiteY9" fmla="*/ 29780 h 1116195"/>
              <a:gd name="connsiteX10" fmla="*/ 622570 w 1489995"/>
              <a:gd name="connsiteY10" fmla="*/ 143262 h 1116195"/>
              <a:gd name="connsiteX11" fmla="*/ 458023 w 1489995"/>
              <a:gd name="connsiteY11" fmla="*/ 191006 h 1116195"/>
              <a:gd name="connsiteX12" fmla="*/ 270179 w 1489995"/>
              <a:gd name="connsiteY12" fmla="*/ 197850 h 1116195"/>
              <a:gd name="connsiteX13" fmla="*/ 264168 w 1489995"/>
              <a:gd name="connsiteY13" fmla="*/ 367410 h 1116195"/>
              <a:gd name="connsiteX14" fmla="*/ 48581 w 1489995"/>
              <a:gd name="connsiteY14" fmla="*/ 420016 h 1116195"/>
              <a:gd name="connsiteX15" fmla="*/ 106276 w 1489995"/>
              <a:gd name="connsiteY15" fmla="*/ 629225 h 1116195"/>
              <a:gd name="connsiteX16" fmla="*/ 268764 w 1489995"/>
              <a:gd name="connsiteY16" fmla="*/ 692425 h 1116195"/>
              <a:gd name="connsiteX17" fmla="*/ 238825 w 1489995"/>
              <a:gd name="connsiteY17" fmla="*/ 898100 h 1116195"/>
              <a:gd name="connsiteX18" fmla="*/ 501284 w 1489995"/>
              <a:gd name="connsiteY18" fmla="*/ 915462 h 1116195"/>
              <a:gd name="connsiteX19" fmla="*/ 622645 w 1489995"/>
              <a:gd name="connsiteY19" fmla="*/ 981490 h 1116195"/>
              <a:gd name="connsiteX20" fmla="*/ 628050 w 1489995"/>
              <a:gd name="connsiteY20" fmla="*/ 1104872 h 1116195"/>
              <a:gd name="connsiteX21" fmla="*/ 875306 w 1489995"/>
              <a:gd name="connsiteY21" fmla="*/ 1039626 h 1116195"/>
              <a:gd name="connsiteX22" fmla="*/ 844205 w 1489995"/>
              <a:gd name="connsiteY22" fmla="*/ 937989 h 1116195"/>
              <a:gd name="connsiteX23" fmla="*/ 1028337 w 1489995"/>
              <a:gd name="connsiteY23" fmla="*/ 896660 h 1116195"/>
              <a:gd name="connsiteX24" fmla="*/ 1234402 w 1489995"/>
              <a:gd name="connsiteY24" fmla="*/ 923960 h 1116195"/>
              <a:gd name="connsiteX25" fmla="*/ 1199121 w 1489995"/>
              <a:gd name="connsiteY25" fmla="*/ 702893 h 1116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89995" h="1116195">
                <a:moveTo>
                  <a:pt x="1199121" y="702893"/>
                </a:moveTo>
                <a:cubicBezTo>
                  <a:pt x="1209210" y="659657"/>
                  <a:pt x="1232432" y="629301"/>
                  <a:pt x="1260844" y="596824"/>
                </a:cubicBezTo>
                <a:cubicBezTo>
                  <a:pt x="1307236" y="582327"/>
                  <a:pt x="1344917" y="617204"/>
                  <a:pt x="1386625" y="629996"/>
                </a:cubicBezTo>
                <a:cubicBezTo>
                  <a:pt x="1482353" y="659329"/>
                  <a:pt x="1510650" y="519317"/>
                  <a:pt x="1475433" y="455296"/>
                </a:cubicBezTo>
                <a:cubicBezTo>
                  <a:pt x="1416817" y="348722"/>
                  <a:pt x="1279583" y="525315"/>
                  <a:pt x="1224919" y="419549"/>
                </a:cubicBezTo>
                <a:cubicBezTo>
                  <a:pt x="1186835" y="345868"/>
                  <a:pt x="1202291" y="271910"/>
                  <a:pt x="1226750" y="197434"/>
                </a:cubicBezTo>
                <a:cubicBezTo>
                  <a:pt x="1106310" y="196019"/>
                  <a:pt x="985997" y="188228"/>
                  <a:pt x="866113" y="176763"/>
                </a:cubicBezTo>
                <a:cubicBezTo>
                  <a:pt x="782634" y="168769"/>
                  <a:pt x="862224" y="104446"/>
                  <a:pt x="878841" y="63849"/>
                </a:cubicBezTo>
                <a:cubicBezTo>
                  <a:pt x="875925" y="11812"/>
                  <a:pt x="797534" y="6117"/>
                  <a:pt x="755599" y="1432"/>
                </a:cubicBezTo>
                <a:cubicBezTo>
                  <a:pt x="691603" y="-5728"/>
                  <a:pt x="649617" y="15562"/>
                  <a:pt x="591923" y="29780"/>
                </a:cubicBezTo>
                <a:cubicBezTo>
                  <a:pt x="567186" y="78686"/>
                  <a:pt x="613478" y="95266"/>
                  <a:pt x="622570" y="143262"/>
                </a:cubicBezTo>
                <a:cubicBezTo>
                  <a:pt x="636094" y="196600"/>
                  <a:pt x="497711" y="188178"/>
                  <a:pt x="458023" y="191006"/>
                </a:cubicBezTo>
                <a:cubicBezTo>
                  <a:pt x="395517" y="195477"/>
                  <a:pt x="332848" y="197560"/>
                  <a:pt x="270179" y="197850"/>
                </a:cubicBezTo>
                <a:cubicBezTo>
                  <a:pt x="270229" y="276165"/>
                  <a:pt x="266264" y="342951"/>
                  <a:pt x="264168" y="367410"/>
                </a:cubicBezTo>
                <a:cubicBezTo>
                  <a:pt x="250909" y="521502"/>
                  <a:pt x="138299" y="409775"/>
                  <a:pt x="48581" y="420016"/>
                </a:cubicBezTo>
                <a:cubicBezTo>
                  <a:pt x="-16121" y="484390"/>
                  <a:pt x="-33471" y="647990"/>
                  <a:pt x="106276" y="629225"/>
                </a:cubicBezTo>
                <a:cubicBezTo>
                  <a:pt x="179868" y="559005"/>
                  <a:pt x="251200" y="603516"/>
                  <a:pt x="268764" y="692425"/>
                </a:cubicBezTo>
                <a:cubicBezTo>
                  <a:pt x="282654" y="762747"/>
                  <a:pt x="261958" y="831124"/>
                  <a:pt x="238825" y="898100"/>
                </a:cubicBezTo>
                <a:cubicBezTo>
                  <a:pt x="326610" y="897619"/>
                  <a:pt x="414433" y="902822"/>
                  <a:pt x="501284" y="915462"/>
                </a:cubicBezTo>
                <a:cubicBezTo>
                  <a:pt x="544899" y="921814"/>
                  <a:pt x="645311" y="916358"/>
                  <a:pt x="622645" y="981490"/>
                </a:cubicBezTo>
                <a:cubicBezTo>
                  <a:pt x="599146" y="1032846"/>
                  <a:pt x="545215" y="1078127"/>
                  <a:pt x="628050" y="1104872"/>
                </a:cubicBezTo>
                <a:cubicBezTo>
                  <a:pt x="678382" y="1121111"/>
                  <a:pt x="898717" y="1133738"/>
                  <a:pt x="875306" y="1039626"/>
                </a:cubicBezTo>
                <a:cubicBezTo>
                  <a:pt x="846882" y="1008690"/>
                  <a:pt x="810805" y="978712"/>
                  <a:pt x="844205" y="937989"/>
                </a:cubicBezTo>
                <a:cubicBezTo>
                  <a:pt x="901571" y="909742"/>
                  <a:pt x="964594" y="896837"/>
                  <a:pt x="1028337" y="896660"/>
                </a:cubicBezTo>
                <a:cubicBezTo>
                  <a:pt x="1098065" y="896445"/>
                  <a:pt x="1166353" y="909653"/>
                  <a:pt x="1234402" y="923960"/>
                </a:cubicBezTo>
                <a:cubicBezTo>
                  <a:pt x="1208680" y="853462"/>
                  <a:pt x="1181531" y="778266"/>
                  <a:pt x="1199121" y="7028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Abdeckfeld49">
            <a:hlinkClick r:id="" action="ppaction://macro?name=KlickeAufAbdeckfeld49"/>
            <a:extLst>
              <a:ext uri="{FF2B5EF4-FFF2-40B4-BE49-F238E27FC236}">
                <a16:creationId xmlns:a16="http://schemas.microsoft.com/office/drawing/2014/main" id="{37FE2BEA-CDC6-49DA-D189-E073A68654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407" y="4969347"/>
            <a:ext cx="1054566" cy="1120205"/>
          </a:xfrm>
          <a:custGeom>
            <a:avLst/>
            <a:gdLst>
              <a:gd name="connsiteX0" fmla="*/ 347567 w 1054566"/>
              <a:gd name="connsiteY0" fmla="*/ 913966 h 1120205"/>
              <a:gd name="connsiteX1" fmla="*/ 364892 w 1054566"/>
              <a:gd name="connsiteY1" fmla="*/ 1029215 h 1120205"/>
              <a:gd name="connsiteX2" fmla="*/ 449079 w 1054566"/>
              <a:gd name="connsiteY2" fmla="*/ 1117228 h 1120205"/>
              <a:gd name="connsiteX3" fmla="*/ 601895 w 1054566"/>
              <a:gd name="connsiteY3" fmla="*/ 1097870 h 1120205"/>
              <a:gd name="connsiteX4" fmla="*/ 617540 w 1054566"/>
              <a:gd name="connsiteY4" fmla="*/ 1009769 h 1120205"/>
              <a:gd name="connsiteX5" fmla="*/ 677697 w 1054566"/>
              <a:gd name="connsiteY5" fmla="*/ 928007 h 1120205"/>
              <a:gd name="connsiteX6" fmla="*/ 900708 w 1054566"/>
              <a:gd name="connsiteY6" fmla="*/ 902967 h 1120205"/>
              <a:gd name="connsiteX7" fmla="*/ 1020137 w 1054566"/>
              <a:gd name="connsiteY7" fmla="*/ 899002 h 1120205"/>
              <a:gd name="connsiteX8" fmla="*/ 1050077 w 1054566"/>
              <a:gd name="connsiteY8" fmla="*/ 693328 h 1120205"/>
              <a:gd name="connsiteX9" fmla="*/ 887588 w 1054566"/>
              <a:gd name="connsiteY9" fmla="*/ 630128 h 1120205"/>
              <a:gd name="connsiteX10" fmla="*/ 829894 w 1054566"/>
              <a:gd name="connsiteY10" fmla="*/ 420919 h 1120205"/>
              <a:gd name="connsiteX11" fmla="*/ 1045480 w 1054566"/>
              <a:gd name="connsiteY11" fmla="*/ 368313 h 1120205"/>
              <a:gd name="connsiteX12" fmla="*/ 1051491 w 1054566"/>
              <a:gd name="connsiteY12" fmla="*/ 198753 h 1120205"/>
              <a:gd name="connsiteX13" fmla="*/ 1039407 w 1054566"/>
              <a:gd name="connsiteY13" fmla="*/ 198867 h 1120205"/>
              <a:gd name="connsiteX14" fmla="*/ 603662 w 1054566"/>
              <a:gd name="connsiteY14" fmla="*/ 174370 h 1120205"/>
              <a:gd name="connsiteX15" fmla="*/ 647416 w 1054566"/>
              <a:gd name="connsiteY15" fmla="*/ 42174 h 1120205"/>
              <a:gd name="connsiteX16" fmla="*/ 498502 w 1054566"/>
              <a:gd name="connsiteY16" fmla="*/ 277 h 1120205"/>
              <a:gd name="connsiteX17" fmla="*/ 355561 w 1054566"/>
              <a:gd name="connsiteY17" fmla="*/ 46026 h 1120205"/>
              <a:gd name="connsiteX18" fmla="*/ 393998 w 1054566"/>
              <a:gd name="connsiteY18" fmla="*/ 174420 h 1120205"/>
              <a:gd name="connsiteX19" fmla="*/ 0 w 1054566"/>
              <a:gd name="connsiteY19" fmla="*/ 173385 h 1120205"/>
              <a:gd name="connsiteX20" fmla="*/ 0 w 1054566"/>
              <a:gd name="connsiteY20" fmla="*/ 938425 h 1120205"/>
              <a:gd name="connsiteX21" fmla="*/ 347567 w 1054566"/>
              <a:gd name="connsiteY21" fmla="*/ 913966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566" h="1120205">
                <a:moveTo>
                  <a:pt x="347567" y="913966"/>
                </a:moveTo>
                <a:cubicBezTo>
                  <a:pt x="414391" y="940445"/>
                  <a:pt x="400564" y="977873"/>
                  <a:pt x="364892" y="1029215"/>
                </a:cubicBezTo>
                <a:cubicBezTo>
                  <a:pt x="323285" y="1089119"/>
                  <a:pt x="400148" y="1110334"/>
                  <a:pt x="449079" y="1117228"/>
                </a:cubicBezTo>
                <a:cubicBezTo>
                  <a:pt x="500459" y="1124476"/>
                  <a:pt x="554163" y="1118667"/>
                  <a:pt x="601895" y="1097870"/>
                </a:cubicBezTo>
                <a:cubicBezTo>
                  <a:pt x="662620" y="1071391"/>
                  <a:pt x="652998" y="1052968"/>
                  <a:pt x="617540" y="1009769"/>
                </a:cubicBezTo>
                <a:cubicBezTo>
                  <a:pt x="569177" y="950838"/>
                  <a:pt x="628829" y="935874"/>
                  <a:pt x="677697" y="928007"/>
                </a:cubicBezTo>
                <a:cubicBezTo>
                  <a:pt x="751579" y="916100"/>
                  <a:pt x="826017" y="907627"/>
                  <a:pt x="900708" y="902967"/>
                </a:cubicBezTo>
                <a:cubicBezTo>
                  <a:pt x="940434" y="900492"/>
                  <a:pt x="980285" y="899217"/>
                  <a:pt x="1020137" y="899002"/>
                </a:cubicBezTo>
                <a:cubicBezTo>
                  <a:pt x="1043271" y="832027"/>
                  <a:pt x="1063967" y="763650"/>
                  <a:pt x="1050077" y="693328"/>
                </a:cubicBezTo>
                <a:cubicBezTo>
                  <a:pt x="1032512" y="604419"/>
                  <a:pt x="961180" y="559920"/>
                  <a:pt x="887588" y="630128"/>
                </a:cubicBezTo>
                <a:cubicBezTo>
                  <a:pt x="747854" y="648880"/>
                  <a:pt x="765191" y="485280"/>
                  <a:pt x="829894" y="420919"/>
                </a:cubicBezTo>
                <a:cubicBezTo>
                  <a:pt x="919611" y="410678"/>
                  <a:pt x="1032222" y="522404"/>
                  <a:pt x="1045480" y="368313"/>
                </a:cubicBezTo>
                <a:cubicBezTo>
                  <a:pt x="1047589" y="343854"/>
                  <a:pt x="1051542" y="277068"/>
                  <a:pt x="1051491" y="198753"/>
                </a:cubicBezTo>
                <a:cubicBezTo>
                  <a:pt x="1047463" y="198778"/>
                  <a:pt x="1043435" y="198867"/>
                  <a:pt x="1039407" y="198867"/>
                </a:cubicBezTo>
                <a:cubicBezTo>
                  <a:pt x="893839" y="198981"/>
                  <a:pt x="748410" y="189194"/>
                  <a:pt x="603662" y="174370"/>
                </a:cubicBezTo>
                <a:cubicBezTo>
                  <a:pt x="582954" y="117017"/>
                  <a:pt x="660498" y="99679"/>
                  <a:pt x="647416" y="42174"/>
                </a:cubicBezTo>
                <a:cubicBezTo>
                  <a:pt x="608777" y="10391"/>
                  <a:pt x="547711" y="1893"/>
                  <a:pt x="498502" y="277"/>
                </a:cubicBezTo>
                <a:cubicBezTo>
                  <a:pt x="456642" y="-1087"/>
                  <a:pt x="374893" y="921"/>
                  <a:pt x="355561" y="46026"/>
                </a:cubicBezTo>
                <a:cubicBezTo>
                  <a:pt x="337882" y="87279"/>
                  <a:pt x="409744" y="123191"/>
                  <a:pt x="393998" y="174420"/>
                </a:cubicBezTo>
                <a:cubicBezTo>
                  <a:pt x="296098" y="213401"/>
                  <a:pt x="117712" y="198248"/>
                  <a:pt x="0" y="173385"/>
                </a:cubicBezTo>
                <a:lnTo>
                  <a:pt x="0" y="938425"/>
                </a:lnTo>
                <a:cubicBezTo>
                  <a:pt x="112573" y="914496"/>
                  <a:pt x="268432" y="882625"/>
                  <a:pt x="347567" y="9139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0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EED84C4C-48F5-C1B8-7EBF-D7A4E3D7F1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704" y="4354583"/>
            <a:ext cx="1247160" cy="973398"/>
          </a:xfrm>
          <a:custGeom>
            <a:avLst/>
            <a:gdLst>
              <a:gd name="connsiteX0" fmla="*/ 902586 w 1247160"/>
              <a:gd name="connsiteY0" fmla="*/ 25370 h 973398"/>
              <a:gd name="connsiteX1" fmla="*/ 838906 w 1247160"/>
              <a:gd name="connsiteY1" fmla="*/ 197342 h 973398"/>
              <a:gd name="connsiteX2" fmla="*/ 586713 w 1247160"/>
              <a:gd name="connsiteY2" fmla="*/ 151757 h 973398"/>
              <a:gd name="connsiteX3" fmla="*/ 606424 w 1247160"/>
              <a:gd name="connsiteY3" fmla="*/ 27820 h 973398"/>
              <a:gd name="connsiteX4" fmla="*/ 480946 w 1247160"/>
              <a:gd name="connsiteY4" fmla="*/ 785 h 973398"/>
              <a:gd name="connsiteX5" fmla="*/ 237214 w 1247160"/>
              <a:gd name="connsiteY5" fmla="*/ 28173 h 973398"/>
              <a:gd name="connsiteX6" fmla="*/ 273997 w 1247160"/>
              <a:gd name="connsiteY6" fmla="*/ 214515 h 973398"/>
              <a:gd name="connsiteX7" fmla="*/ 211416 w 1247160"/>
              <a:gd name="connsiteY7" fmla="*/ 308993 h 973398"/>
              <a:gd name="connsiteX8" fmla="*/ 57652 w 1247160"/>
              <a:gd name="connsiteY8" fmla="*/ 279015 h 973398"/>
              <a:gd name="connsiteX9" fmla="*/ 476 w 1247160"/>
              <a:gd name="connsiteY9" fmla="*/ 380918 h 973398"/>
              <a:gd name="connsiteX10" fmla="*/ 66643 w 1247160"/>
              <a:gd name="connsiteY10" fmla="*/ 482416 h 973398"/>
              <a:gd name="connsiteX11" fmla="*/ 170175 w 1247160"/>
              <a:gd name="connsiteY11" fmla="*/ 454637 h 973398"/>
              <a:gd name="connsiteX12" fmla="*/ 271496 w 1247160"/>
              <a:gd name="connsiteY12" fmla="*/ 555061 h 973398"/>
              <a:gd name="connsiteX13" fmla="*/ 254639 w 1247160"/>
              <a:gd name="connsiteY13" fmla="*/ 755962 h 973398"/>
              <a:gd name="connsiteX14" fmla="*/ 509396 w 1247160"/>
              <a:gd name="connsiteY14" fmla="*/ 773477 h 973398"/>
              <a:gd name="connsiteX15" fmla="*/ 630757 w 1247160"/>
              <a:gd name="connsiteY15" fmla="*/ 839505 h 973398"/>
              <a:gd name="connsiteX16" fmla="*/ 612498 w 1247160"/>
              <a:gd name="connsiteY16" fmla="*/ 954073 h 973398"/>
              <a:gd name="connsiteX17" fmla="*/ 883417 w 1247160"/>
              <a:gd name="connsiteY17" fmla="*/ 897641 h 973398"/>
              <a:gd name="connsiteX18" fmla="*/ 840648 w 1247160"/>
              <a:gd name="connsiteY18" fmla="*/ 809326 h 973398"/>
              <a:gd name="connsiteX19" fmla="*/ 955254 w 1247160"/>
              <a:gd name="connsiteY19" fmla="*/ 770143 h 973398"/>
              <a:gd name="connsiteX20" fmla="*/ 1247160 w 1247160"/>
              <a:gd name="connsiteY20" fmla="*/ 774297 h 973398"/>
              <a:gd name="connsiteX21" fmla="*/ 1247160 w 1247160"/>
              <a:gd name="connsiteY21" fmla="*/ 26267 h 973398"/>
              <a:gd name="connsiteX22" fmla="*/ 902586 w 1247160"/>
              <a:gd name="connsiteY22" fmla="*/ 25370 h 97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47160" h="973398">
                <a:moveTo>
                  <a:pt x="902586" y="25370"/>
                </a:moveTo>
                <a:cubicBezTo>
                  <a:pt x="748558" y="64931"/>
                  <a:pt x="961252" y="144016"/>
                  <a:pt x="838906" y="197342"/>
                </a:cubicBezTo>
                <a:cubicBezTo>
                  <a:pt x="805178" y="212040"/>
                  <a:pt x="553995" y="242447"/>
                  <a:pt x="586713" y="151757"/>
                </a:cubicBezTo>
                <a:cubicBezTo>
                  <a:pt x="608811" y="114961"/>
                  <a:pt x="669333" y="53163"/>
                  <a:pt x="606424" y="27820"/>
                </a:cubicBezTo>
                <a:cubicBezTo>
                  <a:pt x="566458" y="11720"/>
                  <a:pt x="523904" y="3146"/>
                  <a:pt x="480946" y="785"/>
                </a:cubicBezTo>
                <a:cubicBezTo>
                  <a:pt x="399360" y="-3686"/>
                  <a:pt x="318154" y="11682"/>
                  <a:pt x="237214" y="28173"/>
                </a:cubicBezTo>
                <a:cubicBezTo>
                  <a:pt x="258932" y="89201"/>
                  <a:pt x="279401" y="150974"/>
                  <a:pt x="273997" y="214515"/>
                </a:cubicBezTo>
                <a:cubicBezTo>
                  <a:pt x="270436" y="256438"/>
                  <a:pt x="258831" y="311404"/>
                  <a:pt x="211416" y="308993"/>
                </a:cubicBezTo>
                <a:cubicBezTo>
                  <a:pt x="161664" y="306480"/>
                  <a:pt x="104639" y="263459"/>
                  <a:pt x="57652" y="279015"/>
                </a:cubicBezTo>
                <a:cubicBezTo>
                  <a:pt x="27018" y="317251"/>
                  <a:pt x="-4247" y="321001"/>
                  <a:pt x="476" y="380918"/>
                </a:cubicBezTo>
                <a:cubicBezTo>
                  <a:pt x="3747" y="422235"/>
                  <a:pt x="27574" y="465193"/>
                  <a:pt x="66643" y="482416"/>
                </a:cubicBezTo>
                <a:cubicBezTo>
                  <a:pt x="104323" y="499009"/>
                  <a:pt x="143089" y="482644"/>
                  <a:pt x="170175" y="454637"/>
                </a:cubicBezTo>
                <a:cubicBezTo>
                  <a:pt x="240736" y="445115"/>
                  <a:pt x="263163" y="489854"/>
                  <a:pt x="271496" y="555061"/>
                </a:cubicBezTo>
                <a:cubicBezTo>
                  <a:pt x="280247" y="623590"/>
                  <a:pt x="262884" y="689480"/>
                  <a:pt x="254639" y="755962"/>
                </a:cubicBezTo>
                <a:cubicBezTo>
                  <a:pt x="339861" y="755824"/>
                  <a:pt x="425083" y="761203"/>
                  <a:pt x="509396" y="773477"/>
                </a:cubicBezTo>
                <a:cubicBezTo>
                  <a:pt x="552985" y="779828"/>
                  <a:pt x="653461" y="774386"/>
                  <a:pt x="630757" y="839505"/>
                </a:cubicBezTo>
                <a:cubicBezTo>
                  <a:pt x="604707" y="896429"/>
                  <a:pt x="573252" y="900445"/>
                  <a:pt x="612498" y="954073"/>
                </a:cubicBezTo>
                <a:cubicBezTo>
                  <a:pt x="663298" y="975640"/>
                  <a:pt x="909064" y="1000794"/>
                  <a:pt x="883417" y="897641"/>
                </a:cubicBezTo>
                <a:cubicBezTo>
                  <a:pt x="861837" y="874142"/>
                  <a:pt x="825445" y="846135"/>
                  <a:pt x="840648" y="809326"/>
                </a:cubicBezTo>
                <a:cubicBezTo>
                  <a:pt x="867191" y="782480"/>
                  <a:pt x="918382" y="778477"/>
                  <a:pt x="955254" y="770143"/>
                </a:cubicBezTo>
                <a:cubicBezTo>
                  <a:pt x="1014881" y="756695"/>
                  <a:pt x="1146823" y="757516"/>
                  <a:pt x="1247160" y="774297"/>
                </a:cubicBezTo>
                <a:lnTo>
                  <a:pt x="1247160" y="26267"/>
                </a:lnTo>
                <a:cubicBezTo>
                  <a:pt x="1135573" y="2881"/>
                  <a:pt x="979070" y="5709"/>
                  <a:pt x="902586" y="2537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ACF54C5A-C0CD-EC17-E48F-9D4299DEE8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004" y="4211759"/>
            <a:ext cx="1089599" cy="1120184"/>
          </a:xfrm>
          <a:custGeom>
            <a:avLst/>
            <a:gdLst>
              <a:gd name="connsiteX0" fmla="*/ 645187 w 1089599"/>
              <a:gd name="connsiteY0" fmla="*/ 174293 h 1120184"/>
              <a:gd name="connsiteX1" fmla="*/ 675670 w 1089599"/>
              <a:gd name="connsiteY1" fmla="*/ 30127 h 1120184"/>
              <a:gd name="connsiteX2" fmla="*/ 511754 w 1089599"/>
              <a:gd name="connsiteY2" fmla="*/ 452 h 1120184"/>
              <a:gd name="connsiteX3" fmla="*/ 397085 w 1089599"/>
              <a:gd name="connsiteY3" fmla="*/ 45949 h 1120184"/>
              <a:gd name="connsiteX4" fmla="*/ 435510 w 1089599"/>
              <a:gd name="connsiteY4" fmla="*/ 174343 h 1120184"/>
              <a:gd name="connsiteX5" fmla="*/ 13833 w 1089599"/>
              <a:gd name="connsiteY5" fmla="*/ 162385 h 1120184"/>
              <a:gd name="connsiteX6" fmla="*/ 10146 w 1089599"/>
              <a:gd name="connsiteY6" fmla="*/ 298495 h 1120184"/>
              <a:gd name="connsiteX7" fmla="*/ 88195 w 1089599"/>
              <a:gd name="connsiteY7" fmla="*/ 454633 h 1120184"/>
              <a:gd name="connsiteX8" fmla="*/ 291723 w 1089599"/>
              <a:gd name="connsiteY8" fmla="*/ 518312 h 1120184"/>
              <a:gd name="connsiteX9" fmla="*/ 226061 w 1089599"/>
              <a:gd name="connsiteY9" fmla="*/ 634446 h 1120184"/>
              <a:gd name="connsiteX10" fmla="*/ 119751 w 1089599"/>
              <a:gd name="connsiteY10" fmla="*/ 600466 h 1120184"/>
              <a:gd name="connsiteX11" fmla="*/ 3757 w 1089599"/>
              <a:gd name="connsiteY11" fmla="*/ 794864 h 1120184"/>
              <a:gd name="connsiteX12" fmla="*/ 18379 w 1089599"/>
              <a:gd name="connsiteY12" fmla="*/ 901135 h 1120184"/>
              <a:gd name="connsiteX13" fmla="*/ 375366 w 1089599"/>
              <a:gd name="connsiteY13" fmla="*/ 926567 h 1120184"/>
              <a:gd name="connsiteX14" fmla="*/ 438415 w 1089599"/>
              <a:gd name="connsiteY14" fmla="*/ 961708 h 1120184"/>
              <a:gd name="connsiteX15" fmla="*/ 406429 w 1089599"/>
              <a:gd name="connsiteY15" fmla="*/ 1029164 h 1120184"/>
              <a:gd name="connsiteX16" fmla="*/ 465311 w 1089599"/>
              <a:gd name="connsiteY16" fmla="*/ 1112504 h 1120184"/>
              <a:gd name="connsiteX17" fmla="*/ 619049 w 1089599"/>
              <a:gd name="connsiteY17" fmla="*/ 1106986 h 1120184"/>
              <a:gd name="connsiteX18" fmla="*/ 659077 w 1089599"/>
              <a:gd name="connsiteY18" fmla="*/ 1009718 h 1120184"/>
              <a:gd name="connsiteX19" fmla="*/ 910109 w 1089599"/>
              <a:gd name="connsiteY19" fmla="*/ 905163 h 1120184"/>
              <a:gd name="connsiteX20" fmla="*/ 1069365 w 1089599"/>
              <a:gd name="connsiteY20" fmla="*/ 898799 h 1120184"/>
              <a:gd name="connsiteX21" fmla="*/ 1086222 w 1089599"/>
              <a:gd name="connsiteY21" fmla="*/ 697898 h 1120184"/>
              <a:gd name="connsiteX22" fmla="*/ 984901 w 1089599"/>
              <a:gd name="connsiteY22" fmla="*/ 597473 h 1120184"/>
              <a:gd name="connsiteX23" fmla="*/ 881369 w 1089599"/>
              <a:gd name="connsiteY23" fmla="*/ 625253 h 1120184"/>
              <a:gd name="connsiteX24" fmla="*/ 815202 w 1089599"/>
              <a:gd name="connsiteY24" fmla="*/ 523755 h 1120184"/>
              <a:gd name="connsiteX25" fmla="*/ 872378 w 1089599"/>
              <a:gd name="connsiteY25" fmla="*/ 421852 h 1120184"/>
              <a:gd name="connsiteX26" fmla="*/ 1026142 w 1089599"/>
              <a:gd name="connsiteY26" fmla="*/ 451829 h 1120184"/>
              <a:gd name="connsiteX27" fmla="*/ 1088723 w 1089599"/>
              <a:gd name="connsiteY27" fmla="*/ 357352 h 1120184"/>
              <a:gd name="connsiteX28" fmla="*/ 1051939 w 1089599"/>
              <a:gd name="connsiteY28" fmla="*/ 171010 h 1120184"/>
              <a:gd name="connsiteX29" fmla="*/ 645187 w 1089599"/>
              <a:gd name="connsiteY29" fmla="*/ 174293 h 112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89599" h="1120184">
                <a:moveTo>
                  <a:pt x="645187" y="174293"/>
                </a:moveTo>
                <a:cubicBezTo>
                  <a:pt x="623493" y="114199"/>
                  <a:pt x="725876" y="84147"/>
                  <a:pt x="675670" y="30127"/>
                </a:cubicBezTo>
                <a:cubicBezTo>
                  <a:pt x="624163" y="8761"/>
                  <a:pt x="567580" y="-2452"/>
                  <a:pt x="511754" y="452"/>
                </a:cubicBezTo>
                <a:cubicBezTo>
                  <a:pt x="475438" y="2334"/>
                  <a:pt x="413299" y="8105"/>
                  <a:pt x="397085" y="45949"/>
                </a:cubicBezTo>
                <a:cubicBezTo>
                  <a:pt x="379394" y="87202"/>
                  <a:pt x="451282" y="123127"/>
                  <a:pt x="435510" y="174343"/>
                </a:cubicBezTo>
                <a:cubicBezTo>
                  <a:pt x="295536" y="229891"/>
                  <a:pt x="155057" y="190784"/>
                  <a:pt x="13833" y="162385"/>
                </a:cubicBezTo>
                <a:cubicBezTo>
                  <a:pt x="20134" y="205243"/>
                  <a:pt x="23708" y="247885"/>
                  <a:pt x="10146" y="298495"/>
                </a:cubicBezTo>
                <a:cubicBezTo>
                  <a:pt x="-8353" y="367491"/>
                  <a:pt x="-11346" y="456350"/>
                  <a:pt x="88195" y="454633"/>
                </a:cubicBezTo>
                <a:cubicBezTo>
                  <a:pt x="169869" y="453231"/>
                  <a:pt x="295448" y="363261"/>
                  <a:pt x="291723" y="518312"/>
                </a:cubicBezTo>
                <a:cubicBezTo>
                  <a:pt x="290675" y="561977"/>
                  <a:pt x="278275" y="627299"/>
                  <a:pt x="226061" y="634446"/>
                </a:cubicBezTo>
                <a:cubicBezTo>
                  <a:pt x="187017" y="639800"/>
                  <a:pt x="154464" y="612942"/>
                  <a:pt x="119751" y="600466"/>
                </a:cubicBezTo>
                <a:cubicBezTo>
                  <a:pt x="13732" y="562369"/>
                  <a:pt x="-4805" y="725060"/>
                  <a:pt x="3757" y="794864"/>
                </a:cubicBezTo>
                <a:cubicBezTo>
                  <a:pt x="8567" y="834097"/>
                  <a:pt x="14351" y="868329"/>
                  <a:pt x="18379" y="901135"/>
                </a:cubicBezTo>
                <a:cubicBezTo>
                  <a:pt x="178771" y="904456"/>
                  <a:pt x="336626" y="919255"/>
                  <a:pt x="375366" y="926567"/>
                </a:cubicBezTo>
                <a:cubicBezTo>
                  <a:pt x="404144" y="931996"/>
                  <a:pt x="438642" y="925266"/>
                  <a:pt x="438415" y="961708"/>
                </a:cubicBezTo>
                <a:cubicBezTo>
                  <a:pt x="438251" y="988100"/>
                  <a:pt x="420698" y="1008619"/>
                  <a:pt x="406429" y="1029164"/>
                </a:cubicBezTo>
                <a:cubicBezTo>
                  <a:pt x="371755" y="1079093"/>
                  <a:pt x="418969" y="1101872"/>
                  <a:pt x="465311" y="1112504"/>
                </a:cubicBezTo>
                <a:cubicBezTo>
                  <a:pt x="515783" y="1124096"/>
                  <a:pt x="569625" y="1122808"/>
                  <a:pt x="619049" y="1106986"/>
                </a:cubicBezTo>
                <a:cubicBezTo>
                  <a:pt x="689055" y="1084585"/>
                  <a:pt x="703842" y="1064255"/>
                  <a:pt x="659077" y="1009718"/>
                </a:cubicBezTo>
                <a:cubicBezTo>
                  <a:pt x="576204" y="908737"/>
                  <a:pt x="856557" y="909280"/>
                  <a:pt x="910109" y="905163"/>
                </a:cubicBezTo>
                <a:cubicBezTo>
                  <a:pt x="963043" y="901085"/>
                  <a:pt x="1016204" y="898887"/>
                  <a:pt x="1069365" y="898799"/>
                </a:cubicBezTo>
                <a:cubicBezTo>
                  <a:pt x="1077611" y="832304"/>
                  <a:pt x="1094973" y="766427"/>
                  <a:pt x="1086222" y="697898"/>
                </a:cubicBezTo>
                <a:cubicBezTo>
                  <a:pt x="1077888" y="632691"/>
                  <a:pt x="1055449" y="587952"/>
                  <a:pt x="984901" y="597473"/>
                </a:cubicBezTo>
                <a:cubicBezTo>
                  <a:pt x="957803" y="625481"/>
                  <a:pt x="919049" y="641858"/>
                  <a:pt x="881369" y="625253"/>
                </a:cubicBezTo>
                <a:cubicBezTo>
                  <a:pt x="842300" y="608029"/>
                  <a:pt x="818473" y="565071"/>
                  <a:pt x="815202" y="523755"/>
                </a:cubicBezTo>
                <a:cubicBezTo>
                  <a:pt x="810479" y="463838"/>
                  <a:pt x="841757" y="460087"/>
                  <a:pt x="872378" y="421852"/>
                </a:cubicBezTo>
                <a:cubicBezTo>
                  <a:pt x="919365" y="406295"/>
                  <a:pt x="976377" y="449316"/>
                  <a:pt x="1026142" y="451829"/>
                </a:cubicBezTo>
                <a:cubicBezTo>
                  <a:pt x="1073557" y="454229"/>
                  <a:pt x="1085162" y="399274"/>
                  <a:pt x="1088723" y="357352"/>
                </a:cubicBezTo>
                <a:cubicBezTo>
                  <a:pt x="1094127" y="293811"/>
                  <a:pt x="1073658" y="232038"/>
                  <a:pt x="1051939" y="171010"/>
                </a:cubicBezTo>
                <a:cubicBezTo>
                  <a:pt x="915791" y="198702"/>
                  <a:pt x="780413" y="229538"/>
                  <a:pt x="645187" y="17429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9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0EFC1C82-76D1-233A-E731-D861F038C3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5363" y="4351841"/>
            <a:ext cx="1300431" cy="980056"/>
          </a:xfrm>
          <a:custGeom>
            <a:avLst/>
            <a:gdLst>
              <a:gd name="connsiteX0" fmla="*/ 1128379 w 1300431"/>
              <a:gd name="connsiteY0" fmla="*/ 460384 h 980056"/>
              <a:gd name="connsiteX1" fmla="*/ 1234689 w 1300431"/>
              <a:gd name="connsiteY1" fmla="*/ 494364 h 980056"/>
              <a:gd name="connsiteX2" fmla="*/ 1300351 w 1300431"/>
              <a:gd name="connsiteY2" fmla="*/ 378230 h 980056"/>
              <a:gd name="connsiteX3" fmla="*/ 1096824 w 1300431"/>
              <a:gd name="connsiteY3" fmla="*/ 314551 h 980056"/>
              <a:gd name="connsiteX4" fmla="*/ 1018774 w 1300431"/>
              <a:gd name="connsiteY4" fmla="*/ 158413 h 980056"/>
              <a:gd name="connsiteX5" fmla="*/ 1022461 w 1300431"/>
              <a:gd name="connsiteY5" fmla="*/ 22303 h 980056"/>
              <a:gd name="connsiteX6" fmla="*/ 786406 w 1300431"/>
              <a:gd name="connsiteY6" fmla="*/ 2984 h 980056"/>
              <a:gd name="connsiteX7" fmla="*/ 640143 w 1300431"/>
              <a:gd name="connsiteY7" fmla="*/ 75490 h 980056"/>
              <a:gd name="connsiteX8" fmla="*/ 687357 w 1300431"/>
              <a:gd name="connsiteY8" fmla="*/ 174122 h 980056"/>
              <a:gd name="connsiteX9" fmla="*/ 402737 w 1300431"/>
              <a:gd name="connsiteY9" fmla="*/ 186067 h 980056"/>
              <a:gd name="connsiteX10" fmla="*/ 434141 w 1300431"/>
              <a:gd name="connsiteY10" fmla="*/ 41623 h 980056"/>
              <a:gd name="connsiteX11" fmla="*/ 283913 w 1300431"/>
              <a:gd name="connsiteY11" fmla="*/ 3527 h 980056"/>
              <a:gd name="connsiteX12" fmla="*/ 30773 w 1300431"/>
              <a:gd name="connsiteY12" fmla="*/ 34047 h 980056"/>
              <a:gd name="connsiteX13" fmla="*/ 30369 w 1300431"/>
              <a:gd name="connsiteY13" fmla="*/ 39780 h 980056"/>
              <a:gd name="connsiteX14" fmla="*/ 61546 w 1300431"/>
              <a:gd name="connsiteY14" fmla="*/ 313199 h 980056"/>
              <a:gd name="connsiteX15" fmla="*/ 289027 w 1300431"/>
              <a:gd name="connsiteY15" fmla="*/ 352812 h 980056"/>
              <a:gd name="connsiteX16" fmla="*/ 259101 w 1300431"/>
              <a:gd name="connsiteY16" fmla="*/ 473567 h 980056"/>
              <a:gd name="connsiteX17" fmla="*/ 135971 w 1300431"/>
              <a:gd name="connsiteY17" fmla="*/ 467505 h 980056"/>
              <a:gd name="connsiteX18" fmla="*/ 5556 w 1300431"/>
              <a:gd name="connsiteY18" fmla="*/ 639919 h 980056"/>
              <a:gd name="connsiteX19" fmla="*/ 31013 w 1300431"/>
              <a:gd name="connsiteY19" fmla="*/ 782103 h 980056"/>
              <a:gd name="connsiteX20" fmla="*/ 88341 w 1300431"/>
              <a:gd name="connsiteY20" fmla="*/ 781371 h 980056"/>
              <a:gd name="connsiteX21" fmla="*/ 434166 w 1300431"/>
              <a:gd name="connsiteY21" fmla="*/ 799251 h 980056"/>
              <a:gd name="connsiteX22" fmla="*/ 390917 w 1300431"/>
              <a:gd name="connsiteY22" fmla="*/ 929704 h 980056"/>
              <a:gd name="connsiteX23" fmla="*/ 514829 w 1300431"/>
              <a:gd name="connsiteY23" fmla="*/ 979607 h 980056"/>
              <a:gd name="connsiteX24" fmla="*/ 665259 w 1300431"/>
              <a:gd name="connsiteY24" fmla="*/ 946019 h 980056"/>
              <a:gd name="connsiteX25" fmla="*/ 640169 w 1300431"/>
              <a:gd name="connsiteY25" fmla="*/ 833130 h 980056"/>
              <a:gd name="connsiteX26" fmla="*/ 1027045 w 1300431"/>
              <a:gd name="connsiteY26" fmla="*/ 761053 h 980056"/>
              <a:gd name="connsiteX27" fmla="*/ 1012422 w 1300431"/>
              <a:gd name="connsiteY27" fmla="*/ 654782 h 980056"/>
              <a:gd name="connsiteX28" fmla="*/ 1128379 w 1300431"/>
              <a:gd name="connsiteY28" fmla="*/ 460384 h 98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00431" h="980056">
                <a:moveTo>
                  <a:pt x="1128379" y="460384"/>
                </a:moveTo>
                <a:cubicBezTo>
                  <a:pt x="1163092" y="472859"/>
                  <a:pt x="1195645" y="499718"/>
                  <a:pt x="1234689" y="494364"/>
                </a:cubicBezTo>
                <a:cubicBezTo>
                  <a:pt x="1286903" y="487217"/>
                  <a:pt x="1299303" y="421895"/>
                  <a:pt x="1300351" y="378230"/>
                </a:cubicBezTo>
                <a:cubicBezTo>
                  <a:pt x="1304076" y="223179"/>
                  <a:pt x="1178497" y="313149"/>
                  <a:pt x="1096824" y="314551"/>
                </a:cubicBezTo>
                <a:cubicBezTo>
                  <a:pt x="997282" y="316268"/>
                  <a:pt x="1000275" y="227409"/>
                  <a:pt x="1018774" y="158413"/>
                </a:cubicBezTo>
                <a:cubicBezTo>
                  <a:pt x="1032336" y="107790"/>
                  <a:pt x="1028762" y="65148"/>
                  <a:pt x="1022461" y="22303"/>
                </a:cubicBezTo>
                <a:cubicBezTo>
                  <a:pt x="944020" y="6532"/>
                  <a:pt x="865352" y="-5944"/>
                  <a:pt x="786406" y="2984"/>
                </a:cubicBezTo>
                <a:cubicBezTo>
                  <a:pt x="747791" y="7353"/>
                  <a:pt x="635648" y="19677"/>
                  <a:pt x="640143" y="75490"/>
                </a:cubicBezTo>
                <a:cubicBezTo>
                  <a:pt x="643565" y="117817"/>
                  <a:pt x="697774" y="129181"/>
                  <a:pt x="687357" y="174122"/>
                </a:cubicBezTo>
                <a:cubicBezTo>
                  <a:pt x="616593" y="225604"/>
                  <a:pt x="472427" y="251755"/>
                  <a:pt x="402737" y="186067"/>
                </a:cubicBezTo>
                <a:cubicBezTo>
                  <a:pt x="362506" y="148148"/>
                  <a:pt x="447804" y="94456"/>
                  <a:pt x="434141" y="41623"/>
                </a:cubicBezTo>
                <a:cubicBezTo>
                  <a:pt x="387230" y="18566"/>
                  <a:pt x="335988" y="6393"/>
                  <a:pt x="283913" y="3527"/>
                </a:cubicBezTo>
                <a:cubicBezTo>
                  <a:pt x="198464" y="-1158"/>
                  <a:pt x="114240" y="16672"/>
                  <a:pt x="30773" y="34047"/>
                </a:cubicBezTo>
                <a:cubicBezTo>
                  <a:pt x="30634" y="35954"/>
                  <a:pt x="30546" y="37873"/>
                  <a:pt x="30369" y="39780"/>
                </a:cubicBezTo>
                <a:cubicBezTo>
                  <a:pt x="19611" y="151317"/>
                  <a:pt x="-47744" y="232814"/>
                  <a:pt x="61546" y="313199"/>
                </a:cubicBezTo>
                <a:cubicBezTo>
                  <a:pt x="142689" y="330461"/>
                  <a:pt x="262548" y="212244"/>
                  <a:pt x="289027" y="352812"/>
                </a:cubicBezTo>
                <a:cubicBezTo>
                  <a:pt x="296907" y="394709"/>
                  <a:pt x="283989" y="439549"/>
                  <a:pt x="259101" y="473567"/>
                </a:cubicBezTo>
                <a:cubicBezTo>
                  <a:pt x="227141" y="517257"/>
                  <a:pt x="173993" y="485032"/>
                  <a:pt x="135971" y="467505"/>
                </a:cubicBezTo>
                <a:cubicBezTo>
                  <a:pt x="26202" y="416908"/>
                  <a:pt x="-10506" y="555531"/>
                  <a:pt x="5556" y="639919"/>
                </a:cubicBezTo>
                <a:cubicBezTo>
                  <a:pt x="14446" y="686653"/>
                  <a:pt x="31581" y="733968"/>
                  <a:pt x="31013" y="782103"/>
                </a:cubicBezTo>
                <a:cubicBezTo>
                  <a:pt x="47858" y="785525"/>
                  <a:pt x="65902" y="786346"/>
                  <a:pt x="88341" y="781371"/>
                </a:cubicBezTo>
                <a:cubicBezTo>
                  <a:pt x="200207" y="756596"/>
                  <a:pt x="332339" y="729296"/>
                  <a:pt x="434166" y="799251"/>
                </a:cubicBezTo>
                <a:cubicBezTo>
                  <a:pt x="446263" y="846048"/>
                  <a:pt x="373946" y="897782"/>
                  <a:pt x="390917" y="929704"/>
                </a:cubicBezTo>
                <a:cubicBezTo>
                  <a:pt x="412763" y="970793"/>
                  <a:pt x="473576" y="977334"/>
                  <a:pt x="514829" y="979607"/>
                </a:cubicBezTo>
                <a:cubicBezTo>
                  <a:pt x="566753" y="982448"/>
                  <a:pt x="619864" y="971867"/>
                  <a:pt x="665259" y="946019"/>
                </a:cubicBezTo>
                <a:cubicBezTo>
                  <a:pt x="728749" y="909879"/>
                  <a:pt x="643805" y="878210"/>
                  <a:pt x="640169" y="833130"/>
                </a:cubicBezTo>
                <a:cubicBezTo>
                  <a:pt x="635055" y="769842"/>
                  <a:pt x="832912" y="757038"/>
                  <a:pt x="1027045" y="761053"/>
                </a:cubicBezTo>
                <a:cubicBezTo>
                  <a:pt x="1023017" y="728247"/>
                  <a:pt x="1017233" y="694015"/>
                  <a:pt x="1012422" y="654782"/>
                </a:cubicBezTo>
                <a:cubicBezTo>
                  <a:pt x="1003823" y="584978"/>
                  <a:pt x="1022373" y="422300"/>
                  <a:pt x="1128379" y="46038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556CA134-17C3-DA09-6C73-FB29599D39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8537" y="4211694"/>
            <a:ext cx="1498143" cy="1122922"/>
          </a:xfrm>
          <a:custGeom>
            <a:avLst/>
            <a:gdLst>
              <a:gd name="connsiteX0" fmla="*/ 1212370 w 1498143"/>
              <a:gd name="connsiteY0" fmla="*/ 780066 h 1122922"/>
              <a:gd name="connsiteX1" fmla="*/ 1342785 w 1498143"/>
              <a:gd name="connsiteY1" fmla="*/ 607652 h 1122922"/>
              <a:gd name="connsiteX2" fmla="*/ 1465914 w 1498143"/>
              <a:gd name="connsiteY2" fmla="*/ 613713 h 1122922"/>
              <a:gd name="connsiteX3" fmla="*/ 1495841 w 1498143"/>
              <a:gd name="connsiteY3" fmla="*/ 492958 h 1122922"/>
              <a:gd name="connsiteX4" fmla="*/ 1268359 w 1498143"/>
              <a:gd name="connsiteY4" fmla="*/ 453346 h 1122922"/>
              <a:gd name="connsiteX5" fmla="*/ 1237183 w 1498143"/>
              <a:gd name="connsiteY5" fmla="*/ 179926 h 1122922"/>
              <a:gd name="connsiteX6" fmla="*/ 1237586 w 1498143"/>
              <a:gd name="connsiteY6" fmla="*/ 174193 h 1122922"/>
              <a:gd name="connsiteX7" fmla="*/ 1181193 w 1498143"/>
              <a:gd name="connsiteY7" fmla="*/ 185634 h 1122922"/>
              <a:gd name="connsiteX8" fmla="*/ 840255 w 1498143"/>
              <a:gd name="connsiteY8" fmla="*/ 174357 h 1122922"/>
              <a:gd name="connsiteX9" fmla="*/ 884008 w 1498143"/>
              <a:gd name="connsiteY9" fmla="*/ 42162 h 1122922"/>
              <a:gd name="connsiteX10" fmla="*/ 735082 w 1498143"/>
              <a:gd name="connsiteY10" fmla="*/ 277 h 1122922"/>
              <a:gd name="connsiteX11" fmla="*/ 592153 w 1498143"/>
              <a:gd name="connsiteY11" fmla="*/ 46013 h 1122922"/>
              <a:gd name="connsiteX12" fmla="*/ 630578 w 1498143"/>
              <a:gd name="connsiteY12" fmla="*/ 174408 h 1122922"/>
              <a:gd name="connsiteX13" fmla="*/ 314591 w 1498143"/>
              <a:gd name="connsiteY13" fmla="*/ 184359 h 1122922"/>
              <a:gd name="connsiteX14" fmla="*/ 232614 w 1498143"/>
              <a:gd name="connsiteY14" fmla="*/ 167400 h 1122922"/>
              <a:gd name="connsiteX15" fmla="*/ 271254 w 1498143"/>
              <a:gd name="connsiteY15" fmla="*/ 299785 h 1122922"/>
              <a:gd name="connsiteX16" fmla="*/ 259864 w 1498143"/>
              <a:gd name="connsiteY16" fmla="*/ 414542 h 1122922"/>
              <a:gd name="connsiteX17" fmla="*/ 126469 w 1498143"/>
              <a:gd name="connsiteY17" fmla="*/ 434443 h 1122922"/>
              <a:gd name="connsiteX18" fmla="*/ 26259 w 1498143"/>
              <a:gd name="connsiteY18" fmla="*/ 592828 h 1122922"/>
              <a:gd name="connsiteX19" fmla="*/ 246530 w 1498143"/>
              <a:gd name="connsiteY19" fmla="*/ 622893 h 1122922"/>
              <a:gd name="connsiteX20" fmla="*/ 251025 w 1498143"/>
              <a:gd name="connsiteY20" fmla="*/ 898851 h 1122922"/>
              <a:gd name="connsiteX21" fmla="*/ 446648 w 1498143"/>
              <a:gd name="connsiteY21" fmla="*/ 908549 h 1122922"/>
              <a:gd name="connsiteX22" fmla="*/ 630780 w 1498143"/>
              <a:gd name="connsiteY22" fmla="*/ 939385 h 1122922"/>
              <a:gd name="connsiteX23" fmla="*/ 599376 w 1498143"/>
              <a:gd name="connsiteY23" fmla="*/ 1083829 h 1122922"/>
              <a:gd name="connsiteX24" fmla="*/ 883996 w 1498143"/>
              <a:gd name="connsiteY24" fmla="*/ 1071883 h 1122922"/>
              <a:gd name="connsiteX25" fmla="*/ 836782 w 1498143"/>
              <a:gd name="connsiteY25" fmla="*/ 973251 h 1122922"/>
              <a:gd name="connsiteX26" fmla="*/ 982338 w 1498143"/>
              <a:gd name="connsiteY26" fmla="*/ 907564 h 1122922"/>
              <a:gd name="connsiteX27" fmla="*/ 1144750 w 1498143"/>
              <a:gd name="connsiteY27" fmla="*/ 897247 h 1122922"/>
              <a:gd name="connsiteX28" fmla="*/ 1237814 w 1498143"/>
              <a:gd name="connsiteY28" fmla="*/ 922237 h 1122922"/>
              <a:gd name="connsiteX29" fmla="*/ 1212370 w 1498143"/>
              <a:gd name="connsiteY29" fmla="*/ 780066 h 1122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98143" h="1122922">
                <a:moveTo>
                  <a:pt x="1212370" y="780066"/>
                </a:moveTo>
                <a:cubicBezTo>
                  <a:pt x="1196320" y="695664"/>
                  <a:pt x="1233015" y="557054"/>
                  <a:pt x="1342785" y="607652"/>
                </a:cubicBezTo>
                <a:cubicBezTo>
                  <a:pt x="1380806" y="625191"/>
                  <a:pt x="1433954" y="657404"/>
                  <a:pt x="1465914" y="613713"/>
                </a:cubicBezTo>
                <a:cubicBezTo>
                  <a:pt x="1490803" y="579695"/>
                  <a:pt x="1503720" y="534855"/>
                  <a:pt x="1495841" y="492958"/>
                </a:cubicBezTo>
                <a:cubicBezTo>
                  <a:pt x="1469361" y="352390"/>
                  <a:pt x="1349503" y="470607"/>
                  <a:pt x="1268359" y="453346"/>
                </a:cubicBezTo>
                <a:cubicBezTo>
                  <a:pt x="1159082" y="372960"/>
                  <a:pt x="1226437" y="291464"/>
                  <a:pt x="1237183" y="179926"/>
                </a:cubicBezTo>
                <a:cubicBezTo>
                  <a:pt x="1237372" y="178019"/>
                  <a:pt x="1237448" y="176100"/>
                  <a:pt x="1237586" y="174193"/>
                </a:cubicBezTo>
                <a:cubicBezTo>
                  <a:pt x="1218746" y="178133"/>
                  <a:pt x="1199957" y="182022"/>
                  <a:pt x="1181193" y="185634"/>
                </a:cubicBezTo>
                <a:cubicBezTo>
                  <a:pt x="1067913" y="207466"/>
                  <a:pt x="949797" y="219109"/>
                  <a:pt x="840255" y="174357"/>
                </a:cubicBezTo>
                <a:cubicBezTo>
                  <a:pt x="819546" y="117004"/>
                  <a:pt x="897053" y="99667"/>
                  <a:pt x="884008" y="42162"/>
                </a:cubicBezTo>
                <a:cubicBezTo>
                  <a:pt x="845331" y="10392"/>
                  <a:pt x="784316" y="1881"/>
                  <a:pt x="735082" y="277"/>
                </a:cubicBezTo>
                <a:cubicBezTo>
                  <a:pt x="693222" y="-1087"/>
                  <a:pt x="611485" y="908"/>
                  <a:pt x="592153" y="46013"/>
                </a:cubicBezTo>
                <a:cubicBezTo>
                  <a:pt x="574462" y="87267"/>
                  <a:pt x="646349" y="123191"/>
                  <a:pt x="630578" y="174408"/>
                </a:cubicBezTo>
                <a:cubicBezTo>
                  <a:pt x="528726" y="214462"/>
                  <a:pt x="419613" y="204651"/>
                  <a:pt x="314591" y="184359"/>
                </a:cubicBezTo>
                <a:cubicBezTo>
                  <a:pt x="287354" y="179093"/>
                  <a:pt x="260029" y="173171"/>
                  <a:pt x="232614" y="167400"/>
                </a:cubicBezTo>
                <a:cubicBezTo>
                  <a:pt x="248449" y="210737"/>
                  <a:pt x="264347" y="254024"/>
                  <a:pt x="271254" y="299785"/>
                </a:cubicBezTo>
                <a:cubicBezTo>
                  <a:pt x="277101" y="338462"/>
                  <a:pt x="274853" y="378074"/>
                  <a:pt x="259864" y="414542"/>
                </a:cubicBezTo>
                <a:cubicBezTo>
                  <a:pt x="236655" y="470948"/>
                  <a:pt x="176650" y="456073"/>
                  <a:pt x="126469" y="434443"/>
                </a:cubicBezTo>
                <a:cubicBezTo>
                  <a:pt x="21195" y="389060"/>
                  <a:pt x="-37105" y="509714"/>
                  <a:pt x="26259" y="592828"/>
                </a:cubicBezTo>
                <a:cubicBezTo>
                  <a:pt x="97401" y="686131"/>
                  <a:pt x="199379" y="540058"/>
                  <a:pt x="246530" y="622893"/>
                </a:cubicBezTo>
                <a:cubicBezTo>
                  <a:pt x="296079" y="709971"/>
                  <a:pt x="263324" y="805623"/>
                  <a:pt x="251025" y="898851"/>
                </a:cubicBezTo>
                <a:cubicBezTo>
                  <a:pt x="316359" y="898662"/>
                  <a:pt x="381693" y="901692"/>
                  <a:pt x="446648" y="908549"/>
                </a:cubicBezTo>
                <a:cubicBezTo>
                  <a:pt x="508572" y="915090"/>
                  <a:pt x="570156" y="925103"/>
                  <a:pt x="630780" y="939385"/>
                </a:cubicBezTo>
                <a:cubicBezTo>
                  <a:pt x="644443" y="992230"/>
                  <a:pt x="559145" y="1045922"/>
                  <a:pt x="599376" y="1083829"/>
                </a:cubicBezTo>
                <a:cubicBezTo>
                  <a:pt x="669078" y="1149516"/>
                  <a:pt x="813245" y="1123365"/>
                  <a:pt x="883996" y="1071883"/>
                </a:cubicBezTo>
                <a:cubicBezTo>
                  <a:pt x="894413" y="1026943"/>
                  <a:pt x="840191" y="1015578"/>
                  <a:pt x="836782" y="973251"/>
                </a:cubicBezTo>
                <a:cubicBezTo>
                  <a:pt x="832539" y="920785"/>
                  <a:pt x="945693" y="914976"/>
                  <a:pt x="982338" y="907564"/>
                </a:cubicBezTo>
                <a:cubicBezTo>
                  <a:pt x="1035473" y="896805"/>
                  <a:pt x="1090655" y="889747"/>
                  <a:pt x="1144750" y="897247"/>
                </a:cubicBezTo>
                <a:cubicBezTo>
                  <a:pt x="1183125" y="902576"/>
                  <a:pt x="1208670" y="916314"/>
                  <a:pt x="1237814" y="922237"/>
                </a:cubicBezTo>
                <a:cubicBezTo>
                  <a:pt x="1238395" y="874114"/>
                  <a:pt x="1221272" y="826799"/>
                  <a:pt x="1212370" y="78006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2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F91024BD-39BA-10E7-5CE6-C4157D8CCE0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29644" y="4349049"/>
            <a:ext cx="1093139" cy="979765"/>
          </a:xfrm>
          <a:custGeom>
            <a:avLst/>
            <a:gdLst>
              <a:gd name="connsiteX0" fmla="*/ 1065436 w 1093139"/>
              <a:gd name="connsiteY0" fmla="*/ 485551 h 979765"/>
              <a:gd name="connsiteX1" fmla="*/ 845165 w 1093139"/>
              <a:gd name="connsiteY1" fmla="*/ 455486 h 979765"/>
              <a:gd name="connsiteX2" fmla="*/ 945375 w 1093139"/>
              <a:gd name="connsiteY2" fmla="*/ 297101 h 979765"/>
              <a:gd name="connsiteX3" fmla="*/ 1078770 w 1093139"/>
              <a:gd name="connsiteY3" fmla="*/ 277200 h 979765"/>
              <a:gd name="connsiteX4" fmla="*/ 1090160 w 1093139"/>
              <a:gd name="connsiteY4" fmla="*/ 162443 h 979765"/>
              <a:gd name="connsiteX5" fmla="*/ 1051521 w 1093139"/>
              <a:gd name="connsiteY5" fmla="*/ 30058 h 979765"/>
              <a:gd name="connsiteX6" fmla="*/ 792244 w 1093139"/>
              <a:gd name="connsiteY6" fmla="*/ 5561 h 979765"/>
              <a:gd name="connsiteX7" fmla="*/ 648974 w 1093139"/>
              <a:gd name="connsiteY7" fmla="*/ 57245 h 979765"/>
              <a:gd name="connsiteX8" fmla="*/ 694091 w 1093139"/>
              <a:gd name="connsiteY8" fmla="*/ 160385 h 979765"/>
              <a:gd name="connsiteX9" fmla="*/ 408095 w 1093139"/>
              <a:gd name="connsiteY9" fmla="*/ 188872 h 979765"/>
              <a:gd name="connsiteX10" fmla="*/ 442214 w 1093139"/>
              <a:gd name="connsiteY10" fmla="*/ 66791 h 979765"/>
              <a:gd name="connsiteX11" fmla="*/ 313049 w 1093139"/>
              <a:gd name="connsiteY11" fmla="*/ 1483 h 979765"/>
              <a:gd name="connsiteX12" fmla="*/ 120482 w 1093139"/>
              <a:gd name="connsiteY12" fmla="*/ 20701 h 979765"/>
              <a:gd name="connsiteX13" fmla="*/ 41801 w 1093139"/>
              <a:gd name="connsiteY13" fmla="*/ 37963 h 979765"/>
              <a:gd name="connsiteX14" fmla="*/ 34439 w 1093139"/>
              <a:gd name="connsiteY14" fmla="*/ 33619 h 979765"/>
              <a:gd name="connsiteX15" fmla="*/ 36359 w 1093139"/>
              <a:gd name="connsiteY15" fmla="*/ 76161 h 979765"/>
              <a:gd name="connsiteX16" fmla="*/ 55603 w 1093139"/>
              <a:gd name="connsiteY16" fmla="*/ 308327 h 979765"/>
              <a:gd name="connsiteX17" fmla="*/ 290067 w 1093139"/>
              <a:gd name="connsiteY17" fmla="*/ 338658 h 979765"/>
              <a:gd name="connsiteX18" fmla="*/ 158137 w 1093139"/>
              <a:gd name="connsiteY18" fmla="*/ 478821 h 979765"/>
              <a:gd name="connsiteX19" fmla="*/ 1873 w 1093139"/>
              <a:gd name="connsiteY19" fmla="*/ 586419 h 979765"/>
              <a:gd name="connsiteX20" fmla="*/ 43392 w 1093139"/>
              <a:gd name="connsiteY20" fmla="*/ 793078 h 979765"/>
              <a:gd name="connsiteX21" fmla="*/ 339755 w 1093139"/>
              <a:gd name="connsiteY21" fmla="*/ 769667 h 979765"/>
              <a:gd name="connsiteX22" fmla="*/ 439082 w 1093139"/>
              <a:gd name="connsiteY22" fmla="*/ 845052 h 979765"/>
              <a:gd name="connsiteX23" fmla="*/ 444487 w 1093139"/>
              <a:gd name="connsiteY23" fmla="*/ 968433 h 979765"/>
              <a:gd name="connsiteX24" fmla="*/ 691743 w 1093139"/>
              <a:gd name="connsiteY24" fmla="*/ 903188 h 979765"/>
              <a:gd name="connsiteX25" fmla="*/ 660642 w 1093139"/>
              <a:gd name="connsiteY25" fmla="*/ 801551 h 979765"/>
              <a:gd name="connsiteX26" fmla="*/ 881809 w 1093139"/>
              <a:gd name="connsiteY26" fmla="*/ 770563 h 979765"/>
              <a:gd name="connsiteX27" fmla="*/ 1069919 w 1093139"/>
              <a:gd name="connsiteY27" fmla="*/ 761509 h 979765"/>
              <a:gd name="connsiteX28" fmla="*/ 1065436 w 1093139"/>
              <a:gd name="connsiteY28" fmla="*/ 485551 h 9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093139" h="979765">
                <a:moveTo>
                  <a:pt x="1065436" y="485551"/>
                </a:moveTo>
                <a:cubicBezTo>
                  <a:pt x="1018298" y="402716"/>
                  <a:pt x="916307" y="548789"/>
                  <a:pt x="845165" y="455486"/>
                </a:cubicBezTo>
                <a:cubicBezTo>
                  <a:pt x="781801" y="372373"/>
                  <a:pt x="840101" y="251718"/>
                  <a:pt x="945375" y="297101"/>
                </a:cubicBezTo>
                <a:cubicBezTo>
                  <a:pt x="995556" y="318732"/>
                  <a:pt x="1055562" y="333607"/>
                  <a:pt x="1078770" y="277200"/>
                </a:cubicBezTo>
                <a:cubicBezTo>
                  <a:pt x="1093772" y="240733"/>
                  <a:pt x="1096007" y="201121"/>
                  <a:pt x="1090160" y="162443"/>
                </a:cubicBezTo>
                <a:cubicBezTo>
                  <a:pt x="1083253" y="116682"/>
                  <a:pt x="1067355" y="73383"/>
                  <a:pt x="1051521" y="30058"/>
                </a:cubicBezTo>
                <a:cubicBezTo>
                  <a:pt x="966008" y="12052"/>
                  <a:pt x="879600" y="-4414"/>
                  <a:pt x="792244" y="5561"/>
                </a:cubicBezTo>
                <a:cubicBezTo>
                  <a:pt x="744095" y="11067"/>
                  <a:pt x="683699" y="22204"/>
                  <a:pt x="648974" y="57245"/>
                </a:cubicBezTo>
                <a:cubicBezTo>
                  <a:pt x="628947" y="105797"/>
                  <a:pt x="691919" y="120735"/>
                  <a:pt x="694091" y="160385"/>
                </a:cubicBezTo>
                <a:cubicBezTo>
                  <a:pt x="699041" y="251201"/>
                  <a:pt x="450674" y="229002"/>
                  <a:pt x="408095" y="188872"/>
                </a:cubicBezTo>
                <a:cubicBezTo>
                  <a:pt x="368495" y="151559"/>
                  <a:pt x="441961" y="109901"/>
                  <a:pt x="442214" y="66791"/>
                </a:cubicBezTo>
                <a:cubicBezTo>
                  <a:pt x="442504" y="17444"/>
                  <a:pt x="351625" y="4880"/>
                  <a:pt x="313049" y="1483"/>
                </a:cubicBezTo>
                <a:cubicBezTo>
                  <a:pt x="248422" y="-4187"/>
                  <a:pt x="183467" y="7304"/>
                  <a:pt x="120482" y="20701"/>
                </a:cubicBezTo>
                <a:cubicBezTo>
                  <a:pt x="94217" y="26283"/>
                  <a:pt x="68066" y="32369"/>
                  <a:pt x="41801" y="37963"/>
                </a:cubicBezTo>
                <a:cubicBezTo>
                  <a:pt x="39414" y="36397"/>
                  <a:pt x="36889" y="35071"/>
                  <a:pt x="34439" y="33619"/>
                </a:cubicBezTo>
                <a:cubicBezTo>
                  <a:pt x="36018" y="47673"/>
                  <a:pt x="36864" y="61829"/>
                  <a:pt x="36359" y="76161"/>
                </a:cubicBezTo>
                <a:cubicBezTo>
                  <a:pt x="33505" y="156142"/>
                  <a:pt x="-51061" y="266493"/>
                  <a:pt x="55603" y="308327"/>
                </a:cubicBezTo>
                <a:cubicBezTo>
                  <a:pt x="134195" y="339137"/>
                  <a:pt x="252640" y="218041"/>
                  <a:pt x="290067" y="338658"/>
                </a:cubicBezTo>
                <a:cubicBezTo>
                  <a:pt x="320335" y="436179"/>
                  <a:pt x="257791" y="527828"/>
                  <a:pt x="158137" y="478821"/>
                </a:cubicBezTo>
                <a:cubicBezTo>
                  <a:pt x="67523" y="434234"/>
                  <a:pt x="14387" y="491714"/>
                  <a:pt x="1873" y="586419"/>
                </a:cubicBezTo>
                <a:cubicBezTo>
                  <a:pt x="-7231" y="655263"/>
                  <a:pt x="18503" y="724435"/>
                  <a:pt x="43392" y="793078"/>
                </a:cubicBezTo>
                <a:cubicBezTo>
                  <a:pt x="140458" y="773025"/>
                  <a:pt x="240770" y="752304"/>
                  <a:pt x="339755" y="769667"/>
                </a:cubicBezTo>
                <a:cubicBezTo>
                  <a:pt x="382360" y="777155"/>
                  <a:pt x="459677" y="785880"/>
                  <a:pt x="439082" y="845052"/>
                </a:cubicBezTo>
                <a:cubicBezTo>
                  <a:pt x="415583" y="896407"/>
                  <a:pt x="361651" y="941689"/>
                  <a:pt x="444487" y="968433"/>
                </a:cubicBezTo>
                <a:cubicBezTo>
                  <a:pt x="494857" y="984685"/>
                  <a:pt x="715090" y="997312"/>
                  <a:pt x="691743" y="903188"/>
                </a:cubicBezTo>
                <a:cubicBezTo>
                  <a:pt x="663306" y="872226"/>
                  <a:pt x="627280" y="842299"/>
                  <a:pt x="660642" y="801551"/>
                </a:cubicBezTo>
                <a:cubicBezTo>
                  <a:pt x="733817" y="787774"/>
                  <a:pt x="807649" y="777357"/>
                  <a:pt x="881809" y="770563"/>
                </a:cubicBezTo>
                <a:cubicBezTo>
                  <a:pt x="944302" y="764843"/>
                  <a:pt x="1007110" y="761699"/>
                  <a:pt x="1069919" y="761509"/>
                </a:cubicBezTo>
                <a:cubicBezTo>
                  <a:pt x="1082218" y="668269"/>
                  <a:pt x="1114986" y="572630"/>
                  <a:pt x="1065436" y="48555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70DD40AF-9322-2BDD-FDCD-DFAF144CD3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45" y="4347722"/>
            <a:ext cx="1496343" cy="827022"/>
          </a:xfrm>
          <a:custGeom>
            <a:avLst/>
            <a:gdLst>
              <a:gd name="connsiteX0" fmla="*/ 1200485 w 1496343"/>
              <a:gd name="connsiteY0" fmla="*/ 587733 h 827022"/>
              <a:gd name="connsiteX1" fmla="*/ 1356748 w 1496343"/>
              <a:gd name="connsiteY1" fmla="*/ 480135 h 827022"/>
              <a:gd name="connsiteX2" fmla="*/ 1488679 w 1496343"/>
              <a:gd name="connsiteY2" fmla="*/ 339972 h 827022"/>
              <a:gd name="connsiteX3" fmla="*/ 1254214 w 1496343"/>
              <a:gd name="connsiteY3" fmla="*/ 309641 h 827022"/>
              <a:gd name="connsiteX4" fmla="*/ 1234970 w 1496343"/>
              <a:gd name="connsiteY4" fmla="*/ 77475 h 827022"/>
              <a:gd name="connsiteX5" fmla="*/ 1233051 w 1496343"/>
              <a:gd name="connsiteY5" fmla="*/ 34934 h 827022"/>
              <a:gd name="connsiteX6" fmla="*/ 1167717 w 1496343"/>
              <a:gd name="connsiteY6" fmla="*/ 8391 h 827022"/>
              <a:gd name="connsiteX7" fmla="*/ 849079 w 1496343"/>
              <a:gd name="connsiteY7" fmla="*/ 45225 h 827022"/>
              <a:gd name="connsiteX8" fmla="*/ 882516 w 1496343"/>
              <a:gd name="connsiteY8" fmla="*/ 161687 h 827022"/>
              <a:gd name="connsiteX9" fmla="*/ 760473 w 1496343"/>
              <a:gd name="connsiteY9" fmla="*/ 224394 h 827022"/>
              <a:gd name="connsiteX10" fmla="*/ 609248 w 1496343"/>
              <a:gd name="connsiteY10" fmla="*/ 203294 h 827022"/>
              <a:gd name="connsiteX11" fmla="*/ 627507 w 1496343"/>
              <a:gd name="connsiteY11" fmla="*/ 88726 h 827022"/>
              <a:gd name="connsiteX12" fmla="*/ 475070 w 1496343"/>
              <a:gd name="connsiteY12" fmla="*/ 18480 h 827022"/>
              <a:gd name="connsiteX13" fmla="*/ 284990 w 1496343"/>
              <a:gd name="connsiteY13" fmla="*/ 5448 h 827022"/>
              <a:gd name="connsiteX14" fmla="*/ 266845 w 1496343"/>
              <a:gd name="connsiteY14" fmla="*/ 5373 h 827022"/>
              <a:gd name="connsiteX15" fmla="*/ 267022 w 1496343"/>
              <a:gd name="connsiteY15" fmla="*/ 138023 h 827022"/>
              <a:gd name="connsiteX16" fmla="*/ 258132 w 1496343"/>
              <a:gd name="connsiteY16" fmla="*/ 281747 h 827022"/>
              <a:gd name="connsiteX17" fmla="*/ 137238 w 1496343"/>
              <a:gd name="connsiteY17" fmla="*/ 301496 h 827022"/>
              <a:gd name="connsiteX18" fmla="*/ 2479 w 1496343"/>
              <a:gd name="connsiteY18" fmla="*/ 353571 h 827022"/>
              <a:gd name="connsiteX19" fmla="*/ 34388 w 1496343"/>
              <a:gd name="connsiteY19" fmla="*/ 477484 h 827022"/>
              <a:gd name="connsiteX20" fmla="*/ 267413 w 1496343"/>
              <a:gd name="connsiteY20" fmla="*/ 534206 h 827022"/>
              <a:gd name="connsiteX21" fmla="*/ 221399 w 1496343"/>
              <a:gd name="connsiteY21" fmla="*/ 819924 h 827022"/>
              <a:gd name="connsiteX22" fmla="*/ 296203 w 1496343"/>
              <a:gd name="connsiteY22" fmla="*/ 820051 h 827022"/>
              <a:gd name="connsiteX23" fmla="*/ 495627 w 1496343"/>
              <a:gd name="connsiteY23" fmla="*/ 810795 h 827022"/>
              <a:gd name="connsiteX24" fmla="*/ 620536 w 1496343"/>
              <a:gd name="connsiteY24" fmla="*/ 744173 h 827022"/>
              <a:gd name="connsiteX25" fmla="*/ 610397 w 1496343"/>
              <a:gd name="connsiteY25" fmla="*/ 646425 h 827022"/>
              <a:gd name="connsiteX26" fmla="*/ 788366 w 1496343"/>
              <a:gd name="connsiteY26" fmla="*/ 628128 h 827022"/>
              <a:gd name="connsiteX27" fmla="*/ 871846 w 1496343"/>
              <a:gd name="connsiteY27" fmla="*/ 710849 h 827022"/>
              <a:gd name="connsiteX28" fmla="*/ 889789 w 1496343"/>
              <a:gd name="connsiteY28" fmla="*/ 813321 h 827022"/>
              <a:gd name="connsiteX29" fmla="*/ 1230462 w 1496343"/>
              <a:gd name="connsiteY29" fmla="*/ 796753 h 827022"/>
              <a:gd name="connsiteX30" fmla="*/ 1241966 w 1496343"/>
              <a:gd name="connsiteY30" fmla="*/ 794380 h 827022"/>
              <a:gd name="connsiteX31" fmla="*/ 1200485 w 1496343"/>
              <a:gd name="connsiteY31" fmla="*/ 587733 h 82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96343" h="827022">
                <a:moveTo>
                  <a:pt x="1200485" y="587733"/>
                </a:moveTo>
                <a:cubicBezTo>
                  <a:pt x="1213011" y="493041"/>
                  <a:pt x="1266147" y="435548"/>
                  <a:pt x="1356748" y="480135"/>
                </a:cubicBezTo>
                <a:cubicBezTo>
                  <a:pt x="1456403" y="529155"/>
                  <a:pt x="1518946" y="437493"/>
                  <a:pt x="1488679" y="339972"/>
                </a:cubicBezTo>
                <a:cubicBezTo>
                  <a:pt x="1451239" y="219343"/>
                  <a:pt x="1332807" y="340452"/>
                  <a:pt x="1254214" y="309641"/>
                </a:cubicBezTo>
                <a:cubicBezTo>
                  <a:pt x="1147551" y="267807"/>
                  <a:pt x="1232116" y="157457"/>
                  <a:pt x="1234970" y="77475"/>
                </a:cubicBezTo>
                <a:cubicBezTo>
                  <a:pt x="1235488" y="63143"/>
                  <a:pt x="1234629" y="48987"/>
                  <a:pt x="1233051" y="34934"/>
                </a:cubicBezTo>
                <a:cubicBezTo>
                  <a:pt x="1212771" y="22786"/>
                  <a:pt x="1190711" y="13858"/>
                  <a:pt x="1167717" y="8391"/>
                </a:cubicBezTo>
                <a:cubicBezTo>
                  <a:pt x="1061761" y="-16763"/>
                  <a:pt x="951411" y="20298"/>
                  <a:pt x="849079" y="45225"/>
                </a:cubicBezTo>
                <a:cubicBezTo>
                  <a:pt x="804327" y="99775"/>
                  <a:pt x="879953" y="114536"/>
                  <a:pt x="882516" y="161687"/>
                </a:cubicBezTo>
                <a:cubicBezTo>
                  <a:pt x="884776" y="203369"/>
                  <a:pt x="792193" y="220543"/>
                  <a:pt x="760473" y="224394"/>
                </a:cubicBezTo>
                <a:cubicBezTo>
                  <a:pt x="709471" y="230594"/>
                  <a:pt x="656562" y="223384"/>
                  <a:pt x="609248" y="203294"/>
                </a:cubicBezTo>
                <a:cubicBezTo>
                  <a:pt x="570027" y="149653"/>
                  <a:pt x="601457" y="145675"/>
                  <a:pt x="627507" y="88726"/>
                </a:cubicBezTo>
                <a:cubicBezTo>
                  <a:pt x="651486" y="19844"/>
                  <a:pt x="521046" y="24251"/>
                  <a:pt x="475070" y="18480"/>
                </a:cubicBezTo>
                <a:cubicBezTo>
                  <a:pt x="412009" y="10588"/>
                  <a:pt x="348518" y="6459"/>
                  <a:pt x="284990" y="5448"/>
                </a:cubicBezTo>
                <a:cubicBezTo>
                  <a:pt x="278942" y="5347"/>
                  <a:pt x="272893" y="5423"/>
                  <a:pt x="266845" y="5373"/>
                </a:cubicBezTo>
                <a:cubicBezTo>
                  <a:pt x="265153" y="50099"/>
                  <a:pt x="263802" y="94610"/>
                  <a:pt x="267022" y="138023"/>
                </a:cubicBezTo>
                <a:cubicBezTo>
                  <a:pt x="270481" y="184769"/>
                  <a:pt x="276252" y="237085"/>
                  <a:pt x="258132" y="281747"/>
                </a:cubicBezTo>
                <a:cubicBezTo>
                  <a:pt x="235415" y="337724"/>
                  <a:pt x="183391" y="318467"/>
                  <a:pt x="137238" y="301496"/>
                </a:cubicBezTo>
                <a:cubicBezTo>
                  <a:pt x="76955" y="279335"/>
                  <a:pt x="15876" y="278654"/>
                  <a:pt x="2479" y="353571"/>
                </a:cubicBezTo>
                <a:cubicBezTo>
                  <a:pt x="-5274" y="396858"/>
                  <a:pt x="5105" y="443996"/>
                  <a:pt x="34388" y="477484"/>
                </a:cubicBezTo>
                <a:cubicBezTo>
                  <a:pt x="109079" y="562895"/>
                  <a:pt x="215022" y="368219"/>
                  <a:pt x="267413" y="534206"/>
                </a:cubicBezTo>
                <a:cubicBezTo>
                  <a:pt x="297807" y="630527"/>
                  <a:pt x="252374" y="725624"/>
                  <a:pt x="221399" y="819924"/>
                </a:cubicBezTo>
                <a:cubicBezTo>
                  <a:pt x="246338" y="820215"/>
                  <a:pt x="271264" y="820329"/>
                  <a:pt x="296203" y="820051"/>
                </a:cubicBezTo>
                <a:cubicBezTo>
                  <a:pt x="362762" y="819280"/>
                  <a:pt x="429308" y="816364"/>
                  <a:pt x="495627" y="810795"/>
                </a:cubicBezTo>
                <a:cubicBezTo>
                  <a:pt x="548472" y="806350"/>
                  <a:pt x="655135" y="822021"/>
                  <a:pt x="620536" y="744173"/>
                </a:cubicBezTo>
                <a:cubicBezTo>
                  <a:pt x="603553" y="705963"/>
                  <a:pt x="561491" y="676743"/>
                  <a:pt x="610397" y="646425"/>
                </a:cubicBezTo>
                <a:cubicBezTo>
                  <a:pt x="660717" y="615223"/>
                  <a:pt x="731771" y="617495"/>
                  <a:pt x="788366" y="628128"/>
                </a:cubicBezTo>
                <a:cubicBezTo>
                  <a:pt x="836477" y="637156"/>
                  <a:pt x="907669" y="648357"/>
                  <a:pt x="871846" y="710849"/>
                </a:cubicBezTo>
                <a:cubicBezTo>
                  <a:pt x="840467" y="765577"/>
                  <a:pt x="805779" y="791728"/>
                  <a:pt x="889789" y="813321"/>
                </a:cubicBezTo>
                <a:cubicBezTo>
                  <a:pt x="1002602" y="842325"/>
                  <a:pt x="1118849" y="819722"/>
                  <a:pt x="1230462" y="796753"/>
                </a:cubicBezTo>
                <a:cubicBezTo>
                  <a:pt x="1234288" y="795958"/>
                  <a:pt x="1238127" y="795175"/>
                  <a:pt x="1241966" y="794380"/>
                </a:cubicBezTo>
                <a:cubicBezTo>
                  <a:pt x="1217102" y="725750"/>
                  <a:pt x="1191368" y="656577"/>
                  <a:pt x="1200485" y="58773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0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A767C719-718D-827E-A45E-F013888A1F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5719" y="4349052"/>
            <a:ext cx="1282789" cy="819035"/>
          </a:xfrm>
          <a:custGeom>
            <a:avLst/>
            <a:gdLst>
              <a:gd name="connsiteX0" fmla="*/ 622557 w 1282789"/>
              <a:gd name="connsiteY0" fmla="*/ 764448 h 819035"/>
              <a:gd name="connsiteX1" fmla="*/ 591910 w 1282789"/>
              <a:gd name="connsiteY1" fmla="*/ 650966 h 819035"/>
              <a:gd name="connsiteX2" fmla="*/ 755586 w 1282789"/>
              <a:gd name="connsiteY2" fmla="*/ 622618 h 819035"/>
              <a:gd name="connsiteX3" fmla="*/ 878829 w 1282789"/>
              <a:gd name="connsiteY3" fmla="*/ 685034 h 819035"/>
              <a:gd name="connsiteX4" fmla="*/ 866100 w 1282789"/>
              <a:gd name="connsiteY4" fmla="*/ 797948 h 819035"/>
              <a:gd name="connsiteX5" fmla="*/ 1226737 w 1282789"/>
              <a:gd name="connsiteY5" fmla="*/ 818619 h 819035"/>
              <a:gd name="connsiteX6" fmla="*/ 1272751 w 1282789"/>
              <a:gd name="connsiteY6" fmla="*/ 532900 h 819035"/>
              <a:gd name="connsiteX7" fmla="*/ 1039726 w 1282789"/>
              <a:gd name="connsiteY7" fmla="*/ 476178 h 819035"/>
              <a:gd name="connsiteX8" fmla="*/ 1007817 w 1282789"/>
              <a:gd name="connsiteY8" fmla="*/ 352266 h 819035"/>
              <a:gd name="connsiteX9" fmla="*/ 1142576 w 1282789"/>
              <a:gd name="connsiteY9" fmla="*/ 300191 h 819035"/>
              <a:gd name="connsiteX10" fmla="*/ 1263470 w 1282789"/>
              <a:gd name="connsiteY10" fmla="*/ 280442 h 819035"/>
              <a:gd name="connsiteX11" fmla="*/ 1272360 w 1282789"/>
              <a:gd name="connsiteY11" fmla="*/ 136717 h 819035"/>
              <a:gd name="connsiteX12" fmla="*/ 1272183 w 1282789"/>
              <a:gd name="connsiteY12" fmla="*/ 4067 h 819035"/>
              <a:gd name="connsiteX13" fmla="*/ 906584 w 1282789"/>
              <a:gd name="connsiteY13" fmla="*/ 33034 h 819035"/>
              <a:gd name="connsiteX14" fmla="*/ 861012 w 1282789"/>
              <a:gd name="connsiteY14" fmla="*/ 130758 h 819035"/>
              <a:gd name="connsiteX15" fmla="*/ 806411 w 1282789"/>
              <a:gd name="connsiteY15" fmla="*/ 212052 h 819035"/>
              <a:gd name="connsiteX16" fmla="*/ 593779 w 1282789"/>
              <a:gd name="connsiteY16" fmla="*/ 134230 h 819035"/>
              <a:gd name="connsiteX17" fmla="*/ 549432 w 1282789"/>
              <a:gd name="connsiteY17" fmla="*/ 10671 h 819035"/>
              <a:gd name="connsiteX18" fmla="*/ 386552 w 1282789"/>
              <a:gd name="connsiteY18" fmla="*/ 5747 h 819035"/>
              <a:gd name="connsiteX19" fmla="*/ 234052 w 1282789"/>
              <a:gd name="connsiteY19" fmla="*/ 36053 h 819035"/>
              <a:gd name="connsiteX20" fmla="*/ 264067 w 1282789"/>
              <a:gd name="connsiteY20" fmla="*/ 233405 h 819035"/>
              <a:gd name="connsiteX21" fmla="*/ 48581 w 1282789"/>
              <a:gd name="connsiteY21" fmla="*/ 283561 h 819035"/>
              <a:gd name="connsiteX22" fmla="*/ 106276 w 1282789"/>
              <a:gd name="connsiteY22" fmla="*/ 492770 h 819035"/>
              <a:gd name="connsiteX23" fmla="*/ 270179 w 1282789"/>
              <a:gd name="connsiteY23" fmla="*/ 819036 h 819035"/>
              <a:gd name="connsiteX24" fmla="*/ 458023 w 1282789"/>
              <a:gd name="connsiteY24" fmla="*/ 812192 h 819035"/>
              <a:gd name="connsiteX25" fmla="*/ 622557 w 1282789"/>
              <a:gd name="connsiteY25" fmla="*/ 764448 h 819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82789" h="819035">
                <a:moveTo>
                  <a:pt x="622557" y="764448"/>
                </a:moveTo>
                <a:cubicBezTo>
                  <a:pt x="613453" y="716439"/>
                  <a:pt x="567161" y="699871"/>
                  <a:pt x="591910" y="650966"/>
                </a:cubicBezTo>
                <a:cubicBezTo>
                  <a:pt x="649605" y="636747"/>
                  <a:pt x="691591" y="615445"/>
                  <a:pt x="755586" y="622618"/>
                </a:cubicBezTo>
                <a:cubicBezTo>
                  <a:pt x="797509" y="627302"/>
                  <a:pt x="875912" y="632997"/>
                  <a:pt x="878829" y="685034"/>
                </a:cubicBezTo>
                <a:cubicBezTo>
                  <a:pt x="862224" y="725644"/>
                  <a:pt x="782621" y="789968"/>
                  <a:pt x="866100" y="797948"/>
                </a:cubicBezTo>
                <a:cubicBezTo>
                  <a:pt x="985972" y="809414"/>
                  <a:pt x="1106298" y="817192"/>
                  <a:pt x="1226737" y="818619"/>
                </a:cubicBezTo>
                <a:cubicBezTo>
                  <a:pt x="1257712" y="724318"/>
                  <a:pt x="1303145" y="629221"/>
                  <a:pt x="1272751" y="532900"/>
                </a:cubicBezTo>
                <a:cubicBezTo>
                  <a:pt x="1220361" y="366901"/>
                  <a:pt x="1114404" y="561577"/>
                  <a:pt x="1039726" y="476178"/>
                </a:cubicBezTo>
                <a:cubicBezTo>
                  <a:pt x="1010444" y="442691"/>
                  <a:pt x="1000064" y="395540"/>
                  <a:pt x="1007817" y="352266"/>
                </a:cubicBezTo>
                <a:cubicBezTo>
                  <a:pt x="1021215" y="277348"/>
                  <a:pt x="1082281" y="278030"/>
                  <a:pt x="1142576" y="300191"/>
                </a:cubicBezTo>
                <a:cubicBezTo>
                  <a:pt x="1188729" y="317162"/>
                  <a:pt x="1240754" y="336406"/>
                  <a:pt x="1263470" y="280442"/>
                </a:cubicBezTo>
                <a:cubicBezTo>
                  <a:pt x="1281590" y="235779"/>
                  <a:pt x="1275820" y="183464"/>
                  <a:pt x="1272360" y="136717"/>
                </a:cubicBezTo>
                <a:cubicBezTo>
                  <a:pt x="1269140" y="93305"/>
                  <a:pt x="1270491" y="48794"/>
                  <a:pt x="1272183" y="4067"/>
                </a:cubicBezTo>
                <a:cubicBezTo>
                  <a:pt x="1149799" y="3234"/>
                  <a:pt x="1027364" y="13563"/>
                  <a:pt x="906584" y="33034"/>
                </a:cubicBezTo>
                <a:cubicBezTo>
                  <a:pt x="838043" y="44071"/>
                  <a:pt x="802269" y="70575"/>
                  <a:pt x="861012" y="130758"/>
                </a:cubicBezTo>
                <a:cubicBezTo>
                  <a:pt x="904690" y="175521"/>
                  <a:pt x="847614" y="198869"/>
                  <a:pt x="806411" y="212052"/>
                </a:cubicBezTo>
                <a:cubicBezTo>
                  <a:pt x="756609" y="227988"/>
                  <a:pt x="524140" y="234504"/>
                  <a:pt x="593779" y="134230"/>
                </a:cubicBezTo>
                <a:cubicBezTo>
                  <a:pt x="640197" y="67419"/>
                  <a:pt x="629957" y="32517"/>
                  <a:pt x="549432" y="10671"/>
                </a:cubicBezTo>
                <a:cubicBezTo>
                  <a:pt x="496460" y="-3711"/>
                  <a:pt x="440446" y="-1665"/>
                  <a:pt x="386552" y="5747"/>
                </a:cubicBezTo>
                <a:cubicBezTo>
                  <a:pt x="335146" y="12831"/>
                  <a:pt x="284713" y="25079"/>
                  <a:pt x="234052" y="36053"/>
                </a:cubicBezTo>
                <a:cubicBezTo>
                  <a:pt x="255745" y="98734"/>
                  <a:pt x="274952" y="163462"/>
                  <a:pt x="264067" y="233405"/>
                </a:cubicBezTo>
                <a:cubicBezTo>
                  <a:pt x="240681" y="383759"/>
                  <a:pt x="142453" y="272840"/>
                  <a:pt x="48581" y="283561"/>
                </a:cubicBezTo>
                <a:cubicBezTo>
                  <a:pt x="-16121" y="347935"/>
                  <a:pt x="-33471" y="511535"/>
                  <a:pt x="106276" y="492770"/>
                </a:cubicBezTo>
                <a:cubicBezTo>
                  <a:pt x="245265" y="360146"/>
                  <a:pt x="270052" y="625004"/>
                  <a:pt x="270179" y="819036"/>
                </a:cubicBezTo>
                <a:cubicBezTo>
                  <a:pt x="332848" y="818745"/>
                  <a:pt x="395517" y="816662"/>
                  <a:pt x="458023" y="812192"/>
                </a:cubicBezTo>
                <a:cubicBezTo>
                  <a:pt x="497698" y="809351"/>
                  <a:pt x="636081" y="817773"/>
                  <a:pt x="622557" y="7644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3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BC1EFAD2-1E65-8F4D-47B1-6674F8EA14C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4348253"/>
            <a:ext cx="1051503" cy="819936"/>
          </a:xfrm>
          <a:custGeom>
            <a:avLst/>
            <a:gdLst>
              <a:gd name="connsiteX0" fmla="*/ 394011 w 1051503"/>
              <a:gd name="connsiteY0" fmla="*/ 795489 h 819936"/>
              <a:gd name="connsiteX1" fmla="*/ 355573 w 1051503"/>
              <a:gd name="connsiteY1" fmla="*/ 667095 h 819936"/>
              <a:gd name="connsiteX2" fmla="*/ 498515 w 1051503"/>
              <a:gd name="connsiteY2" fmla="*/ 621346 h 819936"/>
              <a:gd name="connsiteX3" fmla="*/ 647429 w 1051503"/>
              <a:gd name="connsiteY3" fmla="*/ 663243 h 819936"/>
              <a:gd name="connsiteX4" fmla="*/ 603675 w 1051503"/>
              <a:gd name="connsiteY4" fmla="*/ 795439 h 819936"/>
              <a:gd name="connsiteX5" fmla="*/ 1039419 w 1051503"/>
              <a:gd name="connsiteY5" fmla="*/ 819936 h 819936"/>
              <a:gd name="connsiteX6" fmla="*/ 1051504 w 1051503"/>
              <a:gd name="connsiteY6" fmla="*/ 819822 h 819936"/>
              <a:gd name="connsiteX7" fmla="*/ 887601 w 1051503"/>
              <a:gd name="connsiteY7" fmla="*/ 493557 h 819936"/>
              <a:gd name="connsiteX8" fmla="*/ 829907 w 1051503"/>
              <a:gd name="connsiteY8" fmla="*/ 284347 h 819936"/>
              <a:gd name="connsiteX9" fmla="*/ 1045392 w 1051503"/>
              <a:gd name="connsiteY9" fmla="*/ 234192 h 819936"/>
              <a:gd name="connsiteX10" fmla="*/ 1015377 w 1051503"/>
              <a:gd name="connsiteY10" fmla="*/ 36839 h 819936"/>
              <a:gd name="connsiteX11" fmla="*/ 1006689 w 1051503"/>
              <a:gd name="connsiteY11" fmla="*/ 38733 h 819936"/>
              <a:gd name="connsiteX12" fmla="*/ 854909 w 1051503"/>
              <a:gd name="connsiteY12" fmla="*/ 56 h 819936"/>
              <a:gd name="connsiteX13" fmla="*/ 617553 w 1051503"/>
              <a:gd name="connsiteY13" fmla="*/ 115558 h 819936"/>
              <a:gd name="connsiteX14" fmla="*/ 601907 w 1051503"/>
              <a:gd name="connsiteY14" fmla="*/ 203659 h 819936"/>
              <a:gd name="connsiteX15" fmla="*/ 449091 w 1051503"/>
              <a:gd name="connsiteY15" fmla="*/ 223016 h 819936"/>
              <a:gd name="connsiteX16" fmla="*/ 364905 w 1051503"/>
              <a:gd name="connsiteY16" fmla="*/ 135004 h 819936"/>
              <a:gd name="connsiteX17" fmla="*/ 347580 w 1051503"/>
              <a:gd name="connsiteY17" fmla="*/ 19754 h 819936"/>
              <a:gd name="connsiteX18" fmla="*/ 0 w 1051503"/>
              <a:gd name="connsiteY18" fmla="*/ 36789 h 819936"/>
              <a:gd name="connsiteX19" fmla="*/ 0 w 1051503"/>
              <a:gd name="connsiteY19" fmla="*/ 794442 h 819936"/>
              <a:gd name="connsiteX20" fmla="*/ 394011 w 1051503"/>
              <a:gd name="connsiteY20" fmla="*/ 795489 h 81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03" h="819936">
                <a:moveTo>
                  <a:pt x="394011" y="795489"/>
                </a:moveTo>
                <a:cubicBezTo>
                  <a:pt x="409757" y="744261"/>
                  <a:pt x="337895" y="708348"/>
                  <a:pt x="355573" y="667095"/>
                </a:cubicBezTo>
                <a:cubicBezTo>
                  <a:pt x="374906" y="621990"/>
                  <a:pt x="456655" y="619982"/>
                  <a:pt x="498515" y="621346"/>
                </a:cubicBezTo>
                <a:cubicBezTo>
                  <a:pt x="547723" y="622962"/>
                  <a:pt x="608789" y="631473"/>
                  <a:pt x="647429" y="663243"/>
                </a:cubicBezTo>
                <a:cubicBezTo>
                  <a:pt x="660523" y="720748"/>
                  <a:pt x="582979" y="738086"/>
                  <a:pt x="603675" y="795439"/>
                </a:cubicBezTo>
                <a:cubicBezTo>
                  <a:pt x="748422" y="810276"/>
                  <a:pt x="893851" y="820050"/>
                  <a:pt x="1039419" y="819936"/>
                </a:cubicBezTo>
                <a:cubicBezTo>
                  <a:pt x="1043447" y="819936"/>
                  <a:pt x="1047476" y="819848"/>
                  <a:pt x="1051504" y="819822"/>
                </a:cubicBezTo>
                <a:cubicBezTo>
                  <a:pt x="1051377" y="625791"/>
                  <a:pt x="1026590" y="360932"/>
                  <a:pt x="887601" y="493557"/>
                </a:cubicBezTo>
                <a:cubicBezTo>
                  <a:pt x="747867" y="512309"/>
                  <a:pt x="765204" y="348709"/>
                  <a:pt x="829907" y="284347"/>
                </a:cubicBezTo>
                <a:cubicBezTo>
                  <a:pt x="923778" y="273627"/>
                  <a:pt x="1022006" y="384558"/>
                  <a:pt x="1045392" y="234192"/>
                </a:cubicBezTo>
                <a:cubicBezTo>
                  <a:pt x="1056277" y="164249"/>
                  <a:pt x="1037058" y="99521"/>
                  <a:pt x="1015377" y="36839"/>
                </a:cubicBezTo>
                <a:cubicBezTo>
                  <a:pt x="1012485" y="37470"/>
                  <a:pt x="1009594" y="38127"/>
                  <a:pt x="1006689" y="38733"/>
                </a:cubicBezTo>
                <a:cubicBezTo>
                  <a:pt x="961711" y="9261"/>
                  <a:pt x="907981" y="-854"/>
                  <a:pt x="854909" y="56"/>
                </a:cubicBezTo>
                <a:cubicBezTo>
                  <a:pt x="799765" y="990"/>
                  <a:pt x="538430" y="19161"/>
                  <a:pt x="617553" y="115558"/>
                </a:cubicBezTo>
                <a:cubicBezTo>
                  <a:pt x="653023" y="158756"/>
                  <a:pt x="662632" y="177179"/>
                  <a:pt x="601907" y="203659"/>
                </a:cubicBezTo>
                <a:cubicBezTo>
                  <a:pt x="554176" y="224456"/>
                  <a:pt x="500472" y="230265"/>
                  <a:pt x="449091" y="223016"/>
                </a:cubicBezTo>
                <a:cubicBezTo>
                  <a:pt x="400160" y="216122"/>
                  <a:pt x="323298" y="194908"/>
                  <a:pt x="364905" y="135004"/>
                </a:cubicBezTo>
                <a:cubicBezTo>
                  <a:pt x="400577" y="83661"/>
                  <a:pt x="414404" y="46234"/>
                  <a:pt x="347580" y="19754"/>
                </a:cubicBezTo>
                <a:cubicBezTo>
                  <a:pt x="268445" y="-11574"/>
                  <a:pt x="112585" y="15095"/>
                  <a:pt x="0" y="36789"/>
                </a:cubicBezTo>
                <a:lnTo>
                  <a:pt x="0" y="794442"/>
                </a:lnTo>
                <a:cubicBezTo>
                  <a:pt x="117725" y="819317"/>
                  <a:pt x="296098" y="834470"/>
                  <a:pt x="394011" y="79548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7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216C4555-959A-EB00-F815-4DE6B7A90F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71648" y="3458281"/>
            <a:ext cx="1054241" cy="1110588"/>
          </a:xfrm>
          <a:custGeom>
            <a:avLst/>
            <a:gdLst>
              <a:gd name="connsiteX0" fmla="*/ 710045 w 1054241"/>
              <a:gd name="connsiteY0" fmla="*/ 177152 h 1110588"/>
              <a:gd name="connsiteX1" fmla="*/ 666784 w 1054241"/>
              <a:gd name="connsiteY1" fmla="*/ 107158 h 1110588"/>
              <a:gd name="connsiteX2" fmla="*/ 652692 w 1054241"/>
              <a:gd name="connsiteY2" fmla="*/ 16393 h 1110588"/>
              <a:gd name="connsiteX3" fmla="*/ 407103 w 1054241"/>
              <a:gd name="connsiteY3" fmla="*/ 26457 h 1110588"/>
              <a:gd name="connsiteX4" fmla="*/ 430893 w 1054241"/>
              <a:gd name="connsiteY4" fmla="*/ 118333 h 1110588"/>
              <a:gd name="connsiteX5" fmla="*/ 359170 w 1054241"/>
              <a:gd name="connsiteY5" fmla="*/ 192014 h 1110588"/>
              <a:gd name="connsiteX6" fmla="*/ 43486 w 1054241"/>
              <a:gd name="connsiteY6" fmla="*/ 163754 h 1110588"/>
              <a:gd name="connsiteX7" fmla="*/ 8597 w 1054241"/>
              <a:gd name="connsiteY7" fmla="*/ 339792 h 1110588"/>
              <a:gd name="connsiteX8" fmla="*/ 54510 w 1054241"/>
              <a:gd name="connsiteY8" fmla="*/ 441303 h 1110588"/>
              <a:gd name="connsiteX9" fmla="*/ 201795 w 1054241"/>
              <a:gd name="connsiteY9" fmla="*/ 417374 h 1110588"/>
              <a:gd name="connsiteX10" fmla="*/ 263177 w 1054241"/>
              <a:gd name="connsiteY10" fmla="*/ 609486 h 1110588"/>
              <a:gd name="connsiteX11" fmla="*/ 157196 w 1054241"/>
              <a:gd name="connsiteY11" fmla="*/ 611721 h 1110588"/>
              <a:gd name="connsiteX12" fmla="*/ 40569 w 1054241"/>
              <a:gd name="connsiteY12" fmla="*/ 618755 h 1110588"/>
              <a:gd name="connsiteX13" fmla="*/ 44269 w 1054241"/>
              <a:gd name="connsiteY13" fmla="*/ 924475 h 1110588"/>
              <a:gd name="connsiteX14" fmla="*/ 288002 w 1054241"/>
              <a:gd name="connsiteY14" fmla="*/ 897087 h 1110588"/>
              <a:gd name="connsiteX15" fmla="*/ 413480 w 1054241"/>
              <a:gd name="connsiteY15" fmla="*/ 924122 h 1110588"/>
              <a:gd name="connsiteX16" fmla="*/ 393769 w 1054241"/>
              <a:gd name="connsiteY16" fmla="*/ 1048059 h 1110588"/>
              <a:gd name="connsiteX17" fmla="*/ 645962 w 1054241"/>
              <a:gd name="connsiteY17" fmla="*/ 1093644 h 1110588"/>
              <a:gd name="connsiteX18" fmla="*/ 709642 w 1054241"/>
              <a:gd name="connsiteY18" fmla="*/ 921672 h 1110588"/>
              <a:gd name="connsiteX19" fmla="*/ 1054241 w 1054241"/>
              <a:gd name="connsiteY19" fmla="*/ 922581 h 1110588"/>
              <a:gd name="connsiteX20" fmla="*/ 1054241 w 1054241"/>
              <a:gd name="connsiteY20" fmla="*/ 173957 h 1110588"/>
              <a:gd name="connsiteX21" fmla="*/ 710045 w 1054241"/>
              <a:gd name="connsiteY21" fmla="*/ 177152 h 111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4241" h="1110588">
                <a:moveTo>
                  <a:pt x="710045" y="177152"/>
                </a:moveTo>
                <a:cubicBezTo>
                  <a:pt x="653525" y="169361"/>
                  <a:pt x="620265" y="162075"/>
                  <a:pt x="666784" y="107158"/>
                </a:cubicBezTo>
                <a:cubicBezTo>
                  <a:pt x="700284" y="67597"/>
                  <a:pt x="705336" y="34122"/>
                  <a:pt x="652692" y="16393"/>
                </a:cubicBezTo>
                <a:cubicBezTo>
                  <a:pt x="559326" y="-15049"/>
                  <a:pt x="495494" y="4612"/>
                  <a:pt x="407103" y="26457"/>
                </a:cubicBezTo>
                <a:cubicBezTo>
                  <a:pt x="385536" y="69112"/>
                  <a:pt x="413669" y="79567"/>
                  <a:pt x="430893" y="118333"/>
                </a:cubicBezTo>
                <a:cubicBezTo>
                  <a:pt x="458017" y="179399"/>
                  <a:pt x="408113" y="183781"/>
                  <a:pt x="359170" y="192014"/>
                </a:cubicBezTo>
                <a:cubicBezTo>
                  <a:pt x="253201" y="209856"/>
                  <a:pt x="148230" y="185789"/>
                  <a:pt x="43486" y="163754"/>
                </a:cubicBezTo>
                <a:cubicBezTo>
                  <a:pt x="23610" y="220956"/>
                  <a:pt x="4582" y="279408"/>
                  <a:pt x="8597" y="339792"/>
                </a:cubicBezTo>
                <a:cubicBezTo>
                  <a:pt x="11097" y="377510"/>
                  <a:pt x="21931" y="422021"/>
                  <a:pt x="54510" y="441303"/>
                </a:cubicBezTo>
                <a:cubicBezTo>
                  <a:pt x="101888" y="469399"/>
                  <a:pt x="154316" y="427615"/>
                  <a:pt x="201795" y="417374"/>
                </a:cubicBezTo>
                <a:cubicBezTo>
                  <a:pt x="312638" y="393483"/>
                  <a:pt x="306677" y="550037"/>
                  <a:pt x="263177" y="609486"/>
                </a:cubicBezTo>
                <a:cubicBezTo>
                  <a:pt x="236129" y="646459"/>
                  <a:pt x="191504" y="628592"/>
                  <a:pt x="157196" y="611721"/>
                </a:cubicBezTo>
                <a:cubicBezTo>
                  <a:pt x="109149" y="588083"/>
                  <a:pt x="81432" y="583095"/>
                  <a:pt x="40569" y="618755"/>
                </a:cubicBezTo>
                <a:cubicBezTo>
                  <a:pt x="-32050" y="721870"/>
                  <a:pt x="7864" y="822131"/>
                  <a:pt x="44269" y="924475"/>
                </a:cubicBezTo>
                <a:cubicBezTo>
                  <a:pt x="125210" y="907984"/>
                  <a:pt x="206416" y="892616"/>
                  <a:pt x="288002" y="897087"/>
                </a:cubicBezTo>
                <a:cubicBezTo>
                  <a:pt x="330947" y="899448"/>
                  <a:pt x="373502" y="908009"/>
                  <a:pt x="413480" y="924122"/>
                </a:cubicBezTo>
                <a:cubicBezTo>
                  <a:pt x="476389" y="949477"/>
                  <a:pt x="415866" y="1011263"/>
                  <a:pt x="393769" y="1048059"/>
                </a:cubicBezTo>
                <a:cubicBezTo>
                  <a:pt x="361051" y="1138761"/>
                  <a:pt x="612234" y="1108342"/>
                  <a:pt x="645962" y="1093644"/>
                </a:cubicBezTo>
                <a:cubicBezTo>
                  <a:pt x="768295" y="1040306"/>
                  <a:pt x="555613" y="961233"/>
                  <a:pt x="709642" y="921672"/>
                </a:cubicBezTo>
                <a:cubicBezTo>
                  <a:pt x="786125" y="902011"/>
                  <a:pt x="942628" y="899183"/>
                  <a:pt x="1054241" y="922581"/>
                </a:cubicBezTo>
                <a:lnTo>
                  <a:pt x="1054241" y="173957"/>
                </a:lnTo>
                <a:cubicBezTo>
                  <a:pt x="942868" y="188175"/>
                  <a:pt x="791176" y="188340"/>
                  <a:pt x="710045" y="177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2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547F0D21-6830-459C-602D-B16AF0093DF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4629" y="3593675"/>
            <a:ext cx="1299318" cy="823041"/>
          </a:xfrm>
          <a:custGeom>
            <a:avLst/>
            <a:gdLst>
              <a:gd name="connsiteX0" fmla="*/ 708722 w 1299318"/>
              <a:gd name="connsiteY0" fmla="*/ 20152 h 823041"/>
              <a:gd name="connsiteX1" fmla="*/ 673024 w 1299318"/>
              <a:gd name="connsiteY1" fmla="*/ 128482 h 823041"/>
              <a:gd name="connsiteX2" fmla="*/ 618423 w 1299318"/>
              <a:gd name="connsiteY2" fmla="*/ 209777 h 823041"/>
              <a:gd name="connsiteX3" fmla="*/ 405804 w 1299318"/>
              <a:gd name="connsiteY3" fmla="*/ 131954 h 823041"/>
              <a:gd name="connsiteX4" fmla="*/ 360119 w 1299318"/>
              <a:gd name="connsiteY4" fmla="*/ 14975 h 823041"/>
              <a:gd name="connsiteX5" fmla="*/ 207984 w 1299318"/>
              <a:gd name="connsiteY5" fmla="*/ 5302 h 823041"/>
              <a:gd name="connsiteX6" fmla="*/ 36808 w 1299318"/>
              <a:gd name="connsiteY6" fmla="*/ 33335 h 823041"/>
              <a:gd name="connsiteX7" fmla="*/ 87570 w 1299318"/>
              <a:gd name="connsiteY7" fmla="*/ 315076 h 823041"/>
              <a:gd name="connsiteX8" fmla="*/ 246422 w 1299318"/>
              <a:gd name="connsiteY8" fmla="*/ 281311 h 823041"/>
              <a:gd name="connsiteX9" fmla="*/ 289229 w 1299318"/>
              <a:gd name="connsiteY9" fmla="*/ 400626 h 823041"/>
              <a:gd name="connsiteX10" fmla="*/ 119126 w 1299318"/>
              <a:gd name="connsiteY10" fmla="*/ 460897 h 823041"/>
              <a:gd name="connsiteX11" fmla="*/ 12 w 1299318"/>
              <a:gd name="connsiteY11" fmla="*/ 663868 h 823041"/>
              <a:gd name="connsiteX12" fmla="*/ 13208 w 1299318"/>
              <a:gd name="connsiteY12" fmla="*/ 780444 h 823041"/>
              <a:gd name="connsiteX13" fmla="*/ 434885 w 1299318"/>
              <a:gd name="connsiteY13" fmla="*/ 792402 h 823041"/>
              <a:gd name="connsiteX14" fmla="*/ 396460 w 1299318"/>
              <a:gd name="connsiteY14" fmla="*/ 664007 h 823041"/>
              <a:gd name="connsiteX15" fmla="*/ 511129 w 1299318"/>
              <a:gd name="connsiteY15" fmla="*/ 618511 h 823041"/>
              <a:gd name="connsiteX16" fmla="*/ 675045 w 1299318"/>
              <a:gd name="connsiteY16" fmla="*/ 648185 h 823041"/>
              <a:gd name="connsiteX17" fmla="*/ 644562 w 1299318"/>
              <a:gd name="connsiteY17" fmla="*/ 792352 h 823041"/>
              <a:gd name="connsiteX18" fmla="*/ 1051301 w 1299318"/>
              <a:gd name="connsiteY18" fmla="*/ 789043 h 823041"/>
              <a:gd name="connsiteX19" fmla="*/ 1047601 w 1299318"/>
              <a:gd name="connsiteY19" fmla="*/ 483323 h 823041"/>
              <a:gd name="connsiteX20" fmla="*/ 1164227 w 1299318"/>
              <a:gd name="connsiteY20" fmla="*/ 476289 h 823041"/>
              <a:gd name="connsiteX21" fmla="*/ 1270209 w 1299318"/>
              <a:gd name="connsiteY21" fmla="*/ 474054 h 823041"/>
              <a:gd name="connsiteX22" fmla="*/ 1208827 w 1299318"/>
              <a:gd name="connsiteY22" fmla="*/ 281942 h 823041"/>
              <a:gd name="connsiteX23" fmla="*/ 1061542 w 1299318"/>
              <a:gd name="connsiteY23" fmla="*/ 305871 h 823041"/>
              <a:gd name="connsiteX24" fmla="*/ 1015629 w 1299318"/>
              <a:gd name="connsiteY24" fmla="*/ 204360 h 823041"/>
              <a:gd name="connsiteX25" fmla="*/ 1050518 w 1299318"/>
              <a:gd name="connsiteY25" fmla="*/ 28322 h 823041"/>
              <a:gd name="connsiteX26" fmla="*/ 708722 w 1299318"/>
              <a:gd name="connsiteY26" fmla="*/ 20152 h 82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9318" h="823041">
                <a:moveTo>
                  <a:pt x="708722" y="20152"/>
                </a:moveTo>
                <a:cubicBezTo>
                  <a:pt x="644234" y="41202"/>
                  <a:pt x="620684" y="74841"/>
                  <a:pt x="673024" y="128482"/>
                </a:cubicBezTo>
                <a:cubicBezTo>
                  <a:pt x="716689" y="173246"/>
                  <a:pt x="659639" y="196594"/>
                  <a:pt x="618423" y="209777"/>
                </a:cubicBezTo>
                <a:cubicBezTo>
                  <a:pt x="568622" y="225712"/>
                  <a:pt x="336152" y="232241"/>
                  <a:pt x="405804" y="131954"/>
                </a:cubicBezTo>
                <a:cubicBezTo>
                  <a:pt x="453952" y="62618"/>
                  <a:pt x="440517" y="34661"/>
                  <a:pt x="360119" y="14975"/>
                </a:cubicBezTo>
                <a:cubicBezTo>
                  <a:pt x="310392" y="2790"/>
                  <a:pt x="258835" y="1148"/>
                  <a:pt x="207984" y="5302"/>
                </a:cubicBezTo>
                <a:cubicBezTo>
                  <a:pt x="150202" y="10038"/>
                  <a:pt x="93505" y="21579"/>
                  <a:pt x="36808" y="33335"/>
                </a:cubicBezTo>
                <a:cubicBezTo>
                  <a:pt x="88" y="165518"/>
                  <a:pt x="-26985" y="317033"/>
                  <a:pt x="87570" y="315076"/>
                </a:cubicBezTo>
                <a:cubicBezTo>
                  <a:pt x="142928" y="314129"/>
                  <a:pt x="189422" y="267762"/>
                  <a:pt x="246422" y="281311"/>
                </a:cubicBezTo>
                <a:cubicBezTo>
                  <a:pt x="284203" y="310291"/>
                  <a:pt x="295745" y="355042"/>
                  <a:pt x="289229" y="400626"/>
                </a:cubicBezTo>
                <a:cubicBezTo>
                  <a:pt x="272131" y="520081"/>
                  <a:pt x="203615" y="491266"/>
                  <a:pt x="119126" y="460897"/>
                </a:cubicBezTo>
                <a:cubicBezTo>
                  <a:pt x="13498" y="422939"/>
                  <a:pt x="-480" y="595593"/>
                  <a:pt x="12" y="663868"/>
                </a:cubicBezTo>
                <a:cubicBezTo>
                  <a:pt x="315" y="706385"/>
                  <a:pt x="7778" y="743496"/>
                  <a:pt x="13208" y="780444"/>
                </a:cubicBezTo>
                <a:cubicBezTo>
                  <a:pt x="154432" y="808843"/>
                  <a:pt x="294911" y="847962"/>
                  <a:pt x="434885" y="792402"/>
                </a:cubicBezTo>
                <a:cubicBezTo>
                  <a:pt x="450656" y="741186"/>
                  <a:pt x="378769" y="705261"/>
                  <a:pt x="396460" y="664007"/>
                </a:cubicBezTo>
                <a:cubicBezTo>
                  <a:pt x="412674" y="626176"/>
                  <a:pt x="474813" y="620405"/>
                  <a:pt x="511129" y="618511"/>
                </a:cubicBezTo>
                <a:cubicBezTo>
                  <a:pt x="566967" y="615607"/>
                  <a:pt x="623538" y="626807"/>
                  <a:pt x="675045" y="648185"/>
                </a:cubicBezTo>
                <a:cubicBezTo>
                  <a:pt x="725251" y="702205"/>
                  <a:pt x="622868" y="732258"/>
                  <a:pt x="644562" y="792352"/>
                </a:cubicBezTo>
                <a:cubicBezTo>
                  <a:pt x="779788" y="847596"/>
                  <a:pt x="915178" y="816760"/>
                  <a:pt x="1051301" y="789043"/>
                </a:cubicBezTo>
                <a:cubicBezTo>
                  <a:pt x="1014897" y="686711"/>
                  <a:pt x="974982" y="586438"/>
                  <a:pt x="1047601" y="483323"/>
                </a:cubicBezTo>
                <a:cubicBezTo>
                  <a:pt x="1088463" y="447676"/>
                  <a:pt x="1116193" y="452651"/>
                  <a:pt x="1164227" y="476289"/>
                </a:cubicBezTo>
                <a:cubicBezTo>
                  <a:pt x="1198536" y="493160"/>
                  <a:pt x="1243161" y="511027"/>
                  <a:pt x="1270209" y="474054"/>
                </a:cubicBezTo>
                <a:cubicBezTo>
                  <a:pt x="1313697" y="414605"/>
                  <a:pt x="1319670" y="258064"/>
                  <a:pt x="1208827" y="281942"/>
                </a:cubicBezTo>
                <a:cubicBezTo>
                  <a:pt x="1161348" y="292183"/>
                  <a:pt x="1108920" y="333954"/>
                  <a:pt x="1061542" y="305871"/>
                </a:cubicBezTo>
                <a:cubicBezTo>
                  <a:pt x="1028964" y="286589"/>
                  <a:pt x="1018129" y="242078"/>
                  <a:pt x="1015629" y="204360"/>
                </a:cubicBezTo>
                <a:cubicBezTo>
                  <a:pt x="1011613" y="143976"/>
                  <a:pt x="1030630" y="85524"/>
                  <a:pt x="1050518" y="28322"/>
                </a:cubicBezTo>
                <a:cubicBezTo>
                  <a:pt x="936632" y="4393"/>
                  <a:pt x="823012" y="-17174"/>
                  <a:pt x="708722" y="2015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6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ACBF1628-70C9-22F0-3C06-62B5291794E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57286" y="3455504"/>
            <a:ext cx="1298282" cy="1121497"/>
          </a:xfrm>
          <a:custGeom>
            <a:avLst/>
            <a:gdLst>
              <a:gd name="connsiteX0" fmla="*/ 660773 w 1298282"/>
              <a:gd name="connsiteY0" fmla="*/ 109935 h 1121497"/>
              <a:gd name="connsiteX1" fmla="*/ 452661 w 1298282"/>
              <a:gd name="connsiteY1" fmla="*/ 7199 h 1121497"/>
              <a:gd name="connsiteX2" fmla="*/ 414136 w 1298282"/>
              <a:gd name="connsiteY2" fmla="*/ 101374 h 1121497"/>
              <a:gd name="connsiteX3" fmla="*/ 352805 w 1298282"/>
              <a:gd name="connsiteY3" fmla="*/ 194917 h 1121497"/>
              <a:gd name="connsiteX4" fmla="*/ 37399 w 1298282"/>
              <a:gd name="connsiteY4" fmla="*/ 166720 h 1121497"/>
              <a:gd name="connsiteX5" fmla="*/ 2585 w 1298282"/>
              <a:gd name="connsiteY5" fmla="*/ 342569 h 1121497"/>
              <a:gd name="connsiteX6" fmla="*/ 48498 w 1298282"/>
              <a:gd name="connsiteY6" fmla="*/ 444080 h 1121497"/>
              <a:gd name="connsiteX7" fmla="*/ 195784 w 1298282"/>
              <a:gd name="connsiteY7" fmla="*/ 420151 h 1121497"/>
              <a:gd name="connsiteX8" fmla="*/ 257165 w 1298282"/>
              <a:gd name="connsiteY8" fmla="*/ 612263 h 1121497"/>
              <a:gd name="connsiteX9" fmla="*/ 151184 w 1298282"/>
              <a:gd name="connsiteY9" fmla="*/ 614498 h 1121497"/>
              <a:gd name="connsiteX10" fmla="*/ 34558 w 1298282"/>
              <a:gd name="connsiteY10" fmla="*/ 621532 h 1121497"/>
              <a:gd name="connsiteX11" fmla="*/ 28850 w 1298282"/>
              <a:gd name="connsiteY11" fmla="*/ 930384 h 1121497"/>
              <a:gd name="connsiteX12" fmla="*/ 281991 w 1298282"/>
              <a:gd name="connsiteY12" fmla="*/ 899864 h 1121497"/>
              <a:gd name="connsiteX13" fmla="*/ 432218 w 1298282"/>
              <a:gd name="connsiteY13" fmla="*/ 937960 h 1121497"/>
              <a:gd name="connsiteX14" fmla="*/ 400814 w 1298282"/>
              <a:gd name="connsiteY14" fmla="*/ 1082404 h 1121497"/>
              <a:gd name="connsiteX15" fmla="*/ 685434 w 1298282"/>
              <a:gd name="connsiteY15" fmla="*/ 1070459 h 1121497"/>
              <a:gd name="connsiteX16" fmla="*/ 638220 w 1298282"/>
              <a:gd name="connsiteY16" fmla="*/ 971827 h 1121497"/>
              <a:gd name="connsiteX17" fmla="*/ 784483 w 1298282"/>
              <a:gd name="connsiteY17" fmla="*/ 899321 h 1121497"/>
              <a:gd name="connsiteX18" fmla="*/ 1020538 w 1298282"/>
              <a:gd name="connsiteY18" fmla="*/ 918640 h 1121497"/>
              <a:gd name="connsiteX19" fmla="*/ 1007343 w 1298282"/>
              <a:gd name="connsiteY19" fmla="*/ 802065 h 1121497"/>
              <a:gd name="connsiteX20" fmla="*/ 1126456 w 1298282"/>
              <a:gd name="connsiteY20" fmla="*/ 599093 h 1121497"/>
              <a:gd name="connsiteX21" fmla="*/ 1296559 w 1298282"/>
              <a:gd name="connsiteY21" fmla="*/ 538823 h 1121497"/>
              <a:gd name="connsiteX22" fmla="*/ 1253753 w 1298282"/>
              <a:gd name="connsiteY22" fmla="*/ 419507 h 1121497"/>
              <a:gd name="connsiteX23" fmla="*/ 1094901 w 1298282"/>
              <a:gd name="connsiteY23" fmla="*/ 453272 h 1121497"/>
              <a:gd name="connsiteX24" fmla="*/ 1044139 w 1298282"/>
              <a:gd name="connsiteY24" fmla="*/ 171531 h 1121497"/>
              <a:gd name="connsiteX25" fmla="*/ 904417 w 1298282"/>
              <a:gd name="connsiteY25" fmla="*/ 197190 h 1121497"/>
              <a:gd name="connsiteX26" fmla="*/ 660773 w 1298282"/>
              <a:gd name="connsiteY26" fmla="*/ 109935 h 112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98282" h="1121497">
                <a:moveTo>
                  <a:pt x="660773" y="109935"/>
                </a:moveTo>
                <a:cubicBezTo>
                  <a:pt x="758811" y="-5794"/>
                  <a:pt x="519145" y="-9317"/>
                  <a:pt x="452661" y="7199"/>
                </a:cubicBezTo>
                <a:cubicBezTo>
                  <a:pt x="390611" y="22617"/>
                  <a:pt x="381923" y="50183"/>
                  <a:pt x="414136" y="101374"/>
                </a:cubicBezTo>
                <a:cubicBezTo>
                  <a:pt x="456058" y="168008"/>
                  <a:pt x="416295" y="184159"/>
                  <a:pt x="352805" y="194917"/>
                </a:cubicBezTo>
                <a:cubicBezTo>
                  <a:pt x="247000" y="212835"/>
                  <a:pt x="140653" y="188364"/>
                  <a:pt x="37399" y="166720"/>
                </a:cubicBezTo>
                <a:cubicBezTo>
                  <a:pt x="17549" y="223859"/>
                  <a:pt x="-1417" y="282235"/>
                  <a:pt x="2585" y="342569"/>
                </a:cubicBezTo>
                <a:cubicBezTo>
                  <a:pt x="5086" y="380286"/>
                  <a:pt x="15920" y="424798"/>
                  <a:pt x="48498" y="444080"/>
                </a:cubicBezTo>
                <a:cubicBezTo>
                  <a:pt x="95876" y="472176"/>
                  <a:pt x="148305" y="430392"/>
                  <a:pt x="195784" y="420151"/>
                </a:cubicBezTo>
                <a:cubicBezTo>
                  <a:pt x="306626" y="396260"/>
                  <a:pt x="300666" y="552814"/>
                  <a:pt x="257165" y="612263"/>
                </a:cubicBezTo>
                <a:cubicBezTo>
                  <a:pt x="230117" y="649236"/>
                  <a:pt x="185492" y="631368"/>
                  <a:pt x="151184" y="614498"/>
                </a:cubicBezTo>
                <a:cubicBezTo>
                  <a:pt x="103150" y="590860"/>
                  <a:pt x="75420" y="585872"/>
                  <a:pt x="34558" y="621532"/>
                </a:cubicBezTo>
                <a:cubicBezTo>
                  <a:pt x="-43466" y="720404"/>
                  <a:pt x="36048" y="823127"/>
                  <a:pt x="28850" y="930384"/>
                </a:cubicBezTo>
                <a:cubicBezTo>
                  <a:pt x="112317" y="913009"/>
                  <a:pt x="196541" y="895179"/>
                  <a:pt x="281991" y="899864"/>
                </a:cubicBezTo>
                <a:cubicBezTo>
                  <a:pt x="334066" y="902730"/>
                  <a:pt x="385320" y="914890"/>
                  <a:pt x="432218" y="937960"/>
                </a:cubicBezTo>
                <a:cubicBezTo>
                  <a:pt x="445881" y="990806"/>
                  <a:pt x="360583" y="1044497"/>
                  <a:pt x="400814" y="1082404"/>
                </a:cubicBezTo>
                <a:cubicBezTo>
                  <a:pt x="470517" y="1148092"/>
                  <a:pt x="614683" y="1121941"/>
                  <a:pt x="685434" y="1070459"/>
                </a:cubicBezTo>
                <a:cubicBezTo>
                  <a:pt x="695851" y="1025518"/>
                  <a:pt x="641630" y="1014154"/>
                  <a:pt x="638220" y="971827"/>
                </a:cubicBezTo>
                <a:cubicBezTo>
                  <a:pt x="633725" y="916014"/>
                  <a:pt x="745868" y="903690"/>
                  <a:pt x="784483" y="899321"/>
                </a:cubicBezTo>
                <a:cubicBezTo>
                  <a:pt x="863429" y="890393"/>
                  <a:pt x="942097" y="902869"/>
                  <a:pt x="1020538" y="918640"/>
                </a:cubicBezTo>
                <a:cubicBezTo>
                  <a:pt x="1015109" y="881680"/>
                  <a:pt x="1007646" y="844581"/>
                  <a:pt x="1007343" y="802065"/>
                </a:cubicBezTo>
                <a:cubicBezTo>
                  <a:pt x="1006850" y="733789"/>
                  <a:pt x="1020816" y="561135"/>
                  <a:pt x="1126456" y="599093"/>
                </a:cubicBezTo>
                <a:cubicBezTo>
                  <a:pt x="1210933" y="629449"/>
                  <a:pt x="1279462" y="658277"/>
                  <a:pt x="1296559" y="538823"/>
                </a:cubicBezTo>
                <a:cubicBezTo>
                  <a:pt x="1303088" y="493238"/>
                  <a:pt x="1291546" y="448487"/>
                  <a:pt x="1253753" y="419507"/>
                </a:cubicBezTo>
                <a:cubicBezTo>
                  <a:pt x="1196753" y="405958"/>
                  <a:pt x="1150259" y="452326"/>
                  <a:pt x="1094901" y="453272"/>
                </a:cubicBezTo>
                <a:cubicBezTo>
                  <a:pt x="980358" y="455230"/>
                  <a:pt x="1007418" y="303714"/>
                  <a:pt x="1044139" y="171531"/>
                </a:cubicBezTo>
                <a:cubicBezTo>
                  <a:pt x="997733" y="181153"/>
                  <a:pt x="951353" y="190902"/>
                  <a:pt x="904417" y="197190"/>
                </a:cubicBezTo>
                <a:cubicBezTo>
                  <a:pt x="844589" y="205196"/>
                  <a:pt x="568833" y="218467"/>
                  <a:pt x="660773" y="1099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0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1DBC6CF1-1900-74B6-B19D-FC57663332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1195" y="3591465"/>
            <a:ext cx="1302378" cy="825202"/>
          </a:xfrm>
          <a:custGeom>
            <a:avLst/>
            <a:gdLst>
              <a:gd name="connsiteX0" fmla="*/ 1050661 w 1302378"/>
              <a:gd name="connsiteY0" fmla="*/ 485571 h 825202"/>
              <a:gd name="connsiteX1" fmla="*/ 1167287 w 1302378"/>
              <a:gd name="connsiteY1" fmla="*/ 478537 h 825202"/>
              <a:gd name="connsiteX2" fmla="*/ 1273269 w 1302378"/>
              <a:gd name="connsiteY2" fmla="*/ 476302 h 825202"/>
              <a:gd name="connsiteX3" fmla="*/ 1211887 w 1302378"/>
              <a:gd name="connsiteY3" fmla="*/ 284190 h 825202"/>
              <a:gd name="connsiteX4" fmla="*/ 1064602 w 1302378"/>
              <a:gd name="connsiteY4" fmla="*/ 308119 h 825202"/>
              <a:gd name="connsiteX5" fmla="*/ 1018689 w 1302378"/>
              <a:gd name="connsiteY5" fmla="*/ 206608 h 825202"/>
              <a:gd name="connsiteX6" fmla="*/ 1053503 w 1302378"/>
              <a:gd name="connsiteY6" fmla="*/ 30759 h 825202"/>
              <a:gd name="connsiteX7" fmla="*/ 1053401 w 1302378"/>
              <a:gd name="connsiteY7" fmla="*/ 30747 h 825202"/>
              <a:gd name="connsiteX8" fmla="*/ 711971 w 1302378"/>
              <a:gd name="connsiteY8" fmla="*/ 22463 h 825202"/>
              <a:gd name="connsiteX9" fmla="*/ 645867 w 1302378"/>
              <a:gd name="connsiteY9" fmla="*/ 202832 h 825202"/>
              <a:gd name="connsiteX10" fmla="*/ 408864 w 1302378"/>
              <a:gd name="connsiteY10" fmla="*/ 134177 h 825202"/>
              <a:gd name="connsiteX11" fmla="*/ 389885 w 1302378"/>
              <a:gd name="connsiteY11" fmla="*/ 18928 h 825202"/>
              <a:gd name="connsiteX12" fmla="*/ 229266 w 1302378"/>
              <a:gd name="connsiteY12" fmla="*/ 2462 h 825202"/>
              <a:gd name="connsiteX13" fmla="*/ 40197 w 1302378"/>
              <a:gd name="connsiteY13" fmla="*/ 37906 h 825202"/>
              <a:gd name="connsiteX14" fmla="*/ 27140 w 1302378"/>
              <a:gd name="connsiteY14" fmla="*/ 30482 h 825202"/>
              <a:gd name="connsiteX15" fmla="*/ 17770 w 1302378"/>
              <a:gd name="connsiteY15" fmla="*/ 116070 h 825202"/>
              <a:gd name="connsiteX16" fmla="*/ 135179 w 1302378"/>
              <a:gd name="connsiteY16" fmla="*/ 307677 h 825202"/>
              <a:gd name="connsiteX17" fmla="*/ 265405 w 1302378"/>
              <a:gd name="connsiteY17" fmla="*/ 299596 h 825202"/>
              <a:gd name="connsiteX18" fmla="*/ 290370 w 1302378"/>
              <a:gd name="connsiteY18" fmla="*/ 418368 h 825202"/>
              <a:gd name="connsiteX19" fmla="*/ 86223 w 1302378"/>
              <a:gd name="connsiteY19" fmla="*/ 457336 h 825202"/>
              <a:gd name="connsiteX20" fmla="*/ 3388 w 1302378"/>
              <a:gd name="connsiteY20" fmla="*/ 665738 h 825202"/>
              <a:gd name="connsiteX21" fmla="*/ 39969 w 1302378"/>
              <a:gd name="connsiteY21" fmla="*/ 787642 h 825202"/>
              <a:gd name="connsiteX22" fmla="*/ 121946 w 1302378"/>
              <a:gd name="connsiteY22" fmla="*/ 804600 h 825202"/>
              <a:gd name="connsiteX23" fmla="*/ 437932 w 1302378"/>
              <a:gd name="connsiteY23" fmla="*/ 794650 h 825202"/>
              <a:gd name="connsiteX24" fmla="*/ 399507 w 1302378"/>
              <a:gd name="connsiteY24" fmla="*/ 666255 h 825202"/>
              <a:gd name="connsiteX25" fmla="*/ 542436 w 1302378"/>
              <a:gd name="connsiteY25" fmla="*/ 620519 h 825202"/>
              <a:gd name="connsiteX26" fmla="*/ 691363 w 1302378"/>
              <a:gd name="connsiteY26" fmla="*/ 662404 h 825202"/>
              <a:gd name="connsiteX27" fmla="*/ 647609 w 1302378"/>
              <a:gd name="connsiteY27" fmla="*/ 794600 h 825202"/>
              <a:gd name="connsiteX28" fmla="*/ 988547 w 1302378"/>
              <a:gd name="connsiteY28" fmla="*/ 805876 h 825202"/>
              <a:gd name="connsiteX29" fmla="*/ 1044941 w 1302378"/>
              <a:gd name="connsiteY29" fmla="*/ 794435 h 825202"/>
              <a:gd name="connsiteX30" fmla="*/ 1050661 w 1302378"/>
              <a:gd name="connsiteY30" fmla="*/ 485571 h 82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2378" h="825202">
                <a:moveTo>
                  <a:pt x="1050661" y="485571"/>
                </a:moveTo>
                <a:cubicBezTo>
                  <a:pt x="1091523" y="449924"/>
                  <a:pt x="1119266" y="454899"/>
                  <a:pt x="1167287" y="478537"/>
                </a:cubicBezTo>
                <a:cubicBezTo>
                  <a:pt x="1201596" y="495407"/>
                  <a:pt x="1246221" y="513275"/>
                  <a:pt x="1273269" y="476302"/>
                </a:cubicBezTo>
                <a:cubicBezTo>
                  <a:pt x="1316757" y="416853"/>
                  <a:pt x="1322730" y="260312"/>
                  <a:pt x="1211887" y="284190"/>
                </a:cubicBezTo>
                <a:cubicBezTo>
                  <a:pt x="1164408" y="294431"/>
                  <a:pt x="1111980" y="336202"/>
                  <a:pt x="1064602" y="308119"/>
                </a:cubicBezTo>
                <a:cubicBezTo>
                  <a:pt x="1032023" y="288837"/>
                  <a:pt x="1021189" y="244325"/>
                  <a:pt x="1018689" y="206608"/>
                </a:cubicBezTo>
                <a:cubicBezTo>
                  <a:pt x="1014686" y="146287"/>
                  <a:pt x="1033652" y="87911"/>
                  <a:pt x="1053503" y="30759"/>
                </a:cubicBezTo>
                <a:cubicBezTo>
                  <a:pt x="1053465" y="30759"/>
                  <a:pt x="1053439" y="30747"/>
                  <a:pt x="1053401" y="30747"/>
                </a:cubicBezTo>
                <a:cubicBezTo>
                  <a:pt x="941208" y="7222"/>
                  <a:pt x="823976" y="-13840"/>
                  <a:pt x="711971" y="22463"/>
                </a:cubicBezTo>
                <a:cubicBezTo>
                  <a:pt x="556238" y="72935"/>
                  <a:pt x="767569" y="149772"/>
                  <a:pt x="645867" y="202832"/>
                </a:cubicBezTo>
                <a:cubicBezTo>
                  <a:pt x="595900" y="224614"/>
                  <a:pt x="334312" y="241535"/>
                  <a:pt x="408864" y="134177"/>
                </a:cubicBezTo>
                <a:cubicBezTo>
                  <a:pt x="445382" y="81584"/>
                  <a:pt x="457745" y="45230"/>
                  <a:pt x="389885" y="18928"/>
                </a:cubicBezTo>
                <a:cubicBezTo>
                  <a:pt x="338921" y="-834"/>
                  <a:pt x="283083" y="-2716"/>
                  <a:pt x="229266" y="2462"/>
                </a:cubicBezTo>
                <a:cubicBezTo>
                  <a:pt x="165295" y="8611"/>
                  <a:pt x="102917" y="24610"/>
                  <a:pt x="40197" y="37906"/>
                </a:cubicBezTo>
                <a:cubicBezTo>
                  <a:pt x="35941" y="35217"/>
                  <a:pt x="31534" y="32856"/>
                  <a:pt x="27140" y="30482"/>
                </a:cubicBezTo>
                <a:cubicBezTo>
                  <a:pt x="28504" y="58022"/>
                  <a:pt x="26547" y="86294"/>
                  <a:pt x="17770" y="116070"/>
                </a:cubicBezTo>
                <a:cubicBezTo>
                  <a:pt x="-9164" y="207454"/>
                  <a:pt x="863" y="356216"/>
                  <a:pt x="135179" y="307677"/>
                </a:cubicBezTo>
                <a:cubicBezTo>
                  <a:pt x="175082" y="293256"/>
                  <a:pt x="230074" y="261044"/>
                  <a:pt x="265405" y="299596"/>
                </a:cubicBezTo>
                <a:cubicBezTo>
                  <a:pt x="294764" y="331644"/>
                  <a:pt x="300825" y="377367"/>
                  <a:pt x="290370" y="418368"/>
                </a:cubicBezTo>
                <a:cubicBezTo>
                  <a:pt x="253952" y="561196"/>
                  <a:pt x="173112" y="451692"/>
                  <a:pt x="86223" y="457336"/>
                </a:cubicBezTo>
                <a:cubicBezTo>
                  <a:pt x="3022" y="462753"/>
                  <a:pt x="-7068" y="606579"/>
                  <a:pt x="3388" y="665738"/>
                </a:cubicBezTo>
                <a:cubicBezTo>
                  <a:pt x="10800" y="707698"/>
                  <a:pt x="25360" y="747689"/>
                  <a:pt x="39969" y="787642"/>
                </a:cubicBezTo>
                <a:cubicBezTo>
                  <a:pt x="67371" y="793413"/>
                  <a:pt x="94696" y="799335"/>
                  <a:pt x="121946" y="804600"/>
                </a:cubicBezTo>
                <a:cubicBezTo>
                  <a:pt x="226967" y="824880"/>
                  <a:pt x="336080" y="834704"/>
                  <a:pt x="437932" y="794650"/>
                </a:cubicBezTo>
                <a:cubicBezTo>
                  <a:pt x="453704" y="743434"/>
                  <a:pt x="381816" y="707509"/>
                  <a:pt x="399507" y="666255"/>
                </a:cubicBezTo>
                <a:cubicBezTo>
                  <a:pt x="418840" y="621151"/>
                  <a:pt x="500576" y="619155"/>
                  <a:pt x="542436" y="620519"/>
                </a:cubicBezTo>
                <a:cubicBezTo>
                  <a:pt x="591670" y="622123"/>
                  <a:pt x="652686" y="630646"/>
                  <a:pt x="691363" y="662404"/>
                </a:cubicBezTo>
                <a:cubicBezTo>
                  <a:pt x="704407" y="719909"/>
                  <a:pt x="626913" y="737246"/>
                  <a:pt x="647609" y="794600"/>
                </a:cubicBezTo>
                <a:cubicBezTo>
                  <a:pt x="757151" y="839351"/>
                  <a:pt x="875268" y="827696"/>
                  <a:pt x="988547" y="805876"/>
                </a:cubicBezTo>
                <a:cubicBezTo>
                  <a:pt x="1007299" y="802264"/>
                  <a:pt x="1026101" y="798363"/>
                  <a:pt x="1044941" y="794435"/>
                </a:cubicBezTo>
                <a:cubicBezTo>
                  <a:pt x="1052151" y="687154"/>
                  <a:pt x="972637" y="584443"/>
                  <a:pt x="1050661" y="48557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5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E87C4F88-0D1B-3A23-28B5-6B9A105AEC8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4401" y="3590824"/>
            <a:ext cx="1301933" cy="981965"/>
          </a:xfrm>
          <a:custGeom>
            <a:avLst/>
            <a:gdLst>
              <a:gd name="connsiteX0" fmla="*/ 1093017 w 1301933"/>
              <a:gd name="connsiteY0" fmla="*/ 457964 h 981965"/>
              <a:gd name="connsiteX1" fmla="*/ 1297164 w 1301933"/>
              <a:gd name="connsiteY1" fmla="*/ 418996 h 981965"/>
              <a:gd name="connsiteX2" fmla="*/ 1272199 w 1301933"/>
              <a:gd name="connsiteY2" fmla="*/ 300224 h 981965"/>
              <a:gd name="connsiteX3" fmla="*/ 1141974 w 1301933"/>
              <a:gd name="connsiteY3" fmla="*/ 308305 h 981965"/>
              <a:gd name="connsiteX4" fmla="*/ 1024565 w 1301933"/>
              <a:gd name="connsiteY4" fmla="*/ 116698 h 981965"/>
              <a:gd name="connsiteX5" fmla="*/ 1033934 w 1301933"/>
              <a:gd name="connsiteY5" fmla="*/ 31110 h 981965"/>
              <a:gd name="connsiteX6" fmla="*/ 893973 w 1301933"/>
              <a:gd name="connsiteY6" fmla="*/ 47 h 981965"/>
              <a:gd name="connsiteX7" fmla="*/ 646414 w 1301933"/>
              <a:gd name="connsiteY7" fmla="*/ 97946 h 981965"/>
              <a:gd name="connsiteX8" fmla="*/ 642461 w 1301933"/>
              <a:gd name="connsiteY8" fmla="*/ 203448 h 981965"/>
              <a:gd name="connsiteX9" fmla="*/ 489645 w 1301933"/>
              <a:gd name="connsiteY9" fmla="*/ 222805 h 981965"/>
              <a:gd name="connsiteX10" fmla="*/ 390268 w 1301933"/>
              <a:gd name="connsiteY10" fmla="*/ 157850 h 981965"/>
              <a:gd name="connsiteX11" fmla="*/ 409841 w 1301933"/>
              <a:gd name="connsiteY11" fmla="*/ 33888 h 981965"/>
              <a:gd name="connsiteX12" fmla="*/ 36816 w 1301933"/>
              <a:gd name="connsiteY12" fmla="*/ 35188 h 981965"/>
              <a:gd name="connsiteX13" fmla="*/ 17724 w 1301933"/>
              <a:gd name="connsiteY13" fmla="*/ 264614 h 981965"/>
              <a:gd name="connsiteX14" fmla="*/ 264020 w 1301933"/>
              <a:gd name="connsiteY14" fmla="*/ 300931 h 981965"/>
              <a:gd name="connsiteX15" fmla="*/ 206187 w 1301933"/>
              <a:gd name="connsiteY15" fmla="*/ 497942 h 981965"/>
              <a:gd name="connsiteX16" fmla="*/ 82111 w 1301933"/>
              <a:gd name="connsiteY16" fmla="*/ 457421 h 981965"/>
              <a:gd name="connsiteX17" fmla="*/ 5425 w 1301933"/>
              <a:gd name="connsiteY17" fmla="*/ 557215 h 981965"/>
              <a:gd name="connsiteX18" fmla="*/ 29682 w 1301933"/>
              <a:gd name="connsiteY18" fmla="*/ 791819 h 981965"/>
              <a:gd name="connsiteX19" fmla="*/ 37044 w 1301933"/>
              <a:gd name="connsiteY19" fmla="*/ 796162 h 981965"/>
              <a:gd name="connsiteX20" fmla="*/ 115725 w 1301933"/>
              <a:gd name="connsiteY20" fmla="*/ 778901 h 981965"/>
              <a:gd name="connsiteX21" fmla="*/ 308292 w 1301933"/>
              <a:gd name="connsiteY21" fmla="*/ 759682 h 981965"/>
              <a:gd name="connsiteX22" fmla="*/ 437457 w 1301933"/>
              <a:gd name="connsiteY22" fmla="*/ 824990 h 981965"/>
              <a:gd name="connsiteX23" fmla="*/ 403338 w 1301933"/>
              <a:gd name="connsiteY23" fmla="*/ 947071 h 981965"/>
              <a:gd name="connsiteX24" fmla="*/ 689334 w 1301933"/>
              <a:gd name="connsiteY24" fmla="*/ 918584 h 981965"/>
              <a:gd name="connsiteX25" fmla="*/ 644217 w 1301933"/>
              <a:gd name="connsiteY25" fmla="*/ 815444 h 981965"/>
              <a:gd name="connsiteX26" fmla="*/ 787486 w 1301933"/>
              <a:gd name="connsiteY26" fmla="*/ 763760 h 981965"/>
              <a:gd name="connsiteX27" fmla="*/ 1046763 w 1301933"/>
              <a:gd name="connsiteY27" fmla="*/ 788257 h 981965"/>
              <a:gd name="connsiteX28" fmla="*/ 1010182 w 1301933"/>
              <a:gd name="connsiteY28" fmla="*/ 666353 h 981965"/>
              <a:gd name="connsiteX29" fmla="*/ 1093017 w 1301933"/>
              <a:gd name="connsiteY29" fmla="*/ 457964 h 981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1933" h="981965">
                <a:moveTo>
                  <a:pt x="1093017" y="457964"/>
                </a:moveTo>
                <a:cubicBezTo>
                  <a:pt x="1179906" y="452320"/>
                  <a:pt x="1260747" y="561824"/>
                  <a:pt x="1297164" y="418996"/>
                </a:cubicBezTo>
                <a:cubicBezTo>
                  <a:pt x="1307619" y="377995"/>
                  <a:pt x="1301571" y="332272"/>
                  <a:pt x="1272199" y="300224"/>
                </a:cubicBezTo>
                <a:cubicBezTo>
                  <a:pt x="1236856" y="261660"/>
                  <a:pt x="1181876" y="293885"/>
                  <a:pt x="1141974" y="308305"/>
                </a:cubicBezTo>
                <a:cubicBezTo>
                  <a:pt x="1007657" y="356845"/>
                  <a:pt x="997631" y="208082"/>
                  <a:pt x="1024565" y="116698"/>
                </a:cubicBezTo>
                <a:cubicBezTo>
                  <a:pt x="1033341" y="86935"/>
                  <a:pt x="1035298" y="58650"/>
                  <a:pt x="1033934" y="31110"/>
                </a:cubicBezTo>
                <a:cubicBezTo>
                  <a:pt x="991165" y="8002"/>
                  <a:pt x="942474" y="-724"/>
                  <a:pt x="893973" y="47"/>
                </a:cubicBezTo>
                <a:cubicBezTo>
                  <a:pt x="845724" y="817"/>
                  <a:pt x="605678" y="17460"/>
                  <a:pt x="646414" y="97946"/>
                </a:cubicBezTo>
                <a:cubicBezTo>
                  <a:pt x="672729" y="149971"/>
                  <a:pt x="723150" y="168281"/>
                  <a:pt x="642461" y="203448"/>
                </a:cubicBezTo>
                <a:cubicBezTo>
                  <a:pt x="594730" y="224245"/>
                  <a:pt x="541026" y="230053"/>
                  <a:pt x="489645" y="222805"/>
                </a:cubicBezTo>
                <a:cubicBezTo>
                  <a:pt x="464971" y="219333"/>
                  <a:pt x="374105" y="202690"/>
                  <a:pt x="390268" y="157850"/>
                </a:cubicBezTo>
                <a:cubicBezTo>
                  <a:pt x="412442" y="120941"/>
                  <a:pt x="472914" y="59218"/>
                  <a:pt x="409841" y="33888"/>
                </a:cubicBezTo>
                <a:cubicBezTo>
                  <a:pt x="287393" y="-15308"/>
                  <a:pt x="162294" y="9075"/>
                  <a:pt x="36816" y="35188"/>
                </a:cubicBezTo>
                <a:cubicBezTo>
                  <a:pt x="10147" y="111268"/>
                  <a:pt x="-12254" y="187285"/>
                  <a:pt x="17724" y="264614"/>
                </a:cubicBezTo>
                <a:cubicBezTo>
                  <a:pt x="68612" y="395926"/>
                  <a:pt x="197247" y="223917"/>
                  <a:pt x="264020" y="300931"/>
                </a:cubicBezTo>
                <a:cubicBezTo>
                  <a:pt x="309756" y="353675"/>
                  <a:pt x="300324" y="508271"/>
                  <a:pt x="206187" y="497942"/>
                </a:cubicBezTo>
                <a:cubicBezTo>
                  <a:pt x="162117" y="493106"/>
                  <a:pt x="127695" y="455376"/>
                  <a:pt x="82111" y="457421"/>
                </a:cubicBezTo>
                <a:cubicBezTo>
                  <a:pt x="39493" y="459328"/>
                  <a:pt x="13481" y="521821"/>
                  <a:pt x="5425" y="557215"/>
                </a:cubicBezTo>
                <a:cubicBezTo>
                  <a:pt x="-13062" y="638510"/>
                  <a:pt x="20919" y="713529"/>
                  <a:pt x="29682" y="791819"/>
                </a:cubicBezTo>
                <a:cubicBezTo>
                  <a:pt x="32119" y="793271"/>
                  <a:pt x="34657" y="794597"/>
                  <a:pt x="37044" y="796162"/>
                </a:cubicBezTo>
                <a:cubicBezTo>
                  <a:pt x="63309" y="790568"/>
                  <a:pt x="89460" y="784482"/>
                  <a:pt x="115725" y="778901"/>
                </a:cubicBezTo>
                <a:cubicBezTo>
                  <a:pt x="178710" y="765491"/>
                  <a:pt x="243665" y="754000"/>
                  <a:pt x="308292" y="759682"/>
                </a:cubicBezTo>
                <a:cubicBezTo>
                  <a:pt x="346855" y="763079"/>
                  <a:pt x="437734" y="775643"/>
                  <a:pt x="437457" y="824990"/>
                </a:cubicBezTo>
                <a:cubicBezTo>
                  <a:pt x="437204" y="868100"/>
                  <a:pt x="363738" y="909758"/>
                  <a:pt x="403338" y="947071"/>
                </a:cubicBezTo>
                <a:cubicBezTo>
                  <a:pt x="445917" y="987201"/>
                  <a:pt x="694284" y="1009413"/>
                  <a:pt x="689334" y="918584"/>
                </a:cubicBezTo>
                <a:cubicBezTo>
                  <a:pt x="687175" y="878934"/>
                  <a:pt x="624190" y="863996"/>
                  <a:pt x="644217" y="815444"/>
                </a:cubicBezTo>
                <a:cubicBezTo>
                  <a:pt x="678942" y="780416"/>
                  <a:pt x="739326" y="769266"/>
                  <a:pt x="787486" y="763760"/>
                </a:cubicBezTo>
                <a:cubicBezTo>
                  <a:pt x="874842" y="753785"/>
                  <a:pt x="961251" y="770264"/>
                  <a:pt x="1046763" y="788257"/>
                </a:cubicBezTo>
                <a:cubicBezTo>
                  <a:pt x="1032154" y="748305"/>
                  <a:pt x="1017594" y="708314"/>
                  <a:pt x="1010182" y="666353"/>
                </a:cubicBezTo>
                <a:cubicBezTo>
                  <a:pt x="999727" y="607220"/>
                  <a:pt x="1009816" y="463381"/>
                  <a:pt x="1093017" y="45796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9B2623FC-51C6-9BA6-90DE-098CEE4493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1050" y="3452467"/>
            <a:ext cx="1494005" cy="1121817"/>
          </a:xfrm>
          <a:custGeom>
            <a:avLst/>
            <a:gdLst>
              <a:gd name="connsiteX0" fmla="*/ 475064 w 1494005"/>
              <a:gd name="connsiteY0" fmla="*/ 913748 h 1121817"/>
              <a:gd name="connsiteX1" fmla="*/ 627501 w 1494005"/>
              <a:gd name="connsiteY1" fmla="*/ 983993 h 1121817"/>
              <a:gd name="connsiteX2" fmla="*/ 609242 w 1494005"/>
              <a:gd name="connsiteY2" fmla="*/ 1098561 h 1121817"/>
              <a:gd name="connsiteX3" fmla="*/ 760467 w 1494005"/>
              <a:gd name="connsiteY3" fmla="*/ 1119662 h 1121817"/>
              <a:gd name="connsiteX4" fmla="*/ 882511 w 1494005"/>
              <a:gd name="connsiteY4" fmla="*/ 1056954 h 1121817"/>
              <a:gd name="connsiteX5" fmla="*/ 849073 w 1494005"/>
              <a:gd name="connsiteY5" fmla="*/ 940492 h 1121817"/>
              <a:gd name="connsiteX6" fmla="*/ 1167712 w 1494005"/>
              <a:gd name="connsiteY6" fmla="*/ 903658 h 1121817"/>
              <a:gd name="connsiteX7" fmla="*/ 1233045 w 1494005"/>
              <a:gd name="connsiteY7" fmla="*/ 930201 h 1121817"/>
              <a:gd name="connsiteX8" fmla="*/ 1208788 w 1494005"/>
              <a:gd name="connsiteY8" fmla="*/ 695598 h 1121817"/>
              <a:gd name="connsiteX9" fmla="*/ 1285474 w 1494005"/>
              <a:gd name="connsiteY9" fmla="*/ 595804 h 1121817"/>
              <a:gd name="connsiteX10" fmla="*/ 1409550 w 1494005"/>
              <a:gd name="connsiteY10" fmla="*/ 636325 h 1121817"/>
              <a:gd name="connsiteX11" fmla="*/ 1467384 w 1494005"/>
              <a:gd name="connsiteY11" fmla="*/ 439313 h 1121817"/>
              <a:gd name="connsiteX12" fmla="*/ 1221087 w 1494005"/>
              <a:gd name="connsiteY12" fmla="*/ 402997 h 1121817"/>
              <a:gd name="connsiteX13" fmla="*/ 1240180 w 1494005"/>
              <a:gd name="connsiteY13" fmla="*/ 173571 h 1121817"/>
              <a:gd name="connsiteX14" fmla="*/ 968945 w 1494005"/>
              <a:gd name="connsiteY14" fmla="*/ 205821 h 1121817"/>
              <a:gd name="connsiteX15" fmla="*/ 836345 w 1494005"/>
              <a:gd name="connsiteY15" fmla="*/ 132090 h 1121817"/>
              <a:gd name="connsiteX16" fmla="*/ 842356 w 1494005"/>
              <a:gd name="connsiteY16" fmla="*/ 22207 h 1121817"/>
              <a:gd name="connsiteX17" fmla="*/ 583861 w 1494005"/>
              <a:gd name="connsiteY17" fmla="*/ 65872 h 1121817"/>
              <a:gd name="connsiteX18" fmla="*/ 627426 w 1494005"/>
              <a:gd name="connsiteY18" fmla="*/ 145753 h 1121817"/>
              <a:gd name="connsiteX19" fmla="*/ 562029 w 1494005"/>
              <a:gd name="connsiteY19" fmla="*/ 184405 h 1121817"/>
              <a:gd name="connsiteX20" fmla="*/ 363148 w 1494005"/>
              <a:gd name="connsiteY20" fmla="*/ 198737 h 1121817"/>
              <a:gd name="connsiteX21" fmla="*/ 238605 w 1494005"/>
              <a:gd name="connsiteY21" fmla="*/ 200303 h 1121817"/>
              <a:gd name="connsiteX22" fmla="*/ 164444 w 1494005"/>
              <a:gd name="connsiteY22" fmla="*/ 448594 h 1121817"/>
              <a:gd name="connsiteX23" fmla="*/ 7966 w 1494005"/>
              <a:gd name="connsiteY23" fmla="*/ 469606 h 1121817"/>
              <a:gd name="connsiteX24" fmla="*/ 21414 w 1494005"/>
              <a:gd name="connsiteY24" fmla="*/ 597458 h 1121817"/>
              <a:gd name="connsiteX25" fmla="*/ 253328 w 1494005"/>
              <a:gd name="connsiteY25" fmla="*/ 656099 h 1121817"/>
              <a:gd name="connsiteX26" fmla="*/ 266852 w 1494005"/>
              <a:gd name="connsiteY26" fmla="*/ 900653 h 1121817"/>
              <a:gd name="connsiteX27" fmla="*/ 284998 w 1494005"/>
              <a:gd name="connsiteY27" fmla="*/ 900729 h 1121817"/>
              <a:gd name="connsiteX28" fmla="*/ 475064 w 1494005"/>
              <a:gd name="connsiteY28" fmla="*/ 913748 h 11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4005" h="1121817">
                <a:moveTo>
                  <a:pt x="475064" y="913748"/>
                </a:moveTo>
                <a:cubicBezTo>
                  <a:pt x="521040" y="919506"/>
                  <a:pt x="651481" y="915099"/>
                  <a:pt x="627501" y="983993"/>
                </a:cubicBezTo>
                <a:cubicBezTo>
                  <a:pt x="601451" y="1040943"/>
                  <a:pt x="570022" y="1044920"/>
                  <a:pt x="609242" y="1098561"/>
                </a:cubicBezTo>
                <a:cubicBezTo>
                  <a:pt x="656557" y="1118651"/>
                  <a:pt x="709478" y="1125862"/>
                  <a:pt x="760467" y="1119662"/>
                </a:cubicBezTo>
                <a:cubicBezTo>
                  <a:pt x="792175" y="1115810"/>
                  <a:pt x="884771" y="1098637"/>
                  <a:pt x="882511" y="1056954"/>
                </a:cubicBezTo>
                <a:cubicBezTo>
                  <a:pt x="879947" y="1009816"/>
                  <a:pt x="804322" y="995055"/>
                  <a:pt x="849073" y="940492"/>
                </a:cubicBezTo>
                <a:cubicBezTo>
                  <a:pt x="951405" y="915566"/>
                  <a:pt x="1061768" y="878504"/>
                  <a:pt x="1167712" y="903658"/>
                </a:cubicBezTo>
                <a:cubicBezTo>
                  <a:pt x="1190706" y="909126"/>
                  <a:pt x="1212766" y="918053"/>
                  <a:pt x="1233045" y="930201"/>
                </a:cubicBezTo>
                <a:cubicBezTo>
                  <a:pt x="1224282" y="851911"/>
                  <a:pt x="1190302" y="776880"/>
                  <a:pt x="1208788" y="695598"/>
                </a:cubicBezTo>
                <a:cubicBezTo>
                  <a:pt x="1216844" y="660190"/>
                  <a:pt x="1242857" y="597710"/>
                  <a:pt x="1285474" y="595804"/>
                </a:cubicBezTo>
                <a:cubicBezTo>
                  <a:pt x="1331059" y="593758"/>
                  <a:pt x="1365481" y="631489"/>
                  <a:pt x="1409550" y="636325"/>
                </a:cubicBezTo>
                <a:cubicBezTo>
                  <a:pt x="1503687" y="646654"/>
                  <a:pt x="1513120" y="492057"/>
                  <a:pt x="1467384" y="439313"/>
                </a:cubicBezTo>
                <a:cubicBezTo>
                  <a:pt x="1400610" y="362299"/>
                  <a:pt x="1271976" y="534309"/>
                  <a:pt x="1221087" y="402997"/>
                </a:cubicBezTo>
                <a:cubicBezTo>
                  <a:pt x="1191110" y="325667"/>
                  <a:pt x="1213511" y="249650"/>
                  <a:pt x="1240180" y="173571"/>
                </a:cubicBezTo>
                <a:cubicBezTo>
                  <a:pt x="1149680" y="192398"/>
                  <a:pt x="1058978" y="212135"/>
                  <a:pt x="968945" y="205821"/>
                </a:cubicBezTo>
                <a:cubicBezTo>
                  <a:pt x="917160" y="202197"/>
                  <a:pt x="822846" y="201061"/>
                  <a:pt x="836345" y="132090"/>
                </a:cubicBezTo>
                <a:cubicBezTo>
                  <a:pt x="880755" y="98299"/>
                  <a:pt x="906793" y="43913"/>
                  <a:pt x="842356" y="22207"/>
                </a:cubicBezTo>
                <a:cubicBezTo>
                  <a:pt x="781164" y="1599"/>
                  <a:pt x="598345" y="-30676"/>
                  <a:pt x="583861" y="65872"/>
                </a:cubicBezTo>
                <a:cubicBezTo>
                  <a:pt x="599974" y="91443"/>
                  <a:pt x="621605" y="115068"/>
                  <a:pt x="627426" y="145753"/>
                </a:cubicBezTo>
                <a:cubicBezTo>
                  <a:pt x="639497" y="193446"/>
                  <a:pt x="594077" y="180781"/>
                  <a:pt x="562029" y="184405"/>
                </a:cubicBezTo>
                <a:cubicBezTo>
                  <a:pt x="495963" y="191868"/>
                  <a:pt x="429593" y="196464"/>
                  <a:pt x="363148" y="198737"/>
                </a:cubicBezTo>
                <a:cubicBezTo>
                  <a:pt x="321642" y="200151"/>
                  <a:pt x="280123" y="200581"/>
                  <a:pt x="238605" y="200303"/>
                </a:cubicBezTo>
                <a:cubicBezTo>
                  <a:pt x="275767" y="336173"/>
                  <a:pt x="300226" y="490517"/>
                  <a:pt x="164444" y="448594"/>
                </a:cubicBezTo>
                <a:cubicBezTo>
                  <a:pt x="111687" y="432305"/>
                  <a:pt x="32678" y="395016"/>
                  <a:pt x="7966" y="469606"/>
                </a:cubicBezTo>
                <a:cubicBezTo>
                  <a:pt x="-5898" y="511453"/>
                  <a:pt x="-1820" y="559664"/>
                  <a:pt x="21414" y="597458"/>
                </a:cubicBezTo>
                <a:cubicBezTo>
                  <a:pt x="88428" y="706482"/>
                  <a:pt x="214095" y="509736"/>
                  <a:pt x="253328" y="656099"/>
                </a:cubicBezTo>
                <a:cubicBezTo>
                  <a:pt x="274340" y="734502"/>
                  <a:pt x="269996" y="817918"/>
                  <a:pt x="266852" y="900653"/>
                </a:cubicBezTo>
                <a:cubicBezTo>
                  <a:pt x="272901" y="900703"/>
                  <a:pt x="278949" y="900628"/>
                  <a:pt x="284998" y="900729"/>
                </a:cubicBezTo>
                <a:cubicBezTo>
                  <a:pt x="348500" y="901726"/>
                  <a:pt x="412003" y="905855"/>
                  <a:pt x="475064" y="91374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337C92F4-FDD7-65A4-410D-5485E7023D0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845" y="3458931"/>
            <a:ext cx="1085695" cy="1111374"/>
          </a:xfrm>
          <a:custGeom>
            <a:avLst/>
            <a:gdLst>
              <a:gd name="connsiteX0" fmla="*/ 360294 w 1085695"/>
              <a:gd name="connsiteY0" fmla="*/ 900780 h 1111374"/>
              <a:gd name="connsiteX1" fmla="*/ 404641 w 1085695"/>
              <a:gd name="connsiteY1" fmla="*/ 1024338 h 1111374"/>
              <a:gd name="connsiteX2" fmla="*/ 617273 w 1085695"/>
              <a:gd name="connsiteY2" fmla="*/ 1102161 h 1111374"/>
              <a:gd name="connsiteX3" fmla="*/ 671874 w 1085695"/>
              <a:gd name="connsiteY3" fmla="*/ 1020866 h 1111374"/>
              <a:gd name="connsiteX4" fmla="*/ 717446 w 1085695"/>
              <a:gd name="connsiteY4" fmla="*/ 923143 h 1111374"/>
              <a:gd name="connsiteX5" fmla="*/ 1083045 w 1085695"/>
              <a:gd name="connsiteY5" fmla="*/ 894176 h 1111374"/>
              <a:gd name="connsiteX6" fmla="*/ 1069521 w 1085695"/>
              <a:gd name="connsiteY6" fmla="*/ 649622 h 1111374"/>
              <a:gd name="connsiteX7" fmla="*/ 837607 w 1085695"/>
              <a:gd name="connsiteY7" fmla="*/ 590981 h 1111374"/>
              <a:gd name="connsiteX8" fmla="*/ 824159 w 1085695"/>
              <a:gd name="connsiteY8" fmla="*/ 463129 h 1111374"/>
              <a:gd name="connsiteX9" fmla="*/ 980637 w 1085695"/>
              <a:gd name="connsiteY9" fmla="*/ 442117 h 1111374"/>
              <a:gd name="connsiteX10" fmla="*/ 1054798 w 1085695"/>
              <a:gd name="connsiteY10" fmla="*/ 193826 h 1111374"/>
              <a:gd name="connsiteX11" fmla="*/ 777375 w 1085695"/>
              <a:gd name="connsiteY11" fmla="*/ 181603 h 1111374"/>
              <a:gd name="connsiteX12" fmla="*/ 662479 w 1085695"/>
              <a:gd name="connsiteY12" fmla="*/ 106508 h 1111374"/>
              <a:gd name="connsiteX13" fmla="*/ 621806 w 1085695"/>
              <a:gd name="connsiteY13" fmla="*/ 7787 h 1111374"/>
              <a:gd name="connsiteX14" fmla="*/ 403025 w 1085695"/>
              <a:gd name="connsiteY14" fmla="*/ 78917 h 1111374"/>
              <a:gd name="connsiteX15" fmla="*/ 433747 w 1085695"/>
              <a:gd name="connsiteY15" fmla="*/ 169531 h 1111374"/>
              <a:gd name="connsiteX16" fmla="*/ 354511 w 1085695"/>
              <a:gd name="connsiteY16" fmla="*/ 191237 h 1111374"/>
              <a:gd name="connsiteX17" fmla="*/ 196631 w 1085695"/>
              <a:gd name="connsiteY17" fmla="*/ 191768 h 1111374"/>
              <a:gd name="connsiteX18" fmla="*/ 21073 w 1085695"/>
              <a:gd name="connsiteY18" fmla="*/ 158823 h 1111374"/>
              <a:gd name="connsiteX19" fmla="*/ 10529 w 1085695"/>
              <a:gd name="connsiteY19" fmla="*/ 304050 h 1111374"/>
              <a:gd name="connsiteX20" fmla="*/ 153597 w 1085695"/>
              <a:gd name="connsiteY20" fmla="*/ 431813 h 1111374"/>
              <a:gd name="connsiteX21" fmla="*/ 270552 w 1085695"/>
              <a:gd name="connsiteY21" fmla="*/ 599795 h 1111374"/>
              <a:gd name="connsiteX22" fmla="*/ 61544 w 1085695"/>
              <a:gd name="connsiteY22" fmla="*/ 592837 h 1111374"/>
              <a:gd name="connsiteX23" fmla="*/ 44952 w 1085695"/>
              <a:gd name="connsiteY23" fmla="*/ 926161 h 1111374"/>
              <a:gd name="connsiteX24" fmla="*/ 197452 w 1085695"/>
              <a:gd name="connsiteY24" fmla="*/ 895855 h 1111374"/>
              <a:gd name="connsiteX25" fmla="*/ 360294 w 1085695"/>
              <a:gd name="connsiteY25" fmla="*/ 900780 h 1111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85695" h="1111374">
                <a:moveTo>
                  <a:pt x="360294" y="900780"/>
                </a:moveTo>
                <a:cubicBezTo>
                  <a:pt x="440819" y="922625"/>
                  <a:pt x="451059" y="957527"/>
                  <a:pt x="404641" y="1024338"/>
                </a:cubicBezTo>
                <a:cubicBezTo>
                  <a:pt x="334989" y="1124612"/>
                  <a:pt x="567471" y="1118097"/>
                  <a:pt x="617273" y="1102161"/>
                </a:cubicBezTo>
                <a:cubicBezTo>
                  <a:pt x="658476" y="1088965"/>
                  <a:pt x="715552" y="1065617"/>
                  <a:pt x="671874" y="1020866"/>
                </a:cubicBezTo>
                <a:cubicBezTo>
                  <a:pt x="613144" y="960671"/>
                  <a:pt x="648905" y="934179"/>
                  <a:pt x="717446" y="923143"/>
                </a:cubicBezTo>
                <a:cubicBezTo>
                  <a:pt x="838226" y="903672"/>
                  <a:pt x="960661" y="893343"/>
                  <a:pt x="1083045" y="894176"/>
                </a:cubicBezTo>
                <a:cubicBezTo>
                  <a:pt x="1086189" y="811442"/>
                  <a:pt x="1090533" y="728025"/>
                  <a:pt x="1069521" y="649622"/>
                </a:cubicBezTo>
                <a:cubicBezTo>
                  <a:pt x="1030288" y="503259"/>
                  <a:pt x="904621" y="700005"/>
                  <a:pt x="837607" y="590981"/>
                </a:cubicBezTo>
                <a:cubicBezTo>
                  <a:pt x="814373" y="553187"/>
                  <a:pt x="810282" y="504976"/>
                  <a:pt x="824159" y="463129"/>
                </a:cubicBezTo>
                <a:cubicBezTo>
                  <a:pt x="848871" y="388540"/>
                  <a:pt x="927880" y="425828"/>
                  <a:pt x="980637" y="442117"/>
                </a:cubicBezTo>
                <a:cubicBezTo>
                  <a:pt x="1116419" y="484040"/>
                  <a:pt x="1091960" y="329696"/>
                  <a:pt x="1054798" y="193826"/>
                </a:cubicBezTo>
                <a:cubicBezTo>
                  <a:pt x="962214" y="193207"/>
                  <a:pt x="869656" y="188775"/>
                  <a:pt x="777375" y="181603"/>
                </a:cubicBezTo>
                <a:cubicBezTo>
                  <a:pt x="718999" y="177082"/>
                  <a:pt x="592561" y="189040"/>
                  <a:pt x="662479" y="106508"/>
                </a:cubicBezTo>
                <a:cubicBezTo>
                  <a:pt x="710677" y="49622"/>
                  <a:pt x="683428" y="23925"/>
                  <a:pt x="621806" y="7787"/>
                </a:cubicBezTo>
                <a:cubicBezTo>
                  <a:pt x="579669" y="-3262"/>
                  <a:pt x="336302" y="-17000"/>
                  <a:pt x="403025" y="78917"/>
                </a:cubicBezTo>
                <a:cubicBezTo>
                  <a:pt x="419958" y="103250"/>
                  <a:pt x="443571" y="137508"/>
                  <a:pt x="433747" y="169531"/>
                </a:cubicBezTo>
                <a:cubicBezTo>
                  <a:pt x="408177" y="179506"/>
                  <a:pt x="381584" y="186742"/>
                  <a:pt x="354511" y="191237"/>
                </a:cubicBezTo>
                <a:cubicBezTo>
                  <a:pt x="302284" y="199937"/>
                  <a:pt x="248997" y="198346"/>
                  <a:pt x="196631" y="191768"/>
                </a:cubicBezTo>
                <a:cubicBezTo>
                  <a:pt x="137523" y="184330"/>
                  <a:pt x="79399" y="170857"/>
                  <a:pt x="21073" y="158823"/>
                </a:cubicBezTo>
                <a:cubicBezTo>
                  <a:pt x="26793" y="205039"/>
                  <a:pt x="27261" y="251167"/>
                  <a:pt x="10529" y="304050"/>
                </a:cubicBezTo>
                <a:cubicBezTo>
                  <a:pt x="-24259" y="413996"/>
                  <a:pt x="41934" y="476665"/>
                  <a:pt x="153597" y="431813"/>
                </a:cubicBezTo>
                <a:cubicBezTo>
                  <a:pt x="282989" y="379864"/>
                  <a:pt x="309381" y="497223"/>
                  <a:pt x="270552" y="599795"/>
                </a:cubicBezTo>
                <a:cubicBezTo>
                  <a:pt x="190078" y="669914"/>
                  <a:pt x="145427" y="566635"/>
                  <a:pt x="61544" y="592837"/>
                </a:cubicBezTo>
                <a:cubicBezTo>
                  <a:pt x="-40258" y="709274"/>
                  <a:pt x="6299" y="814447"/>
                  <a:pt x="44952" y="926161"/>
                </a:cubicBezTo>
                <a:cubicBezTo>
                  <a:pt x="95612" y="915188"/>
                  <a:pt x="146046" y="902927"/>
                  <a:pt x="197452" y="895855"/>
                </a:cubicBezTo>
                <a:cubicBezTo>
                  <a:pt x="251295" y="888456"/>
                  <a:pt x="307310" y="886410"/>
                  <a:pt x="360294" y="900780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1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7F5101A5-794F-4C74-FE3D-36003E42A5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3593646"/>
            <a:ext cx="1257428" cy="980626"/>
          </a:xfrm>
          <a:custGeom>
            <a:avLst/>
            <a:gdLst>
              <a:gd name="connsiteX0" fmla="*/ 347580 w 1257428"/>
              <a:gd name="connsiteY0" fmla="*/ 774386 h 980626"/>
              <a:gd name="connsiteX1" fmla="*/ 364905 w 1257428"/>
              <a:gd name="connsiteY1" fmla="*/ 889636 h 980626"/>
              <a:gd name="connsiteX2" fmla="*/ 449091 w 1257428"/>
              <a:gd name="connsiteY2" fmla="*/ 977649 h 980626"/>
              <a:gd name="connsiteX3" fmla="*/ 601907 w 1257428"/>
              <a:gd name="connsiteY3" fmla="*/ 958291 h 980626"/>
              <a:gd name="connsiteX4" fmla="*/ 617553 w 1257428"/>
              <a:gd name="connsiteY4" fmla="*/ 870190 h 980626"/>
              <a:gd name="connsiteX5" fmla="*/ 854909 w 1257428"/>
              <a:gd name="connsiteY5" fmla="*/ 754688 h 980626"/>
              <a:gd name="connsiteX6" fmla="*/ 1006689 w 1257428"/>
              <a:gd name="connsiteY6" fmla="*/ 793366 h 980626"/>
              <a:gd name="connsiteX7" fmla="*/ 1015377 w 1257428"/>
              <a:gd name="connsiteY7" fmla="*/ 791471 h 980626"/>
              <a:gd name="connsiteX8" fmla="*/ 1031969 w 1257428"/>
              <a:gd name="connsiteY8" fmla="*/ 458148 h 980626"/>
              <a:gd name="connsiteX9" fmla="*/ 1240977 w 1257428"/>
              <a:gd name="connsiteY9" fmla="*/ 465105 h 980626"/>
              <a:gd name="connsiteX10" fmla="*/ 1124022 w 1257428"/>
              <a:gd name="connsiteY10" fmla="*/ 297124 h 980626"/>
              <a:gd name="connsiteX11" fmla="*/ 980955 w 1257428"/>
              <a:gd name="connsiteY11" fmla="*/ 169360 h 980626"/>
              <a:gd name="connsiteX12" fmla="*/ 991498 w 1257428"/>
              <a:gd name="connsiteY12" fmla="*/ 24133 h 980626"/>
              <a:gd name="connsiteX13" fmla="*/ 852257 w 1257428"/>
              <a:gd name="connsiteY13" fmla="*/ 2048 h 980626"/>
              <a:gd name="connsiteX14" fmla="*/ 617553 w 1257428"/>
              <a:gd name="connsiteY14" fmla="*/ 112563 h 980626"/>
              <a:gd name="connsiteX15" fmla="*/ 601907 w 1257428"/>
              <a:gd name="connsiteY15" fmla="*/ 200664 h 980626"/>
              <a:gd name="connsiteX16" fmla="*/ 449091 w 1257428"/>
              <a:gd name="connsiteY16" fmla="*/ 220021 h 980626"/>
              <a:gd name="connsiteX17" fmla="*/ 364905 w 1257428"/>
              <a:gd name="connsiteY17" fmla="*/ 132009 h 980626"/>
              <a:gd name="connsiteX18" fmla="*/ 347580 w 1257428"/>
              <a:gd name="connsiteY18" fmla="*/ 16772 h 980626"/>
              <a:gd name="connsiteX19" fmla="*/ 0 w 1257428"/>
              <a:gd name="connsiteY19" fmla="*/ 26596 h 980626"/>
              <a:gd name="connsiteX20" fmla="*/ 0 w 1257428"/>
              <a:gd name="connsiteY20" fmla="*/ 791433 h 980626"/>
              <a:gd name="connsiteX21" fmla="*/ 347580 w 1257428"/>
              <a:gd name="connsiteY21" fmla="*/ 774386 h 98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57428" h="980626">
                <a:moveTo>
                  <a:pt x="347580" y="774386"/>
                </a:moveTo>
                <a:cubicBezTo>
                  <a:pt x="414404" y="800866"/>
                  <a:pt x="400577" y="838293"/>
                  <a:pt x="364905" y="889636"/>
                </a:cubicBezTo>
                <a:cubicBezTo>
                  <a:pt x="323298" y="949540"/>
                  <a:pt x="400160" y="970754"/>
                  <a:pt x="449091" y="977649"/>
                </a:cubicBezTo>
                <a:cubicBezTo>
                  <a:pt x="500472" y="984897"/>
                  <a:pt x="554176" y="979088"/>
                  <a:pt x="601907" y="958291"/>
                </a:cubicBezTo>
                <a:cubicBezTo>
                  <a:pt x="662632" y="931812"/>
                  <a:pt x="653010" y="913388"/>
                  <a:pt x="617553" y="870190"/>
                </a:cubicBezTo>
                <a:cubicBezTo>
                  <a:pt x="538417" y="773780"/>
                  <a:pt x="799765" y="755622"/>
                  <a:pt x="854909" y="754688"/>
                </a:cubicBezTo>
                <a:cubicBezTo>
                  <a:pt x="907969" y="753791"/>
                  <a:pt x="961711" y="763893"/>
                  <a:pt x="1006689" y="793366"/>
                </a:cubicBezTo>
                <a:cubicBezTo>
                  <a:pt x="1009581" y="792747"/>
                  <a:pt x="1012473" y="792090"/>
                  <a:pt x="1015377" y="791471"/>
                </a:cubicBezTo>
                <a:cubicBezTo>
                  <a:pt x="976712" y="679745"/>
                  <a:pt x="930168" y="574572"/>
                  <a:pt x="1031969" y="458148"/>
                </a:cubicBezTo>
                <a:cubicBezTo>
                  <a:pt x="1115853" y="431946"/>
                  <a:pt x="1160503" y="535225"/>
                  <a:pt x="1240977" y="465105"/>
                </a:cubicBezTo>
                <a:cubicBezTo>
                  <a:pt x="1279806" y="362533"/>
                  <a:pt x="1253415" y="245175"/>
                  <a:pt x="1124022" y="297124"/>
                </a:cubicBezTo>
                <a:cubicBezTo>
                  <a:pt x="1012359" y="341976"/>
                  <a:pt x="946179" y="279306"/>
                  <a:pt x="980955" y="169360"/>
                </a:cubicBezTo>
                <a:cubicBezTo>
                  <a:pt x="997686" y="116477"/>
                  <a:pt x="997219" y="70349"/>
                  <a:pt x="991498" y="24133"/>
                </a:cubicBezTo>
                <a:cubicBezTo>
                  <a:pt x="945434" y="14625"/>
                  <a:pt x="899218" y="5975"/>
                  <a:pt x="852257" y="2048"/>
                </a:cubicBezTo>
                <a:cubicBezTo>
                  <a:pt x="798591" y="-2447"/>
                  <a:pt x="530664" y="6695"/>
                  <a:pt x="617553" y="112563"/>
                </a:cubicBezTo>
                <a:cubicBezTo>
                  <a:pt x="653023" y="155761"/>
                  <a:pt x="662632" y="174184"/>
                  <a:pt x="601907" y="200664"/>
                </a:cubicBezTo>
                <a:cubicBezTo>
                  <a:pt x="554176" y="221461"/>
                  <a:pt x="500472" y="227269"/>
                  <a:pt x="449091" y="220021"/>
                </a:cubicBezTo>
                <a:cubicBezTo>
                  <a:pt x="400160" y="213127"/>
                  <a:pt x="323298" y="191913"/>
                  <a:pt x="364905" y="132009"/>
                </a:cubicBezTo>
                <a:cubicBezTo>
                  <a:pt x="400577" y="80666"/>
                  <a:pt x="414404" y="43226"/>
                  <a:pt x="347580" y="16772"/>
                </a:cubicBezTo>
                <a:cubicBezTo>
                  <a:pt x="262712" y="-16842"/>
                  <a:pt x="107686" y="7288"/>
                  <a:pt x="0" y="26596"/>
                </a:cubicBezTo>
                <a:lnTo>
                  <a:pt x="0" y="791433"/>
                </a:lnTo>
                <a:cubicBezTo>
                  <a:pt x="112585" y="769714"/>
                  <a:pt x="268445" y="743045"/>
                  <a:pt x="347580" y="77438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992A8518-8278-8BDA-CF0C-38CAC8A61F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966" y="2694820"/>
            <a:ext cx="1246911" cy="961687"/>
          </a:xfrm>
          <a:custGeom>
            <a:avLst/>
            <a:gdLst>
              <a:gd name="connsiteX0" fmla="*/ 996474 w 1246911"/>
              <a:gd name="connsiteY0" fmla="*/ 196698 h 961687"/>
              <a:gd name="connsiteX1" fmla="*/ 871538 w 1246911"/>
              <a:gd name="connsiteY1" fmla="*/ 179007 h 961687"/>
              <a:gd name="connsiteX2" fmla="*/ 845375 w 1246911"/>
              <a:gd name="connsiteY2" fmla="*/ 22213 h 961687"/>
              <a:gd name="connsiteX3" fmla="*/ 586868 w 1246911"/>
              <a:gd name="connsiteY3" fmla="*/ 65866 h 961687"/>
              <a:gd name="connsiteX4" fmla="*/ 630420 w 1246911"/>
              <a:gd name="connsiteY4" fmla="*/ 145759 h 961687"/>
              <a:gd name="connsiteX5" fmla="*/ 565022 w 1246911"/>
              <a:gd name="connsiteY5" fmla="*/ 184411 h 961687"/>
              <a:gd name="connsiteX6" fmla="*/ 366142 w 1246911"/>
              <a:gd name="connsiteY6" fmla="*/ 198743 h 961687"/>
              <a:gd name="connsiteX7" fmla="*/ 247798 w 1246911"/>
              <a:gd name="connsiteY7" fmla="*/ 200347 h 961687"/>
              <a:gd name="connsiteX8" fmla="*/ 253291 w 1246911"/>
              <a:gd name="connsiteY8" fmla="*/ 248192 h 961687"/>
              <a:gd name="connsiteX9" fmla="*/ 153838 w 1246911"/>
              <a:gd name="connsiteY9" fmla="*/ 445292 h 961687"/>
              <a:gd name="connsiteX10" fmla="*/ 19509 w 1246911"/>
              <a:gd name="connsiteY10" fmla="*/ 448537 h 961687"/>
              <a:gd name="connsiteX11" fmla="*/ 16453 w 1246911"/>
              <a:gd name="connsiteY11" fmla="*/ 579205 h 961687"/>
              <a:gd name="connsiteX12" fmla="*/ 230537 w 1246911"/>
              <a:gd name="connsiteY12" fmla="*/ 600343 h 961687"/>
              <a:gd name="connsiteX13" fmla="*/ 257761 w 1246911"/>
              <a:gd name="connsiteY13" fmla="*/ 863169 h 961687"/>
              <a:gd name="connsiteX14" fmla="*/ 236156 w 1246911"/>
              <a:gd name="connsiteY14" fmla="*/ 927214 h 961687"/>
              <a:gd name="connsiteX15" fmla="*/ 551839 w 1246911"/>
              <a:gd name="connsiteY15" fmla="*/ 955474 h 961687"/>
              <a:gd name="connsiteX16" fmla="*/ 623563 w 1246911"/>
              <a:gd name="connsiteY16" fmla="*/ 881794 h 961687"/>
              <a:gd name="connsiteX17" fmla="*/ 599773 w 1246911"/>
              <a:gd name="connsiteY17" fmla="*/ 789917 h 961687"/>
              <a:gd name="connsiteX18" fmla="*/ 845362 w 1246911"/>
              <a:gd name="connsiteY18" fmla="*/ 779853 h 961687"/>
              <a:gd name="connsiteX19" fmla="*/ 859454 w 1246911"/>
              <a:gd name="connsiteY19" fmla="*/ 870619 h 961687"/>
              <a:gd name="connsiteX20" fmla="*/ 902716 w 1246911"/>
              <a:gd name="connsiteY20" fmla="*/ 940612 h 961687"/>
              <a:gd name="connsiteX21" fmla="*/ 1246912 w 1246911"/>
              <a:gd name="connsiteY21" fmla="*/ 937417 h 961687"/>
              <a:gd name="connsiteX22" fmla="*/ 1246912 w 1246911"/>
              <a:gd name="connsiteY22" fmla="*/ 199350 h 961687"/>
              <a:gd name="connsiteX23" fmla="*/ 996474 w 1246911"/>
              <a:gd name="connsiteY23" fmla="*/ 196698 h 961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6911" h="961687">
                <a:moveTo>
                  <a:pt x="996474" y="196698"/>
                </a:moveTo>
                <a:cubicBezTo>
                  <a:pt x="954804" y="190977"/>
                  <a:pt x="913335" y="183805"/>
                  <a:pt x="871538" y="179007"/>
                </a:cubicBezTo>
                <a:cubicBezTo>
                  <a:pt x="771277" y="177668"/>
                  <a:pt x="897550" y="80855"/>
                  <a:pt x="845375" y="22213"/>
                </a:cubicBezTo>
                <a:cubicBezTo>
                  <a:pt x="784145" y="1593"/>
                  <a:pt x="601415" y="-30670"/>
                  <a:pt x="586868" y="65866"/>
                </a:cubicBezTo>
                <a:cubicBezTo>
                  <a:pt x="602968" y="91436"/>
                  <a:pt x="624611" y="115062"/>
                  <a:pt x="630420" y="145759"/>
                </a:cubicBezTo>
                <a:cubicBezTo>
                  <a:pt x="642529" y="193452"/>
                  <a:pt x="597033" y="180800"/>
                  <a:pt x="565022" y="184411"/>
                </a:cubicBezTo>
                <a:cubicBezTo>
                  <a:pt x="498956" y="191861"/>
                  <a:pt x="432587" y="196471"/>
                  <a:pt x="366142" y="198743"/>
                </a:cubicBezTo>
                <a:cubicBezTo>
                  <a:pt x="326707" y="200094"/>
                  <a:pt x="287246" y="200536"/>
                  <a:pt x="247798" y="200347"/>
                </a:cubicBezTo>
                <a:cubicBezTo>
                  <a:pt x="248165" y="216283"/>
                  <a:pt x="249705" y="232218"/>
                  <a:pt x="253291" y="248192"/>
                </a:cubicBezTo>
                <a:cubicBezTo>
                  <a:pt x="275427" y="347014"/>
                  <a:pt x="307614" y="485169"/>
                  <a:pt x="153838" y="445292"/>
                </a:cubicBezTo>
                <a:cubicBezTo>
                  <a:pt x="85474" y="427576"/>
                  <a:pt x="83466" y="417865"/>
                  <a:pt x="19509" y="448537"/>
                </a:cubicBezTo>
                <a:cubicBezTo>
                  <a:pt x="-5898" y="487733"/>
                  <a:pt x="-6036" y="538696"/>
                  <a:pt x="16453" y="579205"/>
                </a:cubicBezTo>
                <a:cubicBezTo>
                  <a:pt x="77835" y="689795"/>
                  <a:pt x="150379" y="578397"/>
                  <a:pt x="230537" y="600343"/>
                </a:cubicBezTo>
                <a:cubicBezTo>
                  <a:pt x="292575" y="679264"/>
                  <a:pt x="285807" y="772340"/>
                  <a:pt x="257761" y="863169"/>
                </a:cubicBezTo>
                <a:cubicBezTo>
                  <a:pt x="251220" y="884370"/>
                  <a:pt x="243632" y="905710"/>
                  <a:pt x="236156" y="927214"/>
                </a:cubicBezTo>
                <a:cubicBezTo>
                  <a:pt x="340900" y="949249"/>
                  <a:pt x="445871" y="973317"/>
                  <a:pt x="551839" y="955474"/>
                </a:cubicBezTo>
                <a:cubicBezTo>
                  <a:pt x="600783" y="947241"/>
                  <a:pt x="650686" y="942860"/>
                  <a:pt x="623563" y="881794"/>
                </a:cubicBezTo>
                <a:cubicBezTo>
                  <a:pt x="606339" y="843028"/>
                  <a:pt x="578205" y="832573"/>
                  <a:pt x="599773" y="789917"/>
                </a:cubicBezTo>
                <a:cubicBezTo>
                  <a:pt x="688164" y="768085"/>
                  <a:pt x="752009" y="748411"/>
                  <a:pt x="845362" y="779853"/>
                </a:cubicBezTo>
                <a:cubicBezTo>
                  <a:pt x="898005" y="797595"/>
                  <a:pt x="892967" y="831070"/>
                  <a:pt x="859454" y="870619"/>
                </a:cubicBezTo>
                <a:cubicBezTo>
                  <a:pt x="812922" y="925535"/>
                  <a:pt x="846196" y="932821"/>
                  <a:pt x="902716" y="940612"/>
                </a:cubicBezTo>
                <a:cubicBezTo>
                  <a:pt x="983846" y="951787"/>
                  <a:pt x="1135538" y="951636"/>
                  <a:pt x="1246912" y="937417"/>
                </a:cubicBezTo>
                <a:lnTo>
                  <a:pt x="1246912" y="199350"/>
                </a:lnTo>
                <a:cubicBezTo>
                  <a:pt x="1157939" y="205158"/>
                  <a:pt x="1045960" y="203491"/>
                  <a:pt x="996474" y="19669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0179FDBA-741E-4732-2111-0884961B6F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666" y="2701291"/>
            <a:ext cx="1285687" cy="1111402"/>
          </a:xfrm>
          <a:custGeom>
            <a:avLst/>
            <a:gdLst>
              <a:gd name="connsiteX0" fmla="*/ 856579 w 1285687"/>
              <a:gd name="connsiteY0" fmla="*/ 106508 h 1111402"/>
              <a:gd name="connsiteX1" fmla="*/ 815894 w 1285687"/>
              <a:gd name="connsiteY1" fmla="*/ 7787 h 1111402"/>
              <a:gd name="connsiteX2" fmla="*/ 597113 w 1285687"/>
              <a:gd name="connsiteY2" fmla="*/ 78917 h 1111402"/>
              <a:gd name="connsiteX3" fmla="*/ 627835 w 1285687"/>
              <a:gd name="connsiteY3" fmla="*/ 169543 h 1111402"/>
              <a:gd name="connsiteX4" fmla="*/ 528850 w 1285687"/>
              <a:gd name="connsiteY4" fmla="*/ 181325 h 1111402"/>
              <a:gd name="connsiteX5" fmla="*/ 329666 w 1285687"/>
              <a:gd name="connsiteY5" fmla="*/ 193030 h 1111402"/>
              <a:gd name="connsiteX6" fmla="*/ 241250 w 1285687"/>
              <a:gd name="connsiteY6" fmla="*/ 193674 h 1111402"/>
              <a:gd name="connsiteX7" fmla="*/ 268348 w 1285687"/>
              <a:gd name="connsiteY7" fmla="*/ 371543 h 1111402"/>
              <a:gd name="connsiteX8" fmla="*/ 37356 w 1285687"/>
              <a:gd name="connsiteY8" fmla="*/ 431434 h 1111402"/>
              <a:gd name="connsiteX9" fmla="*/ 129384 w 1285687"/>
              <a:gd name="connsiteY9" fmla="*/ 613104 h 1111402"/>
              <a:gd name="connsiteX10" fmla="*/ 277692 w 1285687"/>
              <a:gd name="connsiteY10" fmla="*/ 747951 h 1111402"/>
              <a:gd name="connsiteX11" fmla="*/ 229771 w 1285687"/>
              <a:gd name="connsiteY11" fmla="*/ 925744 h 1111402"/>
              <a:gd name="connsiteX12" fmla="*/ 400948 w 1285687"/>
              <a:gd name="connsiteY12" fmla="*/ 897711 h 1111402"/>
              <a:gd name="connsiteX13" fmla="*/ 553082 w 1285687"/>
              <a:gd name="connsiteY13" fmla="*/ 907384 h 1111402"/>
              <a:gd name="connsiteX14" fmla="*/ 598767 w 1285687"/>
              <a:gd name="connsiteY14" fmla="*/ 1024364 h 1111402"/>
              <a:gd name="connsiteX15" fmla="*/ 811386 w 1285687"/>
              <a:gd name="connsiteY15" fmla="*/ 1102186 h 1111402"/>
              <a:gd name="connsiteX16" fmla="*/ 865987 w 1285687"/>
              <a:gd name="connsiteY16" fmla="*/ 1020891 h 1111402"/>
              <a:gd name="connsiteX17" fmla="*/ 901685 w 1285687"/>
              <a:gd name="connsiteY17" fmla="*/ 912561 h 1111402"/>
              <a:gd name="connsiteX18" fmla="*/ 1243469 w 1285687"/>
              <a:gd name="connsiteY18" fmla="*/ 920756 h 1111402"/>
              <a:gd name="connsiteX19" fmla="*/ 1265074 w 1285687"/>
              <a:gd name="connsiteY19" fmla="*/ 856711 h 1111402"/>
              <a:gd name="connsiteX20" fmla="*/ 1237850 w 1285687"/>
              <a:gd name="connsiteY20" fmla="*/ 593885 h 1111402"/>
              <a:gd name="connsiteX21" fmla="*/ 1023766 w 1285687"/>
              <a:gd name="connsiteY21" fmla="*/ 572747 h 1111402"/>
              <a:gd name="connsiteX22" fmla="*/ 1026821 w 1285687"/>
              <a:gd name="connsiteY22" fmla="*/ 442079 h 1111402"/>
              <a:gd name="connsiteX23" fmla="*/ 1161151 w 1285687"/>
              <a:gd name="connsiteY23" fmla="*/ 438834 h 1111402"/>
              <a:gd name="connsiteX24" fmla="*/ 1260604 w 1285687"/>
              <a:gd name="connsiteY24" fmla="*/ 241734 h 1111402"/>
              <a:gd name="connsiteX25" fmla="*/ 1255111 w 1285687"/>
              <a:gd name="connsiteY25" fmla="*/ 193889 h 1111402"/>
              <a:gd name="connsiteX26" fmla="*/ 971476 w 1285687"/>
              <a:gd name="connsiteY26" fmla="*/ 181628 h 1111402"/>
              <a:gd name="connsiteX27" fmla="*/ 856579 w 1285687"/>
              <a:gd name="connsiteY27" fmla="*/ 106508 h 1111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5687" h="1111402">
                <a:moveTo>
                  <a:pt x="856579" y="106508"/>
                </a:moveTo>
                <a:cubicBezTo>
                  <a:pt x="904766" y="49622"/>
                  <a:pt x="877516" y="23925"/>
                  <a:pt x="815894" y="7787"/>
                </a:cubicBezTo>
                <a:cubicBezTo>
                  <a:pt x="773744" y="-3262"/>
                  <a:pt x="530403" y="-17000"/>
                  <a:pt x="597113" y="78917"/>
                </a:cubicBezTo>
                <a:cubicBezTo>
                  <a:pt x="614047" y="103250"/>
                  <a:pt x="637672" y="137521"/>
                  <a:pt x="627835" y="169543"/>
                </a:cubicBezTo>
                <a:cubicBezTo>
                  <a:pt x="594941" y="174190"/>
                  <a:pt x="561921" y="178092"/>
                  <a:pt x="528850" y="181325"/>
                </a:cubicBezTo>
                <a:cubicBezTo>
                  <a:pt x="462645" y="187790"/>
                  <a:pt x="396175" y="191528"/>
                  <a:pt x="329666" y="193030"/>
                </a:cubicBezTo>
                <a:cubicBezTo>
                  <a:pt x="300194" y="193687"/>
                  <a:pt x="270722" y="193839"/>
                  <a:pt x="241250" y="193674"/>
                </a:cubicBezTo>
                <a:cubicBezTo>
                  <a:pt x="262085" y="251381"/>
                  <a:pt x="279687" y="311134"/>
                  <a:pt x="268348" y="371543"/>
                </a:cubicBezTo>
                <a:cubicBezTo>
                  <a:pt x="237777" y="534372"/>
                  <a:pt x="117527" y="366833"/>
                  <a:pt x="37356" y="431434"/>
                </a:cubicBezTo>
                <a:cubicBezTo>
                  <a:pt x="-42183" y="495518"/>
                  <a:pt x="13137" y="670495"/>
                  <a:pt x="129384" y="613104"/>
                </a:cubicBezTo>
                <a:cubicBezTo>
                  <a:pt x="236022" y="560461"/>
                  <a:pt x="283033" y="644609"/>
                  <a:pt x="277692" y="747951"/>
                </a:cubicBezTo>
                <a:cubicBezTo>
                  <a:pt x="276189" y="777234"/>
                  <a:pt x="251313" y="848162"/>
                  <a:pt x="229771" y="925744"/>
                </a:cubicBezTo>
                <a:cubicBezTo>
                  <a:pt x="286455" y="913988"/>
                  <a:pt x="343152" y="902434"/>
                  <a:pt x="400948" y="897711"/>
                </a:cubicBezTo>
                <a:cubicBezTo>
                  <a:pt x="451785" y="893544"/>
                  <a:pt x="503355" y="895199"/>
                  <a:pt x="553082" y="907384"/>
                </a:cubicBezTo>
                <a:cubicBezTo>
                  <a:pt x="633480" y="927083"/>
                  <a:pt x="646928" y="955027"/>
                  <a:pt x="598767" y="1024364"/>
                </a:cubicBezTo>
                <a:cubicBezTo>
                  <a:pt x="529115" y="1124650"/>
                  <a:pt x="761585" y="1118122"/>
                  <a:pt x="811386" y="1102186"/>
                </a:cubicBezTo>
                <a:cubicBezTo>
                  <a:pt x="852615" y="1088991"/>
                  <a:pt x="909652" y="1065643"/>
                  <a:pt x="865987" y="1020891"/>
                </a:cubicBezTo>
                <a:cubicBezTo>
                  <a:pt x="813647" y="967250"/>
                  <a:pt x="837197" y="933611"/>
                  <a:pt x="901685" y="912561"/>
                </a:cubicBezTo>
                <a:cubicBezTo>
                  <a:pt x="1015987" y="875235"/>
                  <a:pt x="1129596" y="896802"/>
                  <a:pt x="1243469" y="920756"/>
                </a:cubicBezTo>
                <a:cubicBezTo>
                  <a:pt x="1250944" y="899239"/>
                  <a:pt x="1258533" y="877899"/>
                  <a:pt x="1265074" y="856711"/>
                </a:cubicBezTo>
                <a:cubicBezTo>
                  <a:pt x="1293120" y="765882"/>
                  <a:pt x="1299887" y="672806"/>
                  <a:pt x="1237850" y="593885"/>
                </a:cubicBezTo>
                <a:cubicBezTo>
                  <a:pt x="1157691" y="571939"/>
                  <a:pt x="1085147" y="683337"/>
                  <a:pt x="1023766" y="572747"/>
                </a:cubicBezTo>
                <a:cubicBezTo>
                  <a:pt x="1001277" y="532239"/>
                  <a:pt x="1001415" y="481275"/>
                  <a:pt x="1026821" y="442079"/>
                </a:cubicBezTo>
                <a:cubicBezTo>
                  <a:pt x="1090766" y="411395"/>
                  <a:pt x="1092786" y="421105"/>
                  <a:pt x="1161151" y="438834"/>
                </a:cubicBezTo>
                <a:cubicBezTo>
                  <a:pt x="1314927" y="478699"/>
                  <a:pt x="1282740" y="340543"/>
                  <a:pt x="1260604" y="241734"/>
                </a:cubicBezTo>
                <a:cubicBezTo>
                  <a:pt x="1257030" y="225773"/>
                  <a:pt x="1255490" y="209825"/>
                  <a:pt x="1255111" y="193889"/>
                </a:cubicBezTo>
                <a:cubicBezTo>
                  <a:pt x="1160469" y="193434"/>
                  <a:pt x="1065840" y="188939"/>
                  <a:pt x="971476" y="181628"/>
                </a:cubicBezTo>
                <a:cubicBezTo>
                  <a:pt x="913113" y="177082"/>
                  <a:pt x="786662" y="189040"/>
                  <a:pt x="856579" y="106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6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3D1B16C0-6FBB-14EB-03E3-CA750DA319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605" y="2696484"/>
            <a:ext cx="1291148" cy="961403"/>
          </a:xfrm>
          <a:custGeom>
            <a:avLst/>
            <a:gdLst>
              <a:gd name="connsiteX0" fmla="*/ 837167 w 1291148"/>
              <a:gd name="connsiteY0" fmla="*/ 153465 h 961403"/>
              <a:gd name="connsiteX1" fmla="*/ 874872 w 1291148"/>
              <a:gd name="connsiteY1" fmla="*/ 89167 h 961403"/>
              <a:gd name="connsiteX2" fmla="*/ 791393 w 1291148"/>
              <a:gd name="connsiteY2" fmla="*/ 6445 h 961403"/>
              <a:gd name="connsiteX3" fmla="*/ 624497 w 1291148"/>
              <a:gd name="connsiteY3" fmla="*/ 16800 h 961403"/>
              <a:gd name="connsiteX4" fmla="*/ 612817 w 1291148"/>
              <a:gd name="connsiteY4" fmla="*/ 102767 h 961403"/>
              <a:gd name="connsiteX5" fmla="*/ 597777 w 1291148"/>
              <a:gd name="connsiteY5" fmla="*/ 178758 h 961403"/>
              <a:gd name="connsiteX6" fmla="*/ 498640 w 1291148"/>
              <a:gd name="connsiteY6" fmla="*/ 189138 h 961403"/>
              <a:gd name="connsiteX7" fmla="*/ 299204 w 1291148"/>
              <a:gd name="connsiteY7" fmla="*/ 198393 h 961403"/>
              <a:gd name="connsiteX8" fmla="*/ 247798 w 1291148"/>
              <a:gd name="connsiteY8" fmla="*/ 198558 h 961403"/>
              <a:gd name="connsiteX9" fmla="*/ 253291 w 1291148"/>
              <a:gd name="connsiteY9" fmla="*/ 246516 h 961403"/>
              <a:gd name="connsiteX10" fmla="*/ 153838 w 1291148"/>
              <a:gd name="connsiteY10" fmla="*/ 443616 h 961403"/>
              <a:gd name="connsiteX11" fmla="*/ 19509 w 1291148"/>
              <a:gd name="connsiteY11" fmla="*/ 446862 h 961403"/>
              <a:gd name="connsiteX12" fmla="*/ 16453 w 1291148"/>
              <a:gd name="connsiteY12" fmla="*/ 577529 h 961403"/>
              <a:gd name="connsiteX13" fmla="*/ 230537 w 1291148"/>
              <a:gd name="connsiteY13" fmla="*/ 598667 h 961403"/>
              <a:gd name="connsiteX14" fmla="*/ 257761 w 1291148"/>
              <a:gd name="connsiteY14" fmla="*/ 861493 h 961403"/>
              <a:gd name="connsiteX15" fmla="*/ 236080 w 1291148"/>
              <a:gd name="connsiteY15" fmla="*/ 925741 h 961403"/>
              <a:gd name="connsiteX16" fmla="*/ 551486 w 1291148"/>
              <a:gd name="connsiteY16" fmla="*/ 953937 h 961403"/>
              <a:gd name="connsiteX17" fmla="*/ 612817 w 1291148"/>
              <a:gd name="connsiteY17" fmla="*/ 860394 h 961403"/>
              <a:gd name="connsiteX18" fmla="*/ 651343 w 1291148"/>
              <a:gd name="connsiteY18" fmla="*/ 766220 h 961403"/>
              <a:gd name="connsiteX19" fmla="*/ 859454 w 1291148"/>
              <a:gd name="connsiteY19" fmla="*/ 868956 h 961403"/>
              <a:gd name="connsiteX20" fmla="*/ 1103098 w 1291148"/>
              <a:gd name="connsiteY20" fmla="*/ 956198 h 961403"/>
              <a:gd name="connsiteX21" fmla="*/ 1242820 w 1291148"/>
              <a:gd name="connsiteY21" fmla="*/ 930539 h 961403"/>
              <a:gd name="connsiteX22" fmla="*/ 1290741 w 1291148"/>
              <a:gd name="connsiteY22" fmla="*/ 752746 h 961403"/>
              <a:gd name="connsiteX23" fmla="*/ 1142433 w 1291148"/>
              <a:gd name="connsiteY23" fmla="*/ 617899 h 961403"/>
              <a:gd name="connsiteX24" fmla="*/ 1050404 w 1291148"/>
              <a:gd name="connsiteY24" fmla="*/ 436229 h 961403"/>
              <a:gd name="connsiteX25" fmla="*/ 1281396 w 1291148"/>
              <a:gd name="connsiteY25" fmla="*/ 376338 h 961403"/>
              <a:gd name="connsiteX26" fmla="*/ 1254298 w 1291148"/>
              <a:gd name="connsiteY26" fmla="*/ 198469 h 961403"/>
              <a:gd name="connsiteX27" fmla="*/ 941102 w 1291148"/>
              <a:gd name="connsiteY27" fmla="*/ 183632 h 961403"/>
              <a:gd name="connsiteX28" fmla="*/ 837167 w 1291148"/>
              <a:gd name="connsiteY28" fmla="*/ 153465 h 96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291148" h="961403">
                <a:moveTo>
                  <a:pt x="837167" y="153465"/>
                </a:moveTo>
                <a:cubicBezTo>
                  <a:pt x="836801" y="121594"/>
                  <a:pt x="860035" y="115053"/>
                  <a:pt x="874872" y="89167"/>
                </a:cubicBezTo>
                <a:cubicBezTo>
                  <a:pt x="910696" y="26674"/>
                  <a:pt x="839490" y="15474"/>
                  <a:pt x="791393" y="6445"/>
                </a:cubicBezTo>
                <a:cubicBezTo>
                  <a:pt x="736186" y="-3922"/>
                  <a:pt x="677633" y="-2684"/>
                  <a:pt x="624497" y="16800"/>
                </a:cubicBezTo>
                <a:cubicBezTo>
                  <a:pt x="583193" y="47787"/>
                  <a:pt x="584532" y="57813"/>
                  <a:pt x="612817" y="102767"/>
                </a:cubicBezTo>
                <a:cubicBezTo>
                  <a:pt x="635521" y="138843"/>
                  <a:pt x="648754" y="172318"/>
                  <a:pt x="597777" y="178758"/>
                </a:cubicBezTo>
                <a:cubicBezTo>
                  <a:pt x="564808" y="182912"/>
                  <a:pt x="531749" y="186359"/>
                  <a:pt x="498640" y="189138"/>
                </a:cubicBezTo>
                <a:cubicBezTo>
                  <a:pt x="432309" y="194706"/>
                  <a:pt x="365763" y="197636"/>
                  <a:pt x="299204" y="198393"/>
                </a:cubicBezTo>
                <a:cubicBezTo>
                  <a:pt x="282069" y="198595"/>
                  <a:pt x="264934" y="198633"/>
                  <a:pt x="247798" y="198558"/>
                </a:cubicBezTo>
                <a:cubicBezTo>
                  <a:pt x="248165" y="214531"/>
                  <a:pt x="249693" y="230517"/>
                  <a:pt x="253291" y="246516"/>
                </a:cubicBezTo>
                <a:cubicBezTo>
                  <a:pt x="275427" y="345338"/>
                  <a:pt x="307614" y="483493"/>
                  <a:pt x="153838" y="443616"/>
                </a:cubicBezTo>
                <a:cubicBezTo>
                  <a:pt x="85474" y="425900"/>
                  <a:pt x="83466" y="416190"/>
                  <a:pt x="19509" y="446862"/>
                </a:cubicBezTo>
                <a:cubicBezTo>
                  <a:pt x="-5897" y="486057"/>
                  <a:pt x="-6036" y="537021"/>
                  <a:pt x="16453" y="577529"/>
                </a:cubicBezTo>
                <a:cubicBezTo>
                  <a:pt x="77834" y="688119"/>
                  <a:pt x="150391" y="576721"/>
                  <a:pt x="230537" y="598667"/>
                </a:cubicBezTo>
                <a:cubicBezTo>
                  <a:pt x="292575" y="677588"/>
                  <a:pt x="285807" y="770664"/>
                  <a:pt x="257761" y="861493"/>
                </a:cubicBezTo>
                <a:cubicBezTo>
                  <a:pt x="251195" y="882757"/>
                  <a:pt x="243581" y="904160"/>
                  <a:pt x="236080" y="925741"/>
                </a:cubicBezTo>
                <a:cubicBezTo>
                  <a:pt x="339334" y="947396"/>
                  <a:pt x="445681" y="971856"/>
                  <a:pt x="551486" y="953937"/>
                </a:cubicBezTo>
                <a:cubicBezTo>
                  <a:pt x="614976" y="943179"/>
                  <a:pt x="654752" y="927029"/>
                  <a:pt x="612817" y="860394"/>
                </a:cubicBezTo>
                <a:cubicBezTo>
                  <a:pt x="580604" y="809203"/>
                  <a:pt x="589292" y="781637"/>
                  <a:pt x="651343" y="766220"/>
                </a:cubicBezTo>
                <a:cubicBezTo>
                  <a:pt x="717838" y="749703"/>
                  <a:pt x="957492" y="753226"/>
                  <a:pt x="859454" y="868956"/>
                </a:cubicBezTo>
                <a:cubicBezTo>
                  <a:pt x="767514" y="977487"/>
                  <a:pt x="1043270" y="964216"/>
                  <a:pt x="1103098" y="956198"/>
                </a:cubicBezTo>
                <a:cubicBezTo>
                  <a:pt x="1150047" y="949909"/>
                  <a:pt x="1196427" y="940148"/>
                  <a:pt x="1242820" y="930539"/>
                </a:cubicBezTo>
                <a:cubicBezTo>
                  <a:pt x="1264362" y="852957"/>
                  <a:pt x="1289238" y="782029"/>
                  <a:pt x="1290741" y="752746"/>
                </a:cubicBezTo>
                <a:cubicBezTo>
                  <a:pt x="1296082" y="649404"/>
                  <a:pt x="1249070" y="565255"/>
                  <a:pt x="1142433" y="617899"/>
                </a:cubicBezTo>
                <a:cubicBezTo>
                  <a:pt x="1026185" y="675290"/>
                  <a:pt x="970865" y="500300"/>
                  <a:pt x="1050404" y="436229"/>
                </a:cubicBezTo>
                <a:cubicBezTo>
                  <a:pt x="1130575" y="371640"/>
                  <a:pt x="1250826" y="539167"/>
                  <a:pt x="1281396" y="376338"/>
                </a:cubicBezTo>
                <a:cubicBezTo>
                  <a:pt x="1292736" y="315929"/>
                  <a:pt x="1275146" y="256176"/>
                  <a:pt x="1254298" y="198469"/>
                </a:cubicBezTo>
                <a:cubicBezTo>
                  <a:pt x="1149769" y="197863"/>
                  <a:pt x="1045265" y="192332"/>
                  <a:pt x="941102" y="183632"/>
                </a:cubicBezTo>
                <a:cubicBezTo>
                  <a:pt x="910961" y="181107"/>
                  <a:pt x="837621" y="191638"/>
                  <a:pt x="837167" y="15346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36DF1DBD-BB92-F6C5-CE67-05C0DBC4C71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44226" y="2696161"/>
            <a:ext cx="1092778" cy="1114313"/>
          </a:xfrm>
          <a:custGeom>
            <a:avLst/>
            <a:gdLst>
              <a:gd name="connsiteX0" fmla="*/ 643543 w 1092778"/>
              <a:gd name="connsiteY0" fmla="*/ 130755 h 1114313"/>
              <a:gd name="connsiteX1" fmla="*/ 690895 w 1092778"/>
              <a:gd name="connsiteY1" fmla="*/ 65005 h 1114313"/>
              <a:gd name="connsiteX2" fmla="*/ 567652 w 1092778"/>
              <a:gd name="connsiteY2" fmla="*/ 2588 h 1114313"/>
              <a:gd name="connsiteX3" fmla="*/ 417602 w 1092778"/>
              <a:gd name="connsiteY3" fmla="*/ 25077 h 1114313"/>
              <a:gd name="connsiteX4" fmla="*/ 427741 w 1092778"/>
              <a:gd name="connsiteY4" fmla="*/ 122813 h 1114313"/>
              <a:gd name="connsiteX5" fmla="*/ 303425 w 1092778"/>
              <a:gd name="connsiteY5" fmla="*/ 202062 h 1114313"/>
              <a:gd name="connsiteX6" fmla="*/ 145558 w 1092778"/>
              <a:gd name="connsiteY6" fmla="*/ 189131 h 1114313"/>
              <a:gd name="connsiteX7" fmla="*/ 40777 w 1092778"/>
              <a:gd name="connsiteY7" fmla="*/ 168044 h 1114313"/>
              <a:gd name="connsiteX8" fmla="*/ 18047 w 1092778"/>
              <a:gd name="connsiteY8" fmla="*/ 402445 h 1114313"/>
              <a:gd name="connsiteX9" fmla="*/ 262386 w 1092778"/>
              <a:gd name="connsiteY9" fmla="*/ 437259 h 1114313"/>
              <a:gd name="connsiteX10" fmla="*/ 207091 w 1092778"/>
              <a:gd name="connsiteY10" fmla="*/ 635192 h 1114313"/>
              <a:gd name="connsiteX11" fmla="*/ 101754 w 1092778"/>
              <a:gd name="connsiteY11" fmla="*/ 596035 h 1114313"/>
              <a:gd name="connsiteX12" fmla="*/ 2655 w 1092778"/>
              <a:gd name="connsiteY12" fmla="*/ 701839 h 1114313"/>
              <a:gd name="connsiteX13" fmla="*/ 24121 w 1092778"/>
              <a:gd name="connsiteY13" fmla="*/ 925785 h 1114313"/>
              <a:gd name="connsiteX14" fmla="*/ 37178 w 1092778"/>
              <a:gd name="connsiteY14" fmla="*/ 933210 h 1114313"/>
              <a:gd name="connsiteX15" fmla="*/ 226247 w 1092778"/>
              <a:gd name="connsiteY15" fmla="*/ 897765 h 1114313"/>
              <a:gd name="connsiteX16" fmla="*/ 386867 w 1092778"/>
              <a:gd name="connsiteY16" fmla="*/ 914231 h 1114313"/>
              <a:gd name="connsiteX17" fmla="*/ 405846 w 1092778"/>
              <a:gd name="connsiteY17" fmla="*/ 1029481 h 1114313"/>
              <a:gd name="connsiteX18" fmla="*/ 642848 w 1092778"/>
              <a:gd name="connsiteY18" fmla="*/ 1098136 h 1114313"/>
              <a:gd name="connsiteX19" fmla="*/ 708952 w 1092778"/>
              <a:gd name="connsiteY19" fmla="*/ 917767 h 1114313"/>
              <a:gd name="connsiteX20" fmla="*/ 1050383 w 1092778"/>
              <a:gd name="connsiteY20" fmla="*/ 926050 h 1114313"/>
              <a:gd name="connsiteX21" fmla="*/ 1050484 w 1092778"/>
              <a:gd name="connsiteY21" fmla="*/ 926063 h 1114313"/>
              <a:gd name="connsiteX22" fmla="*/ 1072165 w 1092778"/>
              <a:gd name="connsiteY22" fmla="*/ 861815 h 1114313"/>
              <a:gd name="connsiteX23" fmla="*/ 1044940 w 1092778"/>
              <a:gd name="connsiteY23" fmla="*/ 598990 h 1114313"/>
              <a:gd name="connsiteX24" fmla="*/ 830857 w 1092778"/>
              <a:gd name="connsiteY24" fmla="*/ 577851 h 1114313"/>
              <a:gd name="connsiteX25" fmla="*/ 833912 w 1092778"/>
              <a:gd name="connsiteY25" fmla="*/ 447184 h 1114313"/>
              <a:gd name="connsiteX26" fmla="*/ 968242 w 1092778"/>
              <a:gd name="connsiteY26" fmla="*/ 443939 h 1114313"/>
              <a:gd name="connsiteX27" fmla="*/ 1067695 w 1092778"/>
              <a:gd name="connsiteY27" fmla="*/ 246839 h 1114313"/>
              <a:gd name="connsiteX28" fmla="*/ 1062202 w 1092778"/>
              <a:gd name="connsiteY28" fmla="*/ 198880 h 1114313"/>
              <a:gd name="connsiteX29" fmla="*/ 711768 w 1092778"/>
              <a:gd name="connsiteY29" fmla="*/ 181050 h 1114313"/>
              <a:gd name="connsiteX30" fmla="*/ 643543 w 1092778"/>
              <a:gd name="connsiteY30" fmla="*/ 130755 h 111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2778" h="1114313">
                <a:moveTo>
                  <a:pt x="643543" y="130755"/>
                </a:moveTo>
                <a:cubicBezTo>
                  <a:pt x="665666" y="113923"/>
                  <a:pt x="680503" y="90398"/>
                  <a:pt x="690895" y="65005"/>
                </a:cubicBezTo>
                <a:cubicBezTo>
                  <a:pt x="687902" y="12967"/>
                  <a:pt x="609626" y="7285"/>
                  <a:pt x="567652" y="2588"/>
                </a:cubicBezTo>
                <a:cubicBezTo>
                  <a:pt x="518519" y="-2918"/>
                  <a:pt x="460408" y="-1440"/>
                  <a:pt x="417602" y="25077"/>
                </a:cubicBezTo>
                <a:cubicBezTo>
                  <a:pt x="368696" y="55395"/>
                  <a:pt x="410758" y="84602"/>
                  <a:pt x="427741" y="122813"/>
                </a:cubicBezTo>
                <a:cubicBezTo>
                  <a:pt x="461494" y="198766"/>
                  <a:pt x="357306" y="199511"/>
                  <a:pt x="303425" y="202062"/>
                </a:cubicBezTo>
                <a:cubicBezTo>
                  <a:pt x="250504" y="204562"/>
                  <a:pt x="197595" y="198299"/>
                  <a:pt x="145558" y="189131"/>
                </a:cubicBezTo>
                <a:cubicBezTo>
                  <a:pt x="110581" y="182969"/>
                  <a:pt x="75704" y="175393"/>
                  <a:pt x="40777" y="168044"/>
                </a:cubicBezTo>
                <a:cubicBezTo>
                  <a:pt x="15421" y="242570"/>
                  <a:pt x="-11601" y="325090"/>
                  <a:pt x="18047" y="402445"/>
                </a:cubicBezTo>
                <a:cubicBezTo>
                  <a:pt x="68090" y="533012"/>
                  <a:pt x="193883" y="362505"/>
                  <a:pt x="262386" y="437259"/>
                </a:cubicBezTo>
                <a:cubicBezTo>
                  <a:pt x="309335" y="488500"/>
                  <a:pt x="300420" y="646772"/>
                  <a:pt x="207091" y="635192"/>
                </a:cubicBezTo>
                <a:cubicBezTo>
                  <a:pt x="169108" y="630470"/>
                  <a:pt x="139232" y="602424"/>
                  <a:pt x="101754" y="596035"/>
                </a:cubicBezTo>
                <a:cubicBezTo>
                  <a:pt x="44539" y="586274"/>
                  <a:pt x="9625" y="653729"/>
                  <a:pt x="2655" y="701839"/>
                </a:cubicBezTo>
                <a:cubicBezTo>
                  <a:pt x="-8823" y="780924"/>
                  <a:pt x="20409" y="850589"/>
                  <a:pt x="24121" y="925785"/>
                </a:cubicBezTo>
                <a:cubicBezTo>
                  <a:pt x="28516" y="928159"/>
                  <a:pt x="32910" y="930520"/>
                  <a:pt x="37178" y="933210"/>
                </a:cubicBezTo>
                <a:cubicBezTo>
                  <a:pt x="99898" y="919913"/>
                  <a:pt x="162277" y="903915"/>
                  <a:pt x="226247" y="897765"/>
                </a:cubicBezTo>
                <a:cubicBezTo>
                  <a:pt x="280065" y="892588"/>
                  <a:pt x="335903" y="894469"/>
                  <a:pt x="386867" y="914231"/>
                </a:cubicBezTo>
                <a:cubicBezTo>
                  <a:pt x="454726" y="940534"/>
                  <a:pt x="442364" y="976888"/>
                  <a:pt x="405846" y="1029481"/>
                </a:cubicBezTo>
                <a:cubicBezTo>
                  <a:pt x="331294" y="1136838"/>
                  <a:pt x="592882" y="1119905"/>
                  <a:pt x="642848" y="1098136"/>
                </a:cubicBezTo>
                <a:cubicBezTo>
                  <a:pt x="764563" y="1045076"/>
                  <a:pt x="553220" y="968238"/>
                  <a:pt x="708952" y="917767"/>
                </a:cubicBezTo>
                <a:cubicBezTo>
                  <a:pt x="820957" y="881463"/>
                  <a:pt x="938189" y="902526"/>
                  <a:pt x="1050383" y="926050"/>
                </a:cubicBezTo>
                <a:cubicBezTo>
                  <a:pt x="1050421" y="926050"/>
                  <a:pt x="1050446" y="926063"/>
                  <a:pt x="1050484" y="926063"/>
                </a:cubicBezTo>
                <a:cubicBezTo>
                  <a:pt x="1057985" y="904483"/>
                  <a:pt x="1065599" y="883079"/>
                  <a:pt x="1072165" y="861815"/>
                </a:cubicBezTo>
                <a:cubicBezTo>
                  <a:pt x="1100210" y="770986"/>
                  <a:pt x="1106978" y="677910"/>
                  <a:pt x="1044940" y="598990"/>
                </a:cubicBezTo>
                <a:cubicBezTo>
                  <a:pt x="964795" y="577043"/>
                  <a:pt x="892238" y="688442"/>
                  <a:pt x="830857" y="577851"/>
                </a:cubicBezTo>
                <a:cubicBezTo>
                  <a:pt x="808367" y="537343"/>
                  <a:pt x="808506" y="486379"/>
                  <a:pt x="833912" y="447184"/>
                </a:cubicBezTo>
                <a:cubicBezTo>
                  <a:pt x="897857" y="416499"/>
                  <a:pt x="899877" y="426210"/>
                  <a:pt x="968242" y="443939"/>
                </a:cubicBezTo>
                <a:cubicBezTo>
                  <a:pt x="1122018" y="483803"/>
                  <a:pt x="1089830" y="345647"/>
                  <a:pt x="1067695" y="246839"/>
                </a:cubicBezTo>
                <a:cubicBezTo>
                  <a:pt x="1064109" y="230827"/>
                  <a:pt x="1062581" y="214853"/>
                  <a:pt x="1062202" y="198880"/>
                </a:cubicBezTo>
                <a:cubicBezTo>
                  <a:pt x="945210" y="198337"/>
                  <a:pt x="828281" y="191518"/>
                  <a:pt x="711768" y="181050"/>
                </a:cubicBezTo>
                <a:cubicBezTo>
                  <a:pt x="666562" y="176984"/>
                  <a:pt x="632531" y="186859"/>
                  <a:pt x="643543" y="13075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FFF878BF-10F7-7368-FBBF-15799B93C1D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1212" y="2836093"/>
            <a:ext cx="1493144" cy="980539"/>
          </a:xfrm>
          <a:custGeom>
            <a:avLst/>
            <a:gdLst>
              <a:gd name="connsiteX0" fmla="*/ 603030 w 1493144"/>
              <a:gd name="connsiteY0" fmla="*/ 788645 h 980539"/>
              <a:gd name="connsiteX1" fmla="*/ 583457 w 1493144"/>
              <a:gd name="connsiteY1" fmla="*/ 912607 h 980539"/>
              <a:gd name="connsiteX2" fmla="*/ 682834 w 1493144"/>
              <a:gd name="connsiteY2" fmla="*/ 977562 h 980539"/>
              <a:gd name="connsiteX3" fmla="*/ 835650 w 1493144"/>
              <a:gd name="connsiteY3" fmla="*/ 958204 h 980539"/>
              <a:gd name="connsiteX4" fmla="*/ 839603 w 1493144"/>
              <a:gd name="connsiteY4" fmla="*/ 852703 h 980539"/>
              <a:gd name="connsiteX5" fmla="*/ 1087162 w 1493144"/>
              <a:gd name="connsiteY5" fmla="*/ 754803 h 980539"/>
              <a:gd name="connsiteX6" fmla="*/ 1227123 w 1493144"/>
              <a:gd name="connsiteY6" fmla="*/ 785866 h 980539"/>
              <a:gd name="connsiteX7" fmla="*/ 1205657 w 1493144"/>
              <a:gd name="connsiteY7" fmla="*/ 561921 h 980539"/>
              <a:gd name="connsiteX8" fmla="*/ 1304756 w 1493144"/>
              <a:gd name="connsiteY8" fmla="*/ 456116 h 980539"/>
              <a:gd name="connsiteX9" fmla="*/ 1410093 w 1493144"/>
              <a:gd name="connsiteY9" fmla="*/ 495274 h 980539"/>
              <a:gd name="connsiteX10" fmla="*/ 1465388 w 1493144"/>
              <a:gd name="connsiteY10" fmla="*/ 297340 h 980539"/>
              <a:gd name="connsiteX11" fmla="*/ 1221049 w 1493144"/>
              <a:gd name="connsiteY11" fmla="*/ 262526 h 980539"/>
              <a:gd name="connsiteX12" fmla="*/ 1243779 w 1493144"/>
              <a:gd name="connsiteY12" fmla="*/ 28125 h 980539"/>
              <a:gd name="connsiteX13" fmla="*/ 1032915 w 1493144"/>
              <a:gd name="connsiteY13" fmla="*/ 4 h 980539"/>
              <a:gd name="connsiteX14" fmla="*/ 849073 w 1493144"/>
              <a:gd name="connsiteY14" fmla="*/ 41598 h 980539"/>
              <a:gd name="connsiteX15" fmla="*/ 880174 w 1493144"/>
              <a:gd name="connsiteY15" fmla="*/ 143236 h 980539"/>
              <a:gd name="connsiteX16" fmla="*/ 632919 w 1493144"/>
              <a:gd name="connsiteY16" fmla="*/ 208481 h 980539"/>
              <a:gd name="connsiteX17" fmla="*/ 627514 w 1493144"/>
              <a:gd name="connsiteY17" fmla="*/ 85100 h 980539"/>
              <a:gd name="connsiteX18" fmla="*/ 528187 w 1493144"/>
              <a:gd name="connsiteY18" fmla="*/ 9727 h 980539"/>
              <a:gd name="connsiteX19" fmla="*/ 231357 w 1493144"/>
              <a:gd name="connsiteY19" fmla="*/ 33214 h 980539"/>
              <a:gd name="connsiteX20" fmla="*/ 164444 w 1493144"/>
              <a:gd name="connsiteY20" fmla="*/ 307341 h 980539"/>
              <a:gd name="connsiteX21" fmla="*/ 7966 w 1493144"/>
              <a:gd name="connsiteY21" fmla="*/ 328365 h 980539"/>
              <a:gd name="connsiteX22" fmla="*/ 21414 w 1493144"/>
              <a:gd name="connsiteY22" fmla="*/ 456204 h 980539"/>
              <a:gd name="connsiteX23" fmla="*/ 259692 w 1493144"/>
              <a:gd name="connsiteY23" fmla="*/ 509126 h 980539"/>
              <a:gd name="connsiteX24" fmla="*/ 230005 w 1493144"/>
              <a:gd name="connsiteY24" fmla="*/ 789970 h 980539"/>
              <a:gd name="connsiteX25" fmla="*/ 603030 w 1493144"/>
              <a:gd name="connsiteY25" fmla="*/ 788645 h 980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3144" h="980539">
                <a:moveTo>
                  <a:pt x="603030" y="788645"/>
                </a:moveTo>
                <a:cubicBezTo>
                  <a:pt x="666103" y="813975"/>
                  <a:pt x="605631" y="875697"/>
                  <a:pt x="583457" y="912607"/>
                </a:cubicBezTo>
                <a:cubicBezTo>
                  <a:pt x="567294" y="957447"/>
                  <a:pt x="658173" y="974077"/>
                  <a:pt x="682834" y="977562"/>
                </a:cubicBezTo>
                <a:cubicBezTo>
                  <a:pt x="734215" y="984810"/>
                  <a:pt x="787919" y="979002"/>
                  <a:pt x="835650" y="958204"/>
                </a:cubicBezTo>
                <a:cubicBezTo>
                  <a:pt x="916327" y="923037"/>
                  <a:pt x="865918" y="904728"/>
                  <a:pt x="839603" y="852703"/>
                </a:cubicBezTo>
                <a:cubicBezTo>
                  <a:pt x="798867" y="772216"/>
                  <a:pt x="1038913" y="755573"/>
                  <a:pt x="1087162" y="754803"/>
                </a:cubicBezTo>
                <a:cubicBezTo>
                  <a:pt x="1135663" y="754020"/>
                  <a:pt x="1184355" y="762758"/>
                  <a:pt x="1227123" y="785866"/>
                </a:cubicBezTo>
                <a:cubicBezTo>
                  <a:pt x="1223411" y="710671"/>
                  <a:pt x="1194191" y="641006"/>
                  <a:pt x="1205657" y="561921"/>
                </a:cubicBezTo>
                <a:cubicBezTo>
                  <a:pt x="1212627" y="513811"/>
                  <a:pt x="1247542" y="446355"/>
                  <a:pt x="1304756" y="456116"/>
                </a:cubicBezTo>
                <a:cubicBezTo>
                  <a:pt x="1342234" y="462506"/>
                  <a:pt x="1372110" y="490564"/>
                  <a:pt x="1410093" y="495274"/>
                </a:cubicBezTo>
                <a:cubicBezTo>
                  <a:pt x="1503422" y="506853"/>
                  <a:pt x="1512337" y="348582"/>
                  <a:pt x="1465388" y="297340"/>
                </a:cubicBezTo>
                <a:cubicBezTo>
                  <a:pt x="1396885" y="222586"/>
                  <a:pt x="1271092" y="393093"/>
                  <a:pt x="1221049" y="262526"/>
                </a:cubicBezTo>
                <a:cubicBezTo>
                  <a:pt x="1191400" y="185171"/>
                  <a:pt x="1218423" y="102664"/>
                  <a:pt x="1243779" y="28125"/>
                </a:cubicBezTo>
                <a:cubicBezTo>
                  <a:pt x="1174139" y="13465"/>
                  <a:pt x="1104272" y="-274"/>
                  <a:pt x="1032915" y="4"/>
                </a:cubicBezTo>
                <a:cubicBezTo>
                  <a:pt x="969248" y="257"/>
                  <a:pt x="906288" y="13187"/>
                  <a:pt x="849073" y="41598"/>
                </a:cubicBezTo>
                <a:cubicBezTo>
                  <a:pt x="815712" y="82334"/>
                  <a:pt x="851725" y="112261"/>
                  <a:pt x="880174" y="143236"/>
                </a:cubicBezTo>
                <a:cubicBezTo>
                  <a:pt x="903522" y="237360"/>
                  <a:pt x="683276" y="224733"/>
                  <a:pt x="632919" y="208481"/>
                </a:cubicBezTo>
                <a:cubicBezTo>
                  <a:pt x="550083" y="181749"/>
                  <a:pt x="604002" y="136455"/>
                  <a:pt x="627514" y="85100"/>
                </a:cubicBezTo>
                <a:cubicBezTo>
                  <a:pt x="648122" y="25928"/>
                  <a:pt x="570780" y="17203"/>
                  <a:pt x="528187" y="9727"/>
                </a:cubicBezTo>
                <a:cubicBezTo>
                  <a:pt x="429050" y="-7686"/>
                  <a:pt x="328562" y="13149"/>
                  <a:pt x="231357" y="33214"/>
                </a:cubicBezTo>
                <a:cubicBezTo>
                  <a:pt x="272004" y="174324"/>
                  <a:pt x="308939" y="351953"/>
                  <a:pt x="164444" y="307341"/>
                </a:cubicBezTo>
                <a:cubicBezTo>
                  <a:pt x="111687" y="291052"/>
                  <a:pt x="32678" y="253750"/>
                  <a:pt x="7966" y="328365"/>
                </a:cubicBezTo>
                <a:cubicBezTo>
                  <a:pt x="-5898" y="370212"/>
                  <a:pt x="-1820" y="418411"/>
                  <a:pt x="21414" y="456204"/>
                </a:cubicBezTo>
                <a:cubicBezTo>
                  <a:pt x="88567" y="565444"/>
                  <a:pt x="201291" y="375200"/>
                  <a:pt x="259692" y="509126"/>
                </a:cubicBezTo>
                <a:cubicBezTo>
                  <a:pt x="301300" y="604550"/>
                  <a:pt x="262483" y="697311"/>
                  <a:pt x="230005" y="789970"/>
                </a:cubicBezTo>
                <a:cubicBezTo>
                  <a:pt x="355483" y="763819"/>
                  <a:pt x="480582" y="739448"/>
                  <a:pt x="603030" y="78864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E11AFA87-DF1A-EB72-2933-1A2F37F848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0107" y="2695787"/>
            <a:ext cx="1098890" cy="963688"/>
          </a:xfrm>
          <a:custGeom>
            <a:avLst/>
            <a:gdLst>
              <a:gd name="connsiteX0" fmla="*/ 174078 w 1098890"/>
              <a:gd name="connsiteY0" fmla="*/ 955404 h 963688"/>
              <a:gd name="connsiteX1" fmla="*/ 372959 w 1098890"/>
              <a:gd name="connsiteY1" fmla="*/ 941072 h 963688"/>
              <a:gd name="connsiteX2" fmla="*/ 438356 w 1098890"/>
              <a:gd name="connsiteY2" fmla="*/ 902420 h 963688"/>
              <a:gd name="connsiteX3" fmla="*/ 394792 w 1098890"/>
              <a:gd name="connsiteY3" fmla="*/ 822539 h 963688"/>
              <a:gd name="connsiteX4" fmla="*/ 653286 w 1098890"/>
              <a:gd name="connsiteY4" fmla="*/ 778874 h 963688"/>
              <a:gd name="connsiteX5" fmla="*/ 647275 w 1098890"/>
              <a:gd name="connsiteY5" fmla="*/ 888757 h 963688"/>
              <a:gd name="connsiteX6" fmla="*/ 779875 w 1098890"/>
              <a:gd name="connsiteY6" fmla="*/ 962488 h 963688"/>
              <a:gd name="connsiteX7" fmla="*/ 1051110 w 1098890"/>
              <a:gd name="connsiteY7" fmla="*/ 930238 h 963688"/>
              <a:gd name="connsiteX8" fmla="*/ 1080797 w 1098890"/>
              <a:gd name="connsiteY8" fmla="*/ 649393 h 963688"/>
              <a:gd name="connsiteX9" fmla="*/ 842519 w 1098890"/>
              <a:gd name="connsiteY9" fmla="*/ 596472 h 963688"/>
              <a:gd name="connsiteX10" fmla="*/ 829071 w 1098890"/>
              <a:gd name="connsiteY10" fmla="*/ 468633 h 963688"/>
              <a:gd name="connsiteX11" fmla="*/ 985549 w 1098890"/>
              <a:gd name="connsiteY11" fmla="*/ 447609 h 963688"/>
              <a:gd name="connsiteX12" fmla="*/ 1052461 w 1098890"/>
              <a:gd name="connsiteY12" fmla="*/ 173482 h 963688"/>
              <a:gd name="connsiteX13" fmla="*/ 1041425 w 1098890"/>
              <a:gd name="connsiteY13" fmla="*/ 175755 h 963688"/>
              <a:gd name="connsiteX14" fmla="*/ 700752 w 1098890"/>
              <a:gd name="connsiteY14" fmla="*/ 192322 h 963688"/>
              <a:gd name="connsiteX15" fmla="*/ 682809 w 1098890"/>
              <a:gd name="connsiteY15" fmla="*/ 89851 h 963688"/>
              <a:gd name="connsiteX16" fmla="*/ 599342 w 1098890"/>
              <a:gd name="connsiteY16" fmla="*/ 7129 h 963688"/>
              <a:gd name="connsiteX17" fmla="*/ 421360 w 1098890"/>
              <a:gd name="connsiteY17" fmla="*/ 25439 h 963688"/>
              <a:gd name="connsiteX18" fmla="*/ 431499 w 1098890"/>
              <a:gd name="connsiteY18" fmla="*/ 123174 h 963688"/>
              <a:gd name="connsiteX19" fmla="*/ 306590 w 1098890"/>
              <a:gd name="connsiteY19" fmla="*/ 189821 h 963688"/>
              <a:gd name="connsiteX20" fmla="*/ 107166 w 1098890"/>
              <a:gd name="connsiteY20" fmla="*/ 199077 h 963688"/>
              <a:gd name="connsiteX21" fmla="*/ 31768 w 1098890"/>
              <a:gd name="connsiteY21" fmla="*/ 198938 h 963688"/>
              <a:gd name="connsiteX22" fmla="*/ 22323 w 1098890"/>
              <a:gd name="connsiteY22" fmla="*/ 287140 h 963688"/>
              <a:gd name="connsiteX23" fmla="*/ 114225 w 1098890"/>
              <a:gd name="connsiteY23" fmla="*/ 452432 h 963688"/>
              <a:gd name="connsiteX24" fmla="*/ 250209 w 1098890"/>
              <a:gd name="connsiteY24" fmla="*/ 421546 h 963688"/>
              <a:gd name="connsiteX25" fmla="*/ 293015 w 1098890"/>
              <a:gd name="connsiteY25" fmla="*/ 540874 h 963688"/>
              <a:gd name="connsiteX26" fmla="*/ 210319 w 1098890"/>
              <a:gd name="connsiteY26" fmla="*/ 635339 h 963688"/>
              <a:gd name="connsiteX27" fmla="*/ 104969 w 1098890"/>
              <a:gd name="connsiteY27" fmla="*/ 596182 h 963688"/>
              <a:gd name="connsiteX28" fmla="*/ 1071 w 1098890"/>
              <a:gd name="connsiteY28" fmla="*/ 784039 h 963688"/>
              <a:gd name="connsiteX29" fmla="*/ 49548 w 1098890"/>
              <a:gd name="connsiteY29" fmla="*/ 956945 h 963688"/>
              <a:gd name="connsiteX30" fmla="*/ 174078 w 1098890"/>
              <a:gd name="connsiteY30" fmla="*/ 955404 h 963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98890" h="963688">
                <a:moveTo>
                  <a:pt x="174078" y="955404"/>
                </a:moveTo>
                <a:cubicBezTo>
                  <a:pt x="240524" y="953131"/>
                  <a:pt x="306905" y="948535"/>
                  <a:pt x="372959" y="941072"/>
                </a:cubicBezTo>
                <a:cubicBezTo>
                  <a:pt x="405007" y="937448"/>
                  <a:pt x="450428" y="950113"/>
                  <a:pt x="438356" y="902420"/>
                </a:cubicBezTo>
                <a:cubicBezTo>
                  <a:pt x="432535" y="871736"/>
                  <a:pt x="410904" y="848110"/>
                  <a:pt x="394792" y="822539"/>
                </a:cubicBezTo>
                <a:cubicBezTo>
                  <a:pt x="409275" y="725991"/>
                  <a:pt x="592094" y="758266"/>
                  <a:pt x="653286" y="778874"/>
                </a:cubicBezTo>
                <a:cubicBezTo>
                  <a:pt x="717723" y="800581"/>
                  <a:pt x="691686" y="854966"/>
                  <a:pt x="647275" y="888757"/>
                </a:cubicBezTo>
                <a:cubicBezTo>
                  <a:pt x="633777" y="957728"/>
                  <a:pt x="728090" y="958864"/>
                  <a:pt x="779875" y="962488"/>
                </a:cubicBezTo>
                <a:cubicBezTo>
                  <a:pt x="869908" y="968802"/>
                  <a:pt x="960610" y="949065"/>
                  <a:pt x="1051110" y="930238"/>
                </a:cubicBezTo>
                <a:cubicBezTo>
                  <a:pt x="1083588" y="837591"/>
                  <a:pt x="1122404" y="744818"/>
                  <a:pt x="1080797" y="649393"/>
                </a:cubicBezTo>
                <a:cubicBezTo>
                  <a:pt x="1022395" y="515468"/>
                  <a:pt x="909684" y="705711"/>
                  <a:pt x="842519" y="596472"/>
                </a:cubicBezTo>
                <a:cubicBezTo>
                  <a:pt x="819285" y="558678"/>
                  <a:pt x="815194" y="510480"/>
                  <a:pt x="829071" y="468633"/>
                </a:cubicBezTo>
                <a:cubicBezTo>
                  <a:pt x="853783" y="394031"/>
                  <a:pt x="932792" y="431319"/>
                  <a:pt x="985549" y="447609"/>
                </a:cubicBezTo>
                <a:cubicBezTo>
                  <a:pt x="1130044" y="492221"/>
                  <a:pt x="1093109" y="314592"/>
                  <a:pt x="1052461" y="173482"/>
                </a:cubicBezTo>
                <a:cubicBezTo>
                  <a:pt x="1048774" y="174239"/>
                  <a:pt x="1045100" y="174997"/>
                  <a:pt x="1041425" y="175755"/>
                </a:cubicBezTo>
                <a:cubicBezTo>
                  <a:pt x="929799" y="198724"/>
                  <a:pt x="813552" y="221327"/>
                  <a:pt x="700752" y="192322"/>
                </a:cubicBezTo>
                <a:cubicBezTo>
                  <a:pt x="616742" y="170729"/>
                  <a:pt x="651430" y="144578"/>
                  <a:pt x="682809" y="89851"/>
                </a:cubicBezTo>
                <a:cubicBezTo>
                  <a:pt x="718632" y="27358"/>
                  <a:pt x="647439" y="16158"/>
                  <a:pt x="599342" y="7129"/>
                </a:cubicBezTo>
                <a:cubicBezTo>
                  <a:pt x="542734" y="-3490"/>
                  <a:pt x="471705" y="-5763"/>
                  <a:pt x="421360" y="25439"/>
                </a:cubicBezTo>
                <a:cubicBezTo>
                  <a:pt x="372441" y="55744"/>
                  <a:pt x="414515" y="84977"/>
                  <a:pt x="431499" y="123174"/>
                </a:cubicBezTo>
                <a:cubicBezTo>
                  <a:pt x="466111" y="201034"/>
                  <a:pt x="359435" y="185377"/>
                  <a:pt x="306590" y="189821"/>
                </a:cubicBezTo>
                <a:cubicBezTo>
                  <a:pt x="240258" y="195390"/>
                  <a:pt x="173725" y="198320"/>
                  <a:pt x="107166" y="199077"/>
                </a:cubicBezTo>
                <a:cubicBezTo>
                  <a:pt x="82025" y="199368"/>
                  <a:pt x="56897" y="199241"/>
                  <a:pt x="31768" y="198938"/>
                </a:cubicBezTo>
                <a:cubicBezTo>
                  <a:pt x="33284" y="227577"/>
                  <a:pt x="31238" y="256709"/>
                  <a:pt x="22323" y="287140"/>
                </a:cubicBezTo>
                <a:cubicBezTo>
                  <a:pt x="-65" y="363599"/>
                  <a:pt x="-9359" y="480212"/>
                  <a:pt x="114225" y="452432"/>
                </a:cubicBezTo>
                <a:cubicBezTo>
                  <a:pt x="159671" y="442217"/>
                  <a:pt x="201492" y="409966"/>
                  <a:pt x="250209" y="421546"/>
                </a:cubicBezTo>
                <a:cubicBezTo>
                  <a:pt x="287990" y="450526"/>
                  <a:pt x="299544" y="495277"/>
                  <a:pt x="293015" y="540874"/>
                </a:cubicBezTo>
                <a:cubicBezTo>
                  <a:pt x="286348" y="587469"/>
                  <a:pt x="267773" y="641653"/>
                  <a:pt x="210319" y="635339"/>
                </a:cubicBezTo>
                <a:cubicBezTo>
                  <a:pt x="172235" y="631159"/>
                  <a:pt x="142283" y="603076"/>
                  <a:pt x="104969" y="596182"/>
                </a:cubicBezTo>
                <a:cubicBezTo>
                  <a:pt x="18952" y="580297"/>
                  <a:pt x="-5748" y="723528"/>
                  <a:pt x="1071" y="784039"/>
                </a:cubicBezTo>
                <a:cubicBezTo>
                  <a:pt x="4114" y="810998"/>
                  <a:pt x="28801" y="881105"/>
                  <a:pt x="49548" y="956945"/>
                </a:cubicBezTo>
                <a:cubicBezTo>
                  <a:pt x="91041" y="957235"/>
                  <a:pt x="132572" y="956819"/>
                  <a:pt x="174078" y="95540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1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7736A82E-FCCF-2288-8C85-5E932A25A6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4215" y="2697341"/>
            <a:ext cx="1300591" cy="958845"/>
          </a:xfrm>
          <a:custGeom>
            <a:avLst/>
            <a:gdLst>
              <a:gd name="connsiteX0" fmla="*/ 355115 w 1300591"/>
              <a:gd name="connsiteY0" fmla="*/ 952841 h 958845"/>
              <a:gd name="connsiteX1" fmla="*/ 434351 w 1300591"/>
              <a:gd name="connsiteY1" fmla="*/ 931134 h 958845"/>
              <a:gd name="connsiteX2" fmla="*/ 403629 w 1300591"/>
              <a:gd name="connsiteY2" fmla="*/ 840520 h 958845"/>
              <a:gd name="connsiteX3" fmla="*/ 622410 w 1300591"/>
              <a:gd name="connsiteY3" fmla="*/ 769391 h 958845"/>
              <a:gd name="connsiteX4" fmla="*/ 663083 w 1300591"/>
              <a:gd name="connsiteY4" fmla="*/ 868111 h 958845"/>
              <a:gd name="connsiteX5" fmla="*/ 777979 w 1300591"/>
              <a:gd name="connsiteY5" fmla="*/ 943206 h 958845"/>
              <a:gd name="connsiteX6" fmla="*/ 1055402 w 1300591"/>
              <a:gd name="connsiteY6" fmla="*/ 955429 h 958845"/>
              <a:gd name="connsiteX7" fmla="*/ 1006925 w 1300591"/>
              <a:gd name="connsiteY7" fmla="*/ 782523 h 958845"/>
              <a:gd name="connsiteX8" fmla="*/ 1110823 w 1300591"/>
              <a:gd name="connsiteY8" fmla="*/ 594666 h 958845"/>
              <a:gd name="connsiteX9" fmla="*/ 1216173 w 1300591"/>
              <a:gd name="connsiteY9" fmla="*/ 633824 h 958845"/>
              <a:gd name="connsiteX10" fmla="*/ 1298869 w 1300591"/>
              <a:gd name="connsiteY10" fmla="*/ 539358 h 958845"/>
              <a:gd name="connsiteX11" fmla="*/ 1256063 w 1300591"/>
              <a:gd name="connsiteY11" fmla="*/ 420030 h 958845"/>
              <a:gd name="connsiteX12" fmla="*/ 1120079 w 1300591"/>
              <a:gd name="connsiteY12" fmla="*/ 450917 h 958845"/>
              <a:gd name="connsiteX13" fmla="*/ 1028177 w 1300591"/>
              <a:gd name="connsiteY13" fmla="*/ 285625 h 958845"/>
              <a:gd name="connsiteX14" fmla="*/ 1037622 w 1300591"/>
              <a:gd name="connsiteY14" fmla="*/ 197423 h 958845"/>
              <a:gd name="connsiteX15" fmla="*/ 677592 w 1300591"/>
              <a:gd name="connsiteY15" fmla="*/ 176764 h 958845"/>
              <a:gd name="connsiteX16" fmla="*/ 690320 w 1300591"/>
              <a:gd name="connsiteY16" fmla="*/ 63851 h 958845"/>
              <a:gd name="connsiteX17" fmla="*/ 567077 w 1300591"/>
              <a:gd name="connsiteY17" fmla="*/ 1434 h 958845"/>
              <a:gd name="connsiteX18" fmla="*/ 403402 w 1300591"/>
              <a:gd name="connsiteY18" fmla="*/ 29782 h 958845"/>
              <a:gd name="connsiteX19" fmla="*/ 434048 w 1300591"/>
              <a:gd name="connsiteY19" fmla="*/ 143264 h 958845"/>
              <a:gd name="connsiteX20" fmla="*/ 269122 w 1300591"/>
              <a:gd name="connsiteY20" fmla="*/ 190882 h 958845"/>
              <a:gd name="connsiteX21" fmla="*/ 69472 w 1300591"/>
              <a:gd name="connsiteY21" fmla="*/ 197776 h 958845"/>
              <a:gd name="connsiteX22" fmla="*/ 30617 w 1300591"/>
              <a:gd name="connsiteY22" fmla="*/ 197486 h 958845"/>
              <a:gd name="connsiteX23" fmla="*/ 37562 w 1300591"/>
              <a:gd name="connsiteY23" fmla="*/ 438933 h 958845"/>
              <a:gd name="connsiteX24" fmla="*/ 290450 w 1300591"/>
              <a:gd name="connsiteY24" fmla="*/ 506666 h 958845"/>
              <a:gd name="connsiteX25" fmla="*/ 136005 w 1300591"/>
              <a:gd name="connsiteY25" fmla="*/ 606927 h 958845"/>
              <a:gd name="connsiteX26" fmla="*/ 1044 w 1300591"/>
              <a:gd name="connsiteY26" fmla="*/ 779543 h 958845"/>
              <a:gd name="connsiteX27" fmla="*/ 21665 w 1300591"/>
              <a:gd name="connsiteY27" fmla="*/ 920452 h 958845"/>
              <a:gd name="connsiteX28" fmla="*/ 197222 w 1300591"/>
              <a:gd name="connsiteY28" fmla="*/ 953396 h 958845"/>
              <a:gd name="connsiteX29" fmla="*/ 355115 w 1300591"/>
              <a:gd name="connsiteY29" fmla="*/ 952841 h 95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300591" h="958845">
                <a:moveTo>
                  <a:pt x="355115" y="952841"/>
                </a:moveTo>
                <a:cubicBezTo>
                  <a:pt x="382188" y="948345"/>
                  <a:pt x="408781" y="941097"/>
                  <a:pt x="434351" y="931134"/>
                </a:cubicBezTo>
                <a:cubicBezTo>
                  <a:pt x="444188" y="899099"/>
                  <a:pt x="420562" y="864853"/>
                  <a:pt x="403629" y="840520"/>
                </a:cubicBezTo>
                <a:cubicBezTo>
                  <a:pt x="336906" y="744603"/>
                  <a:pt x="580260" y="758342"/>
                  <a:pt x="622410" y="769391"/>
                </a:cubicBezTo>
                <a:cubicBezTo>
                  <a:pt x="684032" y="785528"/>
                  <a:pt x="711281" y="811225"/>
                  <a:pt x="663083" y="868111"/>
                </a:cubicBezTo>
                <a:cubicBezTo>
                  <a:pt x="593165" y="950643"/>
                  <a:pt x="719616" y="938685"/>
                  <a:pt x="777979" y="943206"/>
                </a:cubicBezTo>
                <a:cubicBezTo>
                  <a:pt x="870272" y="950366"/>
                  <a:pt x="962830" y="954810"/>
                  <a:pt x="1055402" y="955429"/>
                </a:cubicBezTo>
                <a:cubicBezTo>
                  <a:pt x="1034655" y="879589"/>
                  <a:pt x="1009968" y="809470"/>
                  <a:pt x="1006925" y="782523"/>
                </a:cubicBezTo>
                <a:cubicBezTo>
                  <a:pt x="1000107" y="722013"/>
                  <a:pt x="1024806" y="578781"/>
                  <a:pt x="1110823" y="594666"/>
                </a:cubicBezTo>
                <a:cubicBezTo>
                  <a:pt x="1148149" y="601561"/>
                  <a:pt x="1178089" y="629644"/>
                  <a:pt x="1216173" y="633824"/>
                </a:cubicBezTo>
                <a:cubicBezTo>
                  <a:pt x="1273627" y="640137"/>
                  <a:pt x="1292202" y="585953"/>
                  <a:pt x="1298869" y="539358"/>
                </a:cubicBezTo>
                <a:cubicBezTo>
                  <a:pt x="1305398" y="493761"/>
                  <a:pt x="1293844" y="449010"/>
                  <a:pt x="1256063" y="420030"/>
                </a:cubicBezTo>
                <a:cubicBezTo>
                  <a:pt x="1207359" y="408451"/>
                  <a:pt x="1165537" y="440701"/>
                  <a:pt x="1120079" y="450917"/>
                </a:cubicBezTo>
                <a:cubicBezTo>
                  <a:pt x="996495" y="478684"/>
                  <a:pt x="1005789" y="362083"/>
                  <a:pt x="1028177" y="285625"/>
                </a:cubicBezTo>
                <a:cubicBezTo>
                  <a:pt x="1037092" y="255180"/>
                  <a:pt x="1039137" y="226062"/>
                  <a:pt x="1037622" y="197423"/>
                </a:cubicBezTo>
                <a:cubicBezTo>
                  <a:pt x="917397" y="195996"/>
                  <a:pt x="797261" y="188217"/>
                  <a:pt x="677592" y="176764"/>
                </a:cubicBezTo>
                <a:cubicBezTo>
                  <a:pt x="594112" y="168771"/>
                  <a:pt x="673702" y="104448"/>
                  <a:pt x="690320" y="63851"/>
                </a:cubicBezTo>
                <a:cubicBezTo>
                  <a:pt x="687403" y="11801"/>
                  <a:pt x="609013" y="6119"/>
                  <a:pt x="567077" y="1434"/>
                </a:cubicBezTo>
                <a:cubicBezTo>
                  <a:pt x="503082" y="-5726"/>
                  <a:pt x="461083" y="15526"/>
                  <a:pt x="403402" y="29782"/>
                </a:cubicBezTo>
                <a:cubicBezTo>
                  <a:pt x="378677" y="78701"/>
                  <a:pt x="424944" y="95242"/>
                  <a:pt x="434048" y="143264"/>
                </a:cubicBezTo>
                <a:cubicBezTo>
                  <a:pt x="447547" y="196615"/>
                  <a:pt x="308873" y="188053"/>
                  <a:pt x="269122" y="190882"/>
                </a:cubicBezTo>
                <a:cubicBezTo>
                  <a:pt x="202690" y="195592"/>
                  <a:pt x="136068" y="197726"/>
                  <a:pt x="69472" y="197776"/>
                </a:cubicBezTo>
                <a:cubicBezTo>
                  <a:pt x="56516" y="197789"/>
                  <a:pt x="43560" y="197625"/>
                  <a:pt x="30617" y="197486"/>
                </a:cubicBezTo>
                <a:cubicBezTo>
                  <a:pt x="4605" y="277442"/>
                  <a:pt x="-12353" y="363902"/>
                  <a:pt x="37562" y="438933"/>
                </a:cubicBezTo>
                <a:cubicBezTo>
                  <a:pt x="120802" y="489228"/>
                  <a:pt x="282571" y="334935"/>
                  <a:pt x="290450" y="506666"/>
                </a:cubicBezTo>
                <a:cubicBezTo>
                  <a:pt x="295804" y="623431"/>
                  <a:pt x="229889" y="650593"/>
                  <a:pt x="136005" y="606927"/>
                </a:cubicBezTo>
                <a:cubicBezTo>
                  <a:pt x="25857" y="555711"/>
                  <a:pt x="-6520" y="695735"/>
                  <a:pt x="1044" y="779543"/>
                </a:cubicBezTo>
                <a:cubicBezTo>
                  <a:pt x="5666" y="830797"/>
                  <a:pt x="16134" y="875675"/>
                  <a:pt x="21665" y="920452"/>
                </a:cubicBezTo>
                <a:cubicBezTo>
                  <a:pt x="80003" y="932498"/>
                  <a:pt x="138114" y="945971"/>
                  <a:pt x="197222" y="953396"/>
                </a:cubicBezTo>
                <a:cubicBezTo>
                  <a:pt x="249601" y="959950"/>
                  <a:pt x="302888" y="961541"/>
                  <a:pt x="355115" y="95284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5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59E2B730-0728-1FD0-D990-7960A2DB7E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94" y="2696414"/>
            <a:ext cx="1260588" cy="1120205"/>
          </a:xfrm>
          <a:custGeom>
            <a:avLst/>
            <a:gdLst>
              <a:gd name="connsiteX0" fmla="*/ 347580 w 1260588"/>
              <a:gd name="connsiteY0" fmla="*/ 913979 h 1120205"/>
              <a:gd name="connsiteX1" fmla="*/ 364905 w 1260588"/>
              <a:gd name="connsiteY1" fmla="*/ 1029216 h 1120205"/>
              <a:gd name="connsiteX2" fmla="*/ 449091 w 1260588"/>
              <a:gd name="connsiteY2" fmla="*/ 1117228 h 1120205"/>
              <a:gd name="connsiteX3" fmla="*/ 601907 w 1260588"/>
              <a:gd name="connsiteY3" fmla="*/ 1097871 h 1120205"/>
              <a:gd name="connsiteX4" fmla="*/ 617553 w 1260588"/>
              <a:gd name="connsiteY4" fmla="*/ 1009770 h 1120205"/>
              <a:gd name="connsiteX5" fmla="*/ 852257 w 1260588"/>
              <a:gd name="connsiteY5" fmla="*/ 899255 h 1120205"/>
              <a:gd name="connsiteX6" fmla="*/ 991498 w 1260588"/>
              <a:gd name="connsiteY6" fmla="*/ 921340 h 1120205"/>
              <a:gd name="connsiteX7" fmla="*/ 970878 w 1260588"/>
              <a:gd name="connsiteY7" fmla="*/ 780432 h 1120205"/>
              <a:gd name="connsiteX8" fmla="*/ 1105839 w 1260588"/>
              <a:gd name="connsiteY8" fmla="*/ 607816 h 1120205"/>
              <a:gd name="connsiteX9" fmla="*/ 1260284 w 1260588"/>
              <a:gd name="connsiteY9" fmla="*/ 507555 h 1120205"/>
              <a:gd name="connsiteX10" fmla="*/ 1007396 w 1260588"/>
              <a:gd name="connsiteY10" fmla="*/ 439822 h 1120205"/>
              <a:gd name="connsiteX11" fmla="*/ 1000451 w 1260588"/>
              <a:gd name="connsiteY11" fmla="*/ 198375 h 1120205"/>
              <a:gd name="connsiteX12" fmla="*/ 603662 w 1260588"/>
              <a:gd name="connsiteY12" fmla="*/ 174358 h 1120205"/>
              <a:gd name="connsiteX13" fmla="*/ 647416 w 1260588"/>
              <a:gd name="connsiteY13" fmla="*/ 42175 h 1120205"/>
              <a:gd name="connsiteX14" fmla="*/ 498502 w 1260588"/>
              <a:gd name="connsiteY14" fmla="*/ 277 h 1120205"/>
              <a:gd name="connsiteX15" fmla="*/ 355561 w 1260588"/>
              <a:gd name="connsiteY15" fmla="*/ 46026 h 1120205"/>
              <a:gd name="connsiteX16" fmla="*/ 393998 w 1260588"/>
              <a:gd name="connsiteY16" fmla="*/ 174421 h 1120205"/>
              <a:gd name="connsiteX17" fmla="*/ 0 w 1260588"/>
              <a:gd name="connsiteY17" fmla="*/ 160783 h 1120205"/>
              <a:gd name="connsiteX18" fmla="*/ 0 w 1260588"/>
              <a:gd name="connsiteY18" fmla="*/ 923803 h 1120205"/>
              <a:gd name="connsiteX19" fmla="*/ 347580 w 1260588"/>
              <a:gd name="connsiteY19" fmla="*/ 913979 h 112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0588" h="1120205">
                <a:moveTo>
                  <a:pt x="347580" y="913979"/>
                </a:moveTo>
                <a:cubicBezTo>
                  <a:pt x="414404" y="940446"/>
                  <a:pt x="400577" y="977873"/>
                  <a:pt x="364905" y="1029216"/>
                </a:cubicBezTo>
                <a:cubicBezTo>
                  <a:pt x="323298" y="1089120"/>
                  <a:pt x="400160" y="1110334"/>
                  <a:pt x="449091" y="1117228"/>
                </a:cubicBezTo>
                <a:cubicBezTo>
                  <a:pt x="500472" y="1124476"/>
                  <a:pt x="554176" y="1118668"/>
                  <a:pt x="601907" y="1097871"/>
                </a:cubicBezTo>
                <a:cubicBezTo>
                  <a:pt x="662632" y="1071391"/>
                  <a:pt x="653010" y="1052968"/>
                  <a:pt x="617553" y="1009770"/>
                </a:cubicBezTo>
                <a:cubicBezTo>
                  <a:pt x="530664" y="903902"/>
                  <a:pt x="798591" y="894760"/>
                  <a:pt x="852257" y="899255"/>
                </a:cubicBezTo>
                <a:cubicBezTo>
                  <a:pt x="899231" y="903195"/>
                  <a:pt x="945434" y="911832"/>
                  <a:pt x="991498" y="921340"/>
                </a:cubicBezTo>
                <a:cubicBezTo>
                  <a:pt x="985968" y="876564"/>
                  <a:pt x="975500" y="831674"/>
                  <a:pt x="970878" y="780432"/>
                </a:cubicBezTo>
                <a:cubicBezTo>
                  <a:pt x="963314" y="696624"/>
                  <a:pt x="995691" y="556600"/>
                  <a:pt x="1105839" y="607816"/>
                </a:cubicBezTo>
                <a:cubicBezTo>
                  <a:pt x="1199736" y="651482"/>
                  <a:pt x="1265638" y="624308"/>
                  <a:pt x="1260284" y="507555"/>
                </a:cubicBezTo>
                <a:cubicBezTo>
                  <a:pt x="1252405" y="335823"/>
                  <a:pt x="1090636" y="490129"/>
                  <a:pt x="1007396" y="439822"/>
                </a:cubicBezTo>
                <a:cubicBezTo>
                  <a:pt x="957468" y="364791"/>
                  <a:pt x="974439" y="278331"/>
                  <a:pt x="1000451" y="198375"/>
                </a:cubicBezTo>
                <a:cubicBezTo>
                  <a:pt x="867902" y="196910"/>
                  <a:pt x="735517" y="187705"/>
                  <a:pt x="603662" y="174358"/>
                </a:cubicBezTo>
                <a:cubicBezTo>
                  <a:pt x="582941" y="117004"/>
                  <a:pt x="660498" y="99667"/>
                  <a:pt x="647416" y="42175"/>
                </a:cubicBezTo>
                <a:cubicBezTo>
                  <a:pt x="608764" y="10392"/>
                  <a:pt x="547723" y="1881"/>
                  <a:pt x="498502" y="277"/>
                </a:cubicBezTo>
                <a:cubicBezTo>
                  <a:pt x="456630" y="-1087"/>
                  <a:pt x="374893" y="909"/>
                  <a:pt x="355561" y="46026"/>
                </a:cubicBezTo>
                <a:cubicBezTo>
                  <a:pt x="337895" y="87267"/>
                  <a:pt x="409719" y="123204"/>
                  <a:pt x="393998" y="174421"/>
                </a:cubicBezTo>
                <a:cubicBezTo>
                  <a:pt x="300354" y="211709"/>
                  <a:pt x="121084" y="187351"/>
                  <a:pt x="0" y="160783"/>
                </a:cubicBezTo>
                <a:lnTo>
                  <a:pt x="0" y="923803"/>
                </a:lnTo>
                <a:cubicBezTo>
                  <a:pt x="107686" y="904496"/>
                  <a:pt x="262712" y="880365"/>
                  <a:pt x="347580" y="91397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9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A259FA9A-F578-9B4F-A9CE-97281EE552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80049" y="1938948"/>
            <a:ext cx="1245853" cy="958759"/>
          </a:xfrm>
          <a:custGeom>
            <a:avLst/>
            <a:gdLst>
              <a:gd name="connsiteX0" fmla="*/ 839329 w 1245853"/>
              <a:gd name="connsiteY0" fmla="*/ 174183 h 958759"/>
              <a:gd name="connsiteX1" fmla="*/ 883083 w 1245853"/>
              <a:gd name="connsiteY1" fmla="*/ 42001 h 958759"/>
              <a:gd name="connsiteX2" fmla="*/ 734156 w 1245853"/>
              <a:gd name="connsiteY2" fmla="*/ 103 h 958759"/>
              <a:gd name="connsiteX3" fmla="*/ 598702 w 1245853"/>
              <a:gd name="connsiteY3" fmla="*/ 30510 h 958759"/>
              <a:gd name="connsiteX4" fmla="*/ 629349 w 1245853"/>
              <a:gd name="connsiteY4" fmla="*/ 143992 h 958759"/>
              <a:gd name="connsiteX5" fmla="*/ 366549 w 1245853"/>
              <a:gd name="connsiteY5" fmla="*/ 193667 h 958759"/>
              <a:gd name="connsiteX6" fmla="*/ 231134 w 1245853"/>
              <a:gd name="connsiteY6" fmla="*/ 167428 h 958759"/>
              <a:gd name="connsiteX7" fmla="*/ 272980 w 1245853"/>
              <a:gd name="connsiteY7" fmla="*/ 338251 h 958759"/>
              <a:gd name="connsiteX8" fmla="*/ 238382 w 1245853"/>
              <a:gd name="connsiteY8" fmla="*/ 452237 h 958759"/>
              <a:gd name="connsiteX9" fmla="*/ 77282 w 1245853"/>
              <a:gd name="connsiteY9" fmla="*/ 418598 h 958759"/>
              <a:gd name="connsiteX10" fmla="*/ 50525 w 1245853"/>
              <a:gd name="connsiteY10" fmla="*/ 616885 h 958759"/>
              <a:gd name="connsiteX11" fmla="*/ 151038 w 1245853"/>
              <a:gd name="connsiteY11" fmla="*/ 613021 h 958759"/>
              <a:gd name="connsiteX12" fmla="*/ 265442 w 1245853"/>
              <a:gd name="connsiteY12" fmla="*/ 672420 h 958759"/>
              <a:gd name="connsiteX13" fmla="*/ 246728 w 1245853"/>
              <a:gd name="connsiteY13" fmla="*/ 956220 h 958759"/>
              <a:gd name="connsiteX14" fmla="*/ 365072 w 1245853"/>
              <a:gd name="connsiteY14" fmla="*/ 954616 h 958759"/>
              <a:gd name="connsiteX15" fmla="*/ 563953 w 1245853"/>
              <a:gd name="connsiteY15" fmla="*/ 940284 h 958759"/>
              <a:gd name="connsiteX16" fmla="*/ 629349 w 1245853"/>
              <a:gd name="connsiteY16" fmla="*/ 901632 h 958759"/>
              <a:gd name="connsiteX17" fmla="*/ 585798 w 1245853"/>
              <a:gd name="connsiteY17" fmla="*/ 821739 h 958759"/>
              <a:gd name="connsiteX18" fmla="*/ 844304 w 1245853"/>
              <a:gd name="connsiteY18" fmla="*/ 778086 h 958759"/>
              <a:gd name="connsiteX19" fmla="*/ 870468 w 1245853"/>
              <a:gd name="connsiteY19" fmla="*/ 934880 h 958759"/>
              <a:gd name="connsiteX20" fmla="*/ 995403 w 1245853"/>
              <a:gd name="connsiteY20" fmla="*/ 952570 h 958759"/>
              <a:gd name="connsiteX21" fmla="*/ 1245853 w 1245853"/>
              <a:gd name="connsiteY21" fmla="*/ 955222 h 958759"/>
              <a:gd name="connsiteX22" fmla="*/ 1245853 w 1245853"/>
              <a:gd name="connsiteY22" fmla="*/ 236929 h 958759"/>
              <a:gd name="connsiteX23" fmla="*/ 839329 w 1245853"/>
              <a:gd name="connsiteY23" fmla="*/ 174183 h 958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45853" h="958759">
                <a:moveTo>
                  <a:pt x="839329" y="174183"/>
                </a:moveTo>
                <a:cubicBezTo>
                  <a:pt x="818608" y="116843"/>
                  <a:pt x="896127" y="99493"/>
                  <a:pt x="883083" y="42001"/>
                </a:cubicBezTo>
                <a:cubicBezTo>
                  <a:pt x="844405" y="10230"/>
                  <a:pt x="783403" y="1707"/>
                  <a:pt x="734156" y="103"/>
                </a:cubicBezTo>
                <a:cubicBezTo>
                  <a:pt x="681424" y="-1627"/>
                  <a:pt x="645954" y="18829"/>
                  <a:pt x="598702" y="30510"/>
                </a:cubicBezTo>
                <a:cubicBezTo>
                  <a:pt x="573979" y="79415"/>
                  <a:pt x="620245" y="95970"/>
                  <a:pt x="629349" y="143992"/>
                </a:cubicBezTo>
                <a:cubicBezTo>
                  <a:pt x="649364" y="222849"/>
                  <a:pt x="412437" y="200638"/>
                  <a:pt x="366549" y="193667"/>
                </a:cubicBezTo>
                <a:cubicBezTo>
                  <a:pt x="321217" y="186786"/>
                  <a:pt x="276226" y="176873"/>
                  <a:pt x="231134" y="167428"/>
                </a:cubicBezTo>
                <a:cubicBezTo>
                  <a:pt x="251982" y="226562"/>
                  <a:pt x="272652" y="284887"/>
                  <a:pt x="272980" y="338251"/>
                </a:cubicBezTo>
                <a:cubicBezTo>
                  <a:pt x="273246" y="379113"/>
                  <a:pt x="261288" y="418384"/>
                  <a:pt x="238382" y="452237"/>
                </a:cubicBezTo>
                <a:cubicBezTo>
                  <a:pt x="180877" y="452780"/>
                  <a:pt x="129572" y="417689"/>
                  <a:pt x="77282" y="418598"/>
                </a:cubicBezTo>
                <a:cubicBezTo>
                  <a:pt x="-26742" y="420404"/>
                  <a:pt x="-15504" y="571781"/>
                  <a:pt x="50525" y="616885"/>
                </a:cubicBezTo>
                <a:cubicBezTo>
                  <a:pt x="82168" y="638503"/>
                  <a:pt x="120657" y="635359"/>
                  <a:pt x="151038" y="613021"/>
                </a:cubicBezTo>
                <a:cubicBezTo>
                  <a:pt x="210614" y="569230"/>
                  <a:pt x="249911" y="610243"/>
                  <a:pt x="265442" y="672420"/>
                </a:cubicBezTo>
                <a:cubicBezTo>
                  <a:pt x="289131" y="767327"/>
                  <a:pt x="244543" y="861527"/>
                  <a:pt x="246728" y="956220"/>
                </a:cubicBezTo>
                <a:cubicBezTo>
                  <a:pt x="286176" y="956409"/>
                  <a:pt x="325636" y="955967"/>
                  <a:pt x="365072" y="954616"/>
                </a:cubicBezTo>
                <a:cubicBezTo>
                  <a:pt x="431517" y="952343"/>
                  <a:pt x="497886" y="947747"/>
                  <a:pt x="563953" y="940284"/>
                </a:cubicBezTo>
                <a:cubicBezTo>
                  <a:pt x="595962" y="936673"/>
                  <a:pt x="641459" y="949325"/>
                  <a:pt x="629349" y="901632"/>
                </a:cubicBezTo>
                <a:cubicBezTo>
                  <a:pt x="623541" y="870935"/>
                  <a:pt x="601898" y="847309"/>
                  <a:pt x="585798" y="821739"/>
                </a:cubicBezTo>
                <a:cubicBezTo>
                  <a:pt x="600332" y="725203"/>
                  <a:pt x="783074" y="757466"/>
                  <a:pt x="844304" y="778086"/>
                </a:cubicBezTo>
                <a:cubicBezTo>
                  <a:pt x="896481" y="836727"/>
                  <a:pt x="770207" y="933541"/>
                  <a:pt x="870468" y="934880"/>
                </a:cubicBezTo>
                <a:cubicBezTo>
                  <a:pt x="912265" y="939665"/>
                  <a:pt x="953733" y="946850"/>
                  <a:pt x="995403" y="952570"/>
                </a:cubicBezTo>
                <a:cubicBezTo>
                  <a:pt x="1044890" y="959364"/>
                  <a:pt x="1156869" y="961031"/>
                  <a:pt x="1245853" y="955222"/>
                </a:cubicBezTo>
                <a:lnTo>
                  <a:pt x="1245853" y="236929"/>
                </a:lnTo>
                <a:cubicBezTo>
                  <a:pt x="1098076" y="253130"/>
                  <a:pt x="912908" y="217318"/>
                  <a:pt x="839329" y="174183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1FDB23D1-DE84-3965-549D-6308CEDEA6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361210" y="2078986"/>
            <a:ext cx="1091835" cy="816156"/>
          </a:xfrm>
          <a:custGeom>
            <a:avLst/>
            <a:gdLst>
              <a:gd name="connsiteX0" fmla="*/ 676443 w 1091835"/>
              <a:gd name="connsiteY0" fmla="*/ 127891 h 816156"/>
              <a:gd name="connsiteX1" fmla="*/ 443494 w 1091835"/>
              <a:gd name="connsiteY1" fmla="*/ 207923 h 816156"/>
              <a:gd name="connsiteX2" fmla="*/ 424717 w 1091835"/>
              <a:gd name="connsiteY2" fmla="*/ 108571 h 816156"/>
              <a:gd name="connsiteX3" fmla="*/ 363285 w 1091835"/>
              <a:gd name="connsiteY3" fmla="*/ 14497 h 816156"/>
              <a:gd name="connsiteX4" fmla="*/ 40000 w 1091835"/>
              <a:gd name="connsiteY4" fmla="*/ 31860 h 816156"/>
              <a:gd name="connsiteX5" fmla="*/ 11008 w 1091835"/>
              <a:gd name="connsiteY5" fmla="*/ 222217 h 816156"/>
              <a:gd name="connsiteX6" fmla="*/ 225723 w 1091835"/>
              <a:gd name="connsiteY6" fmla="*/ 278219 h 816156"/>
              <a:gd name="connsiteX7" fmla="*/ 248881 w 1091835"/>
              <a:gd name="connsiteY7" fmla="*/ 488767 h 816156"/>
              <a:gd name="connsiteX8" fmla="*/ 28623 w 1091835"/>
              <a:gd name="connsiteY8" fmla="*/ 503655 h 816156"/>
              <a:gd name="connsiteX9" fmla="*/ 24847 w 1091835"/>
              <a:gd name="connsiteY9" fmla="*/ 742047 h 816156"/>
              <a:gd name="connsiteX10" fmla="*/ 51718 w 1091835"/>
              <a:gd name="connsiteY10" fmla="*/ 815967 h 816156"/>
              <a:gd name="connsiteX11" fmla="*/ 140135 w 1091835"/>
              <a:gd name="connsiteY11" fmla="*/ 815323 h 816156"/>
              <a:gd name="connsiteX12" fmla="*/ 339318 w 1091835"/>
              <a:gd name="connsiteY12" fmla="*/ 803618 h 816156"/>
              <a:gd name="connsiteX13" fmla="*/ 438304 w 1091835"/>
              <a:gd name="connsiteY13" fmla="*/ 791836 h 816156"/>
              <a:gd name="connsiteX14" fmla="*/ 407582 w 1091835"/>
              <a:gd name="connsiteY14" fmla="*/ 701210 h 816156"/>
              <a:gd name="connsiteX15" fmla="*/ 626363 w 1091835"/>
              <a:gd name="connsiteY15" fmla="*/ 630080 h 816156"/>
              <a:gd name="connsiteX16" fmla="*/ 667048 w 1091835"/>
              <a:gd name="connsiteY16" fmla="*/ 728801 h 816156"/>
              <a:gd name="connsiteX17" fmla="*/ 781945 w 1091835"/>
              <a:gd name="connsiteY17" fmla="*/ 803895 h 816156"/>
              <a:gd name="connsiteX18" fmla="*/ 1065579 w 1091835"/>
              <a:gd name="connsiteY18" fmla="*/ 816156 h 816156"/>
              <a:gd name="connsiteX19" fmla="*/ 1084293 w 1091835"/>
              <a:gd name="connsiteY19" fmla="*/ 532357 h 816156"/>
              <a:gd name="connsiteX20" fmla="*/ 969889 w 1091835"/>
              <a:gd name="connsiteY20" fmla="*/ 472958 h 816156"/>
              <a:gd name="connsiteX21" fmla="*/ 869376 w 1091835"/>
              <a:gd name="connsiteY21" fmla="*/ 476822 h 816156"/>
              <a:gd name="connsiteX22" fmla="*/ 896133 w 1091835"/>
              <a:gd name="connsiteY22" fmla="*/ 278535 h 816156"/>
              <a:gd name="connsiteX23" fmla="*/ 1057233 w 1091835"/>
              <a:gd name="connsiteY23" fmla="*/ 312174 h 816156"/>
              <a:gd name="connsiteX24" fmla="*/ 1091831 w 1091835"/>
              <a:gd name="connsiteY24" fmla="*/ 198187 h 816156"/>
              <a:gd name="connsiteX25" fmla="*/ 1049985 w 1091835"/>
              <a:gd name="connsiteY25" fmla="*/ 27365 h 816156"/>
              <a:gd name="connsiteX26" fmla="*/ 843212 w 1091835"/>
              <a:gd name="connsiteY26" fmla="*/ 1 h 816156"/>
              <a:gd name="connsiteX27" fmla="*/ 676443 w 1091835"/>
              <a:gd name="connsiteY27" fmla="*/ 127891 h 816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1835" h="816156">
                <a:moveTo>
                  <a:pt x="676443" y="127891"/>
                </a:moveTo>
                <a:cubicBezTo>
                  <a:pt x="762915" y="216535"/>
                  <a:pt x="490001" y="222937"/>
                  <a:pt x="443494" y="207923"/>
                </a:cubicBezTo>
                <a:cubicBezTo>
                  <a:pt x="379044" y="187126"/>
                  <a:pt x="395788" y="153726"/>
                  <a:pt x="424717" y="108571"/>
                </a:cubicBezTo>
                <a:cubicBezTo>
                  <a:pt x="464821" y="45977"/>
                  <a:pt x="420525" y="28400"/>
                  <a:pt x="363285" y="14497"/>
                </a:cubicBezTo>
                <a:cubicBezTo>
                  <a:pt x="254804" y="-11869"/>
                  <a:pt x="147484" y="9333"/>
                  <a:pt x="40000" y="31860"/>
                </a:cubicBezTo>
                <a:cubicBezTo>
                  <a:pt x="18849" y="94428"/>
                  <a:pt x="792" y="157641"/>
                  <a:pt x="11008" y="222217"/>
                </a:cubicBezTo>
                <a:cubicBezTo>
                  <a:pt x="34419" y="369957"/>
                  <a:pt x="132255" y="280505"/>
                  <a:pt x="225723" y="278219"/>
                </a:cubicBezTo>
                <a:cubicBezTo>
                  <a:pt x="328345" y="275719"/>
                  <a:pt x="297206" y="446693"/>
                  <a:pt x="248881" y="488767"/>
                </a:cubicBezTo>
                <a:cubicBezTo>
                  <a:pt x="162485" y="524806"/>
                  <a:pt x="93817" y="392383"/>
                  <a:pt x="28623" y="503655"/>
                </a:cubicBezTo>
                <a:cubicBezTo>
                  <a:pt x="-15661" y="579230"/>
                  <a:pt x="-1809" y="663164"/>
                  <a:pt x="24847" y="742047"/>
                </a:cubicBezTo>
                <a:cubicBezTo>
                  <a:pt x="33017" y="766228"/>
                  <a:pt x="42664" y="790902"/>
                  <a:pt x="51718" y="815967"/>
                </a:cubicBezTo>
                <a:cubicBezTo>
                  <a:pt x="81190" y="816144"/>
                  <a:pt x="110663" y="815980"/>
                  <a:pt x="140135" y="815323"/>
                </a:cubicBezTo>
                <a:cubicBezTo>
                  <a:pt x="206655" y="813820"/>
                  <a:pt x="273113" y="810083"/>
                  <a:pt x="339318" y="803618"/>
                </a:cubicBezTo>
                <a:cubicBezTo>
                  <a:pt x="372389" y="800398"/>
                  <a:pt x="405397" y="796483"/>
                  <a:pt x="438304" y="791836"/>
                </a:cubicBezTo>
                <a:cubicBezTo>
                  <a:pt x="448141" y="759813"/>
                  <a:pt x="424515" y="725543"/>
                  <a:pt x="407582" y="701210"/>
                </a:cubicBezTo>
                <a:cubicBezTo>
                  <a:pt x="340871" y="605292"/>
                  <a:pt x="584213" y="619044"/>
                  <a:pt x="626363" y="630080"/>
                </a:cubicBezTo>
                <a:cubicBezTo>
                  <a:pt x="687984" y="646218"/>
                  <a:pt x="715234" y="671914"/>
                  <a:pt x="667048" y="728801"/>
                </a:cubicBezTo>
                <a:cubicBezTo>
                  <a:pt x="597131" y="811333"/>
                  <a:pt x="723581" y="799375"/>
                  <a:pt x="781945" y="803895"/>
                </a:cubicBezTo>
                <a:cubicBezTo>
                  <a:pt x="876308" y="811207"/>
                  <a:pt x="970938" y="815702"/>
                  <a:pt x="1065579" y="816156"/>
                </a:cubicBezTo>
                <a:cubicBezTo>
                  <a:pt x="1063395" y="721464"/>
                  <a:pt x="1107983" y="627264"/>
                  <a:pt x="1084293" y="532357"/>
                </a:cubicBezTo>
                <a:cubicBezTo>
                  <a:pt x="1068774" y="470180"/>
                  <a:pt x="1029465" y="429166"/>
                  <a:pt x="969889" y="472958"/>
                </a:cubicBezTo>
                <a:cubicBezTo>
                  <a:pt x="939508" y="495308"/>
                  <a:pt x="901020" y="498440"/>
                  <a:pt x="869376" y="476822"/>
                </a:cubicBezTo>
                <a:cubicBezTo>
                  <a:pt x="803348" y="431730"/>
                  <a:pt x="792109" y="280341"/>
                  <a:pt x="896133" y="278535"/>
                </a:cubicBezTo>
                <a:cubicBezTo>
                  <a:pt x="948423" y="277626"/>
                  <a:pt x="999728" y="312717"/>
                  <a:pt x="1057233" y="312174"/>
                </a:cubicBezTo>
                <a:cubicBezTo>
                  <a:pt x="1080139" y="278320"/>
                  <a:pt x="1092097" y="239049"/>
                  <a:pt x="1091831" y="198187"/>
                </a:cubicBezTo>
                <a:cubicBezTo>
                  <a:pt x="1091504" y="144811"/>
                  <a:pt x="1070833" y="86486"/>
                  <a:pt x="1049985" y="27365"/>
                </a:cubicBezTo>
                <a:cubicBezTo>
                  <a:pt x="981684" y="13070"/>
                  <a:pt x="913218" y="-138"/>
                  <a:pt x="843212" y="1"/>
                </a:cubicBezTo>
                <a:cubicBezTo>
                  <a:pt x="771400" y="165"/>
                  <a:pt x="575449" y="24372"/>
                  <a:pt x="676443" y="12789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8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425C0058-5599-AC01-11D0-F461ACACE4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9700" y="1938843"/>
            <a:ext cx="1495468" cy="956246"/>
          </a:xfrm>
          <a:custGeom>
            <a:avLst/>
            <a:gdLst>
              <a:gd name="connsiteX0" fmla="*/ 918591 w 1495468"/>
              <a:gd name="connsiteY0" fmla="*/ 197585 h 956246"/>
              <a:gd name="connsiteX1" fmla="*/ 836071 w 1495468"/>
              <a:gd name="connsiteY1" fmla="*/ 153465 h 956246"/>
              <a:gd name="connsiteX2" fmla="*/ 873776 w 1495468"/>
              <a:gd name="connsiteY2" fmla="*/ 89167 h 956246"/>
              <a:gd name="connsiteX3" fmla="*/ 790297 w 1495468"/>
              <a:gd name="connsiteY3" fmla="*/ 6445 h 956246"/>
              <a:gd name="connsiteX4" fmla="*/ 623402 w 1495468"/>
              <a:gd name="connsiteY4" fmla="*/ 16800 h 956246"/>
              <a:gd name="connsiteX5" fmla="*/ 611721 w 1495468"/>
              <a:gd name="connsiteY5" fmla="*/ 102767 h 956246"/>
              <a:gd name="connsiteX6" fmla="*/ 524024 w 1495468"/>
              <a:gd name="connsiteY6" fmla="*/ 199921 h 956246"/>
              <a:gd name="connsiteX7" fmla="*/ 366158 w 1495468"/>
              <a:gd name="connsiteY7" fmla="*/ 193494 h 956246"/>
              <a:gd name="connsiteX8" fmla="*/ 231676 w 1495468"/>
              <a:gd name="connsiteY8" fmla="*/ 167368 h 956246"/>
              <a:gd name="connsiteX9" fmla="*/ 273410 w 1495468"/>
              <a:gd name="connsiteY9" fmla="*/ 338178 h 956246"/>
              <a:gd name="connsiteX10" fmla="*/ 238381 w 1495468"/>
              <a:gd name="connsiteY10" fmla="*/ 452354 h 956246"/>
              <a:gd name="connsiteX11" fmla="*/ 77282 w 1495468"/>
              <a:gd name="connsiteY11" fmla="*/ 418715 h 956246"/>
              <a:gd name="connsiteX12" fmla="*/ 50525 w 1495468"/>
              <a:gd name="connsiteY12" fmla="*/ 617002 h 956246"/>
              <a:gd name="connsiteX13" fmla="*/ 151038 w 1495468"/>
              <a:gd name="connsiteY13" fmla="*/ 613138 h 956246"/>
              <a:gd name="connsiteX14" fmla="*/ 265442 w 1495468"/>
              <a:gd name="connsiteY14" fmla="*/ 672537 h 956246"/>
              <a:gd name="connsiteX15" fmla="*/ 246728 w 1495468"/>
              <a:gd name="connsiteY15" fmla="*/ 956210 h 956246"/>
              <a:gd name="connsiteX16" fmla="*/ 298134 w 1495468"/>
              <a:gd name="connsiteY16" fmla="*/ 956046 h 956246"/>
              <a:gd name="connsiteX17" fmla="*/ 497570 w 1495468"/>
              <a:gd name="connsiteY17" fmla="*/ 946790 h 956246"/>
              <a:gd name="connsiteX18" fmla="*/ 596707 w 1495468"/>
              <a:gd name="connsiteY18" fmla="*/ 936411 h 956246"/>
              <a:gd name="connsiteX19" fmla="*/ 611747 w 1495468"/>
              <a:gd name="connsiteY19" fmla="*/ 860419 h 956246"/>
              <a:gd name="connsiteX20" fmla="*/ 623427 w 1495468"/>
              <a:gd name="connsiteY20" fmla="*/ 774452 h 956246"/>
              <a:gd name="connsiteX21" fmla="*/ 790322 w 1495468"/>
              <a:gd name="connsiteY21" fmla="*/ 764098 h 956246"/>
              <a:gd name="connsiteX22" fmla="*/ 873802 w 1495468"/>
              <a:gd name="connsiteY22" fmla="*/ 846820 h 956246"/>
              <a:gd name="connsiteX23" fmla="*/ 836097 w 1495468"/>
              <a:gd name="connsiteY23" fmla="*/ 911118 h 956246"/>
              <a:gd name="connsiteX24" fmla="*/ 940045 w 1495468"/>
              <a:gd name="connsiteY24" fmla="*/ 941272 h 956246"/>
              <a:gd name="connsiteX25" fmla="*/ 1253241 w 1495468"/>
              <a:gd name="connsiteY25" fmla="*/ 956109 h 956246"/>
              <a:gd name="connsiteX26" fmla="*/ 1226369 w 1495468"/>
              <a:gd name="connsiteY26" fmla="*/ 882189 h 956246"/>
              <a:gd name="connsiteX27" fmla="*/ 1230145 w 1495468"/>
              <a:gd name="connsiteY27" fmla="*/ 643797 h 956246"/>
              <a:gd name="connsiteX28" fmla="*/ 1450404 w 1495468"/>
              <a:gd name="connsiteY28" fmla="*/ 628910 h 956246"/>
              <a:gd name="connsiteX29" fmla="*/ 1427245 w 1495468"/>
              <a:gd name="connsiteY29" fmla="*/ 418362 h 956246"/>
              <a:gd name="connsiteX30" fmla="*/ 1212530 w 1495468"/>
              <a:gd name="connsiteY30" fmla="*/ 362359 h 956246"/>
              <a:gd name="connsiteX31" fmla="*/ 1241522 w 1495468"/>
              <a:gd name="connsiteY31" fmla="*/ 172002 h 956246"/>
              <a:gd name="connsiteX32" fmla="*/ 918591 w 1495468"/>
              <a:gd name="connsiteY32" fmla="*/ 197585 h 95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95468" h="956246">
                <a:moveTo>
                  <a:pt x="918591" y="197585"/>
                </a:moveTo>
                <a:cubicBezTo>
                  <a:pt x="889700" y="192105"/>
                  <a:pt x="836500" y="189491"/>
                  <a:pt x="836071" y="153465"/>
                </a:cubicBezTo>
                <a:cubicBezTo>
                  <a:pt x="835705" y="121594"/>
                  <a:pt x="858939" y="115053"/>
                  <a:pt x="873776" y="89167"/>
                </a:cubicBezTo>
                <a:cubicBezTo>
                  <a:pt x="909600" y="26674"/>
                  <a:pt x="838394" y="15474"/>
                  <a:pt x="790297" y="6445"/>
                </a:cubicBezTo>
                <a:cubicBezTo>
                  <a:pt x="735090" y="-3922"/>
                  <a:pt x="676537" y="-2684"/>
                  <a:pt x="623402" y="16800"/>
                </a:cubicBezTo>
                <a:cubicBezTo>
                  <a:pt x="582097" y="47787"/>
                  <a:pt x="583436" y="57813"/>
                  <a:pt x="611721" y="102767"/>
                </a:cubicBezTo>
                <a:cubicBezTo>
                  <a:pt x="661107" y="181271"/>
                  <a:pt x="591215" y="192787"/>
                  <a:pt x="524024" y="199921"/>
                </a:cubicBezTo>
                <a:cubicBezTo>
                  <a:pt x="471406" y="205503"/>
                  <a:pt x="418309" y="201474"/>
                  <a:pt x="366158" y="193494"/>
                </a:cubicBezTo>
                <a:cubicBezTo>
                  <a:pt x="321078" y="186599"/>
                  <a:pt x="276415" y="176763"/>
                  <a:pt x="231676" y="167368"/>
                </a:cubicBezTo>
                <a:cubicBezTo>
                  <a:pt x="252562" y="226552"/>
                  <a:pt x="273208" y="284903"/>
                  <a:pt x="273410" y="338178"/>
                </a:cubicBezTo>
                <a:cubicBezTo>
                  <a:pt x="273561" y="379141"/>
                  <a:pt x="261426" y="418475"/>
                  <a:pt x="238381" y="452354"/>
                </a:cubicBezTo>
                <a:cubicBezTo>
                  <a:pt x="180877" y="452897"/>
                  <a:pt x="129572" y="417806"/>
                  <a:pt x="77282" y="418715"/>
                </a:cubicBezTo>
                <a:cubicBezTo>
                  <a:pt x="-26742" y="420521"/>
                  <a:pt x="-15504" y="571897"/>
                  <a:pt x="50525" y="617002"/>
                </a:cubicBezTo>
                <a:cubicBezTo>
                  <a:pt x="82168" y="638620"/>
                  <a:pt x="120657" y="635476"/>
                  <a:pt x="151038" y="613138"/>
                </a:cubicBezTo>
                <a:cubicBezTo>
                  <a:pt x="210614" y="569347"/>
                  <a:pt x="249910" y="610373"/>
                  <a:pt x="265442" y="672537"/>
                </a:cubicBezTo>
                <a:cubicBezTo>
                  <a:pt x="289131" y="767406"/>
                  <a:pt x="244582" y="861569"/>
                  <a:pt x="246728" y="956210"/>
                </a:cubicBezTo>
                <a:cubicBezTo>
                  <a:pt x="263863" y="956286"/>
                  <a:pt x="280999" y="956248"/>
                  <a:pt x="298134" y="956046"/>
                </a:cubicBezTo>
                <a:cubicBezTo>
                  <a:pt x="364693" y="955289"/>
                  <a:pt x="431239" y="952359"/>
                  <a:pt x="497570" y="946790"/>
                </a:cubicBezTo>
                <a:cubicBezTo>
                  <a:pt x="530679" y="944000"/>
                  <a:pt x="563725" y="940565"/>
                  <a:pt x="596707" y="936411"/>
                </a:cubicBezTo>
                <a:cubicBezTo>
                  <a:pt x="647684" y="929983"/>
                  <a:pt x="634451" y="896508"/>
                  <a:pt x="611747" y="860419"/>
                </a:cubicBezTo>
                <a:cubicBezTo>
                  <a:pt x="583461" y="815454"/>
                  <a:pt x="582123" y="805440"/>
                  <a:pt x="623427" y="774452"/>
                </a:cubicBezTo>
                <a:cubicBezTo>
                  <a:pt x="676563" y="754969"/>
                  <a:pt x="735116" y="753731"/>
                  <a:pt x="790322" y="764098"/>
                </a:cubicBezTo>
                <a:cubicBezTo>
                  <a:pt x="838433" y="773127"/>
                  <a:pt x="909626" y="784340"/>
                  <a:pt x="873802" y="846820"/>
                </a:cubicBezTo>
                <a:cubicBezTo>
                  <a:pt x="858952" y="872706"/>
                  <a:pt x="835718" y="879247"/>
                  <a:pt x="836097" y="911118"/>
                </a:cubicBezTo>
                <a:cubicBezTo>
                  <a:pt x="836551" y="949278"/>
                  <a:pt x="909891" y="938747"/>
                  <a:pt x="940045" y="941272"/>
                </a:cubicBezTo>
                <a:cubicBezTo>
                  <a:pt x="1044208" y="949973"/>
                  <a:pt x="1148699" y="955503"/>
                  <a:pt x="1253241" y="956109"/>
                </a:cubicBezTo>
                <a:cubicBezTo>
                  <a:pt x="1244187" y="931044"/>
                  <a:pt x="1234552" y="906370"/>
                  <a:pt x="1226369" y="882189"/>
                </a:cubicBezTo>
                <a:cubicBezTo>
                  <a:pt x="1199713" y="803306"/>
                  <a:pt x="1185861" y="719372"/>
                  <a:pt x="1230145" y="643797"/>
                </a:cubicBezTo>
                <a:cubicBezTo>
                  <a:pt x="1295340" y="532525"/>
                  <a:pt x="1364020" y="664961"/>
                  <a:pt x="1450404" y="628910"/>
                </a:cubicBezTo>
                <a:cubicBezTo>
                  <a:pt x="1498729" y="586835"/>
                  <a:pt x="1529868" y="415861"/>
                  <a:pt x="1427245" y="418362"/>
                </a:cubicBezTo>
                <a:cubicBezTo>
                  <a:pt x="1333778" y="420647"/>
                  <a:pt x="1235941" y="510099"/>
                  <a:pt x="1212530" y="362359"/>
                </a:cubicBezTo>
                <a:cubicBezTo>
                  <a:pt x="1202302" y="297796"/>
                  <a:pt x="1220371" y="234571"/>
                  <a:pt x="1241522" y="172002"/>
                </a:cubicBezTo>
                <a:cubicBezTo>
                  <a:pt x="1134455" y="194441"/>
                  <a:pt x="1027249" y="218193"/>
                  <a:pt x="918591" y="19758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5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9F4BFCD7-7E2C-EAA4-AC33-AB217B3F61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9507" y="2078961"/>
            <a:ext cx="1283578" cy="819828"/>
          </a:xfrm>
          <a:custGeom>
            <a:avLst/>
            <a:gdLst>
              <a:gd name="connsiteX0" fmla="*/ 238375 w 1283578"/>
              <a:gd name="connsiteY0" fmla="*/ 312224 h 819828"/>
              <a:gd name="connsiteX1" fmla="*/ 77288 w 1283578"/>
              <a:gd name="connsiteY1" fmla="*/ 278585 h 819828"/>
              <a:gd name="connsiteX2" fmla="*/ 50518 w 1283578"/>
              <a:gd name="connsiteY2" fmla="*/ 476872 h 819828"/>
              <a:gd name="connsiteX3" fmla="*/ 151019 w 1283578"/>
              <a:gd name="connsiteY3" fmla="*/ 473008 h 819828"/>
              <a:gd name="connsiteX4" fmla="*/ 264274 w 1283578"/>
              <a:gd name="connsiteY4" fmla="*/ 518693 h 819828"/>
              <a:gd name="connsiteX5" fmla="*/ 236544 w 1283578"/>
              <a:gd name="connsiteY5" fmla="*/ 782150 h 819828"/>
              <a:gd name="connsiteX6" fmla="*/ 235496 w 1283578"/>
              <a:gd name="connsiteY6" fmla="*/ 785257 h 819828"/>
              <a:gd name="connsiteX7" fmla="*/ 340277 w 1283578"/>
              <a:gd name="connsiteY7" fmla="*/ 806344 h 819828"/>
              <a:gd name="connsiteX8" fmla="*/ 498145 w 1283578"/>
              <a:gd name="connsiteY8" fmla="*/ 819275 h 819828"/>
              <a:gd name="connsiteX9" fmla="*/ 622461 w 1283578"/>
              <a:gd name="connsiteY9" fmla="*/ 740025 h 819828"/>
              <a:gd name="connsiteX10" fmla="*/ 612321 w 1283578"/>
              <a:gd name="connsiteY10" fmla="*/ 642290 h 819828"/>
              <a:gd name="connsiteX11" fmla="*/ 762372 w 1283578"/>
              <a:gd name="connsiteY11" fmla="*/ 619801 h 819828"/>
              <a:gd name="connsiteX12" fmla="*/ 885614 w 1283578"/>
              <a:gd name="connsiteY12" fmla="*/ 682218 h 819828"/>
              <a:gd name="connsiteX13" fmla="*/ 838262 w 1283578"/>
              <a:gd name="connsiteY13" fmla="*/ 747968 h 819828"/>
              <a:gd name="connsiteX14" fmla="*/ 906462 w 1283578"/>
              <a:gd name="connsiteY14" fmla="*/ 798250 h 819828"/>
              <a:gd name="connsiteX15" fmla="*/ 1256896 w 1283578"/>
              <a:gd name="connsiteY15" fmla="*/ 816080 h 819828"/>
              <a:gd name="connsiteX16" fmla="*/ 1275610 w 1283578"/>
              <a:gd name="connsiteY16" fmla="*/ 532407 h 819828"/>
              <a:gd name="connsiteX17" fmla="*/ 1161206 w 1283578"/>
              <a:gd name="connsiteY17" fmla="*/ 473008 h 819828"/>
              <a:gd name="connsiteX18" fmla="*/ 1060692 w 1283578"/>
              <a:gd name="connsiteY18" fmla="*/ 476872 h 819828"/>
              <a:gd name="connsiteX19" fmla="*/ 1087450 w 1283578"/>
              <a:gd name="connsiteY19" fmla="*/ 278585 h 819828"/>
              <a:gd name="connsiteX20" fmla="*/ 1248549 w 1283578"/>
              <a:gd name="connsiteY20" fmla="*/ 312224 h 819828"/>
              <a:gd name="connsiteX21" fmla="*/ 1283578 w 1283578"/>
              <a:gd name="connsiteY21" fmla="*/ 198048 h 819828"/>
              <a:gd name="connsiteX22" fmla="*/ 1241844 w 1283578"/>
              <a:gd name="connsiteY22" fmla="*/ 27238 h 819828"/>
              <a:gd name="connsiteX23" fmla="*/ 1061349 w 1283578"/>
              <a:gd name="connsiteY23" fmla="*/ 303 h 819828"/>
              <a:gd name="connsiteX24" fmla="*/ 867747 w 1283578"/>
              <a:gd name="connsiteY24" fmla="*/ 127915 h 819828"/>
              <a:gd name="connsiteX25" fmla="*/ 659408 w 1283578"/>
              <a:gd name="connsiteY25" fmla="*/ 214728 h 819828"/>
              <a:gd name="connsiteX26" fmla="*/ 616008 w 1283578"/>
              <a:gd name="connsiteY26" fmla="*/ 108608 h 819828"/>
              <a:gd name="connsiteX27" fmla="*/ 555170 w 1283578"/>
              <a:gd name="connsiteY27" fmla="*/ 14459 h 819828"/>
              <a:gd name="connsiteX28" fmla="*/ 248224 w 1283578"/>
              <a:gd name="connsiteY28" fmla="*/ 29612 h 819828"/>
              <a:gd name="connsiteX29" fmla="*/ 233551 w 1283578"/>
              <a:gd name="connsiteY29" fmla="*/ 32629 h 819828"/>
              <a:gd name="connsiteX30" fmla="*/ 273378 w 1283578"/>
              <a:gd name="connsiteY30" fmla="*/ 198060 h 819828"/>
              <a:gd name="connsiteX31" fmla="*/ 238375 w 1283578"/>
              <a:gd name="connsiteY31" fmla="*/ 312224 h 81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283578" h="819828">
                <a:moveTo>
                  <a:pt x="238375" y="312224"/>
                </a:moveTo>
                <a:cubicBezTo>
                  <a:pt x="180870" y="312767"/>
                  <a:pt x="129565" y="277676"/>
                  <a:pt x="77288" y="278585"/>
                </a:cubicBezTo>
                <a:cubicBezTo>
                  <a:pt x="-26748" y="280390"/>
                  <a:pt x="-15498" y="431767"/>
                  <a:pt x="50518" y="476872"/>
                </a:cubicBezTo>
                <a:cubicBezTo>
                  <a:pt x="82150" y="498490"/>
                  <a:pt x="120638" y="495346"/>
                  <a:pt x="151019" y="473008"/>
                </a:cubicBezTo>
                <a:cubicBezTo>
                  <a:pt x="205291" y="433105"/>
                  <a:pt x="242605" y="462969"/>
                  <a:pt x="264274" y="518693"/>
                </a:cubicBezTo>
                <a:cubicBezTo>
                  <a:pt x="298305" y="606163"/>
                  <a:pt x="265069" y="698317"/>
                  <a:pt x="236544" y="782150"/>
                </a:cubicBezTo>
                <a:cubicBezTo>
                  <a:pt x="236191" y="783186"/>
                  <a:pt x="235837" y="784234"/>
                  <a:pt x="235496" y="785257"/>
                </a:cubicBezTo>
                <a:cubicBezTo>
                  <a:pt x="270423" y="792606"/>
                  <a:pt x="305313" y="800195"/>
                  <a:pt x="340277" y="806344"/>
                </a:cubicBezTo>
                <a:cubicBezTo>
                  <a:pt x="392315" y="815512"/>
                  <a:pt x="445223" y="821775"/>
                  <a:pt x="498145" y="819275"/>
                </a:cubicBezTo>
                <a:cubicBezTo>
                  <a:pt x="552025" y="816724"/>
                  <a:pt x="656214" y="815966"/>
                  <a:pt x="622461" y="740025"/>
                </a:cubicBezTo>
                <a:cubicBezTo>
                  <a:pt x="605477" y="701815"/>
                  <a:pt x="563415" y="672608"/>
                  <a:pt x="612321" y="642290"/>
                </a:cubicBezTo>
                <a:cubicBezTo>
                  <a:pt x="655128" y="615773"/>
                  <a:pt x="713239" y="614295"/>
                  <a:pt x="762372" y="619801"/>
                </a:cubicBezTo>
                <a:cubicBezTo>
                  <a:pt x="804345" y="624498"/>
                  <a:pt x="882609" y="630180"/>
                  <a:pt x="885614" y="682218"/>
                </a:cubicBezTo>
                <a:cubicBezTo>
                  <a:pt x="875222" y="707611"/>
                  <a:pt x="860385" y="731136"/>
                  <a:pt x="838262" y="747968"/>
                </a:cubicBezTo>
                <a:cubicBezTo>
                  <a:pt x="827251" y="804084"/>
                  <a:pt x="861282" y="794197"/>
                  <a:pt x="906462" y="798250"/>
                </a:cubicBezTo>
                <a:cubicBezTo>
                  <a:pt x="1022975" y="808718"/>
                  <a:pt x="1139904" y="815537"/>
                  <a:pt x="1256896" y="816080"/>
                </a:cubicBezTo>
                <a:cubicBezTo>
                  <a:pt x="1254749" y="721438"/>
                  <a:pt x="1299299" y="627276"/>
                  <a:pt x="1275610" y="532407"/>
                </a:cubicBezTo>
                <a:cubicBezTo>
                  <a:pt x="1260091" y="470243"/>
                  <a:pt x="1220782" y="429216"/>
                  <a:pt x="1161206" y="473008"/>
                </a:cubicBezTo>
                <a:cubicBezTo>
                  <a:pt x="1130825" y="495358"/>
                  <a:pt x="1092337" y="498490"/>
                  <a:pt x="1060692" y="476872"/>
                </a:cubicBezTo>
                <a:cubicBezTo>
                  <a:pt x="994664" y="431780"/>
                  <a:pt x="983426" y="280390"/>
                  <a:pt x="1087450" y="278585"/>
                </a:cubicBezTo>
                <a:cubicBezTo>
                  <a:pt x="1139740" y="277676"/>
                  <a:pt x="1191044" y="312767"/>
                  <a:pt x="1248549" y="312224"/>
                </a:cubicBezTo>
                <a:cubicBezTo>
                  <a:pt x="1271594" y="278345"/>
                  <a:pt x="1283729" y="239023"/>
                  <a:pt x="1283578" y="198048"/>
                </a:cubicBezTo>
                <a:cubicBezTo>
                  <a:pt x="1283376" y="144760"/>
                  <a:pt x="1262743" y="86409"/>
                  <a:pt x="1241844" y="27238"/>
                </a:cubicBezTo>
                <a:cubicBezTo>
                  <a:pt x="1182180" y="14711"/>
                  <a:pt x="1122402" y="2993"/>
                  <a:pt x="1061349" y="303"/>
                </a:cubicBezTo>
                <a:cubicBezTo>
                  <a:pt x="990434" y="-2815"/>
                  <a:pt x="759190" y="16631"/>
                  <a:pt x="867747" y="127915"/>
                </a:cubicBezTo>
                <a:cubicBezTo>
                  <a:pt x="949433" y="211660"/>
                  <a:pt x="704273" y="225020"/>
                  <a:pt x="659408" y="214728"/>
                </a:cubicBezTo>
                <a:cubicBezTo>
                  <a:pt x="583720" y="197366"/>
                  <a:pt x="577520" y="168689"/>
                  <a:pt x="616008" y="108608"/>
                </a:cubicBezTo>
                <a:cubicBezTo>
                  <a:pt x="655910" y="46330"/>
                  <a:pt x="612283" y="28462"/>
                  <a:pt x="555170" y="14459"/>
                </a:cubicBezTo>
                <a:cubicBezTo>
                  <a:pt x="453671" y="-10417"/>
                  <a:pt x="348612" y="9092"/>
                  <a:pt x="248224" y="29612"/>
                </a:cubicBezTo>
                <a:cubicBezTo>
                  <a:pt x="243350" y="30609"/>
                  <a:pt x="238451" y="31619"/>
                  <a:pt x="233551" y="32629"/>
                </a:cubicBezTo>
                <a:cubicBezTo>
                  <a:pt x="253781" y="89958"/>
                  <a:pt x="273201" y="146389"/>
                  <a:pt x="273378" y="198060"/>
                </a:cubicBezTo>
                <a:cubicBezTo>
                  <a:pt x="273555" y="239011"/>
                  <a:pt x="261420" y="278345"/>
                  <a:pt x="238375" y="31222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7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ADE0BEB9-883D-4E26-7440-01EEEC80679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282" y="1938759"/>
            <a:ext cx="1097904" cy="1117127"/>
          </a:xfrm>
          <a:custGeom>
            <a:avLst/>
            <a:gdLst>
              <a:gd name="connsiteX0" fmla="*/ 339118 w 1097904"/>
              <a:gd name="connsiteY0" fmla="*/ 907035 h 1117127"/>
              <a:gd name="connsiteX1" fmla="*/ 438444 w 1097904"/>
              <a:gd name="connsiteY1" fmla="*/ 982408 h 1117127"/>
              <a:gd name="connsiteX2" fmla="*/ 443849 w 1097904"/>
              <a:gd name="connsiteY2" fmla="*/ 1105789 h 1117127"/>
              <a:gd name="connsiteX3" fmla="*/ 691105 w 1097904"/>
              <a:gd name="connsiteY3" fmla="*/ 1040544 h 1117127"/>
              <a:gd name="connsiteX4" fmla="*/ 660004 w 1097904"/>
              <a:gd name="connsiteY4" fmla="*/ 938907 h 1117127"/>
              <a:gd name="connsiteX5" fmla="*/ 843845 w 1097904"/>
              <a:gd name="connsiteY5" fmla="*/ 897312 h 1117127"/>
              <a:gd name="connsiteX6" fmla="*/ 1054709 w 1097904"/>
              <a:gd name="connsiteY6" fmla="*/ 925433 h 1117127"/>
              <a:gd name="connsiteX7" fmla="*/ 1055757 w 1097904"/>
              <a:gd name="connsiteY7" fmla="*/ 922327 h 1117127"/>
              <a:gd name="connsiteX8" fmla="*/ 1083487 w 1097904"/>
              <a:gd name="connsiteY8" fmla="*/ 658870 h 1117127"/>
              <a:gd name="connsiteX9" fmla="*/ 970232 w 1097904"/>
              <a:gd name="connsiteY9" fmla="*/ 613184 h 1117127"/>
              <a:gd name="connsiteX10" fmla="*/ 869731 w 1097904"/>
              <a:gd name="connsiteY10" fmla="*/ 617048 h 1117127"/>
              <a:gd name="connsiteX11" fmla="*/ 896501 w 1097904"/>
              <a:gd name="connsiteY11" fmla="*/ 418761 h 1117127"/>
              <a:gd name="connsiteX12" fmla="*/ 1057588 w 1097904"/>
              <a:gd name="connsiteY12" fmla="*/ 452400 h 1117127"/>
              <a:gd name="connsiteX13" fmla="*/ 1092616 w 1097904"/>
              <a:gd name="connsiteY13" fmla="*/ 338224 h 1117127"/>
              <a:gd name="connsiteX14" fmla="*/ 1052790 w 1097904"/>
              <a:gd name="connsiteY14" fmla="*/ 172793 h 1117127"/>
              <a:gd name="connsiteX15" fmla="*/ 726992 w 1097904"/>
              <a:gd name="connsiteY15" fmla="*/ 197543 h 1117127"/>
              <a:gd name="connsiteX16" fmla="*/ 667391 w 1097904"/>
              <a:gd name="connsiteY16" fmla="*/ 111361 h 1117127"/>
              <a:gd name="connsiteX17" fmla="*/ 626718 w 1097904"/>
              <a:gd name="connsiteY17" fmla="*/ 12641 h 1117127"/>
              <a:gd name="connsiteX18" fmla="*/ 432447 w 1097904"/>
              <a:gd name="connsiteY18" fmla="*/ 16846 h 1117127"/>
              <a:gd name="connsiteX19" fmla="*/ 420766 w 1097904"/>
              <a:gd name="connsiteY19" fmla="*/ 102813 h 1117127"/>
              <a:gd name="connsiteX20" fmla="*/ 359789 w 1097904"/>
              <a:gd name="connsiteY20" fmla="*/ 196217 h 1117127"/>
              <a:gd name="connsiteX21" fmla="*/ 201947 w 1097904"/>
              <a:gd name="connsiteY21" fmla="*/ 196886 h 1117127"/>
              <a:gd name="connsiteX22" fmla="*/ 44623 w 1097904"/>
              <a:gd name="connsiteY22" fmla="*/ 167793 h 1117127"/>
              <a:gd name="connsiteX23" fmla="*/ 16237 w 1097904"/>
              <a:gd name="connsiteY23" fmla="*/ 262435 h 1117127"/>
              <a:gd name="connsiteX24" fmla="*/ 114225 w 1097904"/>
              <a:gd name="connsiteY24" fmla="*/ 451794 h 1117127"/>
              <a:gd name="connsiteX25" fmla="*/ 250209 w 1097904"/>
              <a:gd name="connsiteY25" fmla="*/ 420908 h 1117127"/>
              <a:gd name="connsiteX26" fmla="*/ 293015 w 1097904"/>
              <a:gd name="connsiteY26" fmla="*/ 540236 h 1117127"/>
              <a:gd name="connsiteX27" fmla="*/ 210319 w 1097904"/>
              <a:gd name="connsiteY27" fmla="*/ 634701 h 1117127"/>
              <a:gd name="connsiteX28" fmla="*/ 104969 w 1097904"/>
              <a:gd name="connsiteY28" fmla="*/ 595544 h 1117127"/>
              <a:gd name="connsiteX29" fmla="*/ 1071 w 1097904"/>
              <a:gd name="connsiteY29" fmla="*/ 783414 h 1117127"/>
              <a:gd name="connsiteX30" fmla="*/ 42300 w 1097904"/>
              <a:gd name="connsiteY30" fmla="*/ 930484 h 1117127"/>
              <a:gd name="connsiteX31" fmla="*/ 339118 w 1097904"/>
              <a:gd name="connsiteY31" fmla="*/ 907035 h 11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97904" h="1117127">
                <a:moveTo>
                  <a:pt x="339118" y="907035"/>
                </a:moveTo>
                <a:cubicBezTo>
                  <a:pt x="381722" y="914511"/>
                  <a:pt x="459052" y="923236"/>
                  <a:pt x="438444" y="982408"/>
                </a:cubicBezTo>
                <a:cubicBezTo>
                  <a:pt x="414945" y="1033763"/>
                  <a:pt x="361014" y="1079057"/>
                  <a:pt x="443849" y="1105789"/>
                </a:cubicBezTo>
                <a:cubicBezTo>
                  <a:pt x="494207" y="1122053"/>
                  <a:pt x="714453" y="1134668"/>
                  <a:pt x="691105" y="1040544"/>
                </a:cubicBezTo>
                <a:cubicBezTo>
                  <a:pt x="662668" y="1009569"/>
                  <a:pt x="626642" y="979642"/>
                  <a:pt x="660004" y="938907"/>
                </a:cubicBezTo>
                <a:cubicBezTo>
                  <a:pt x="717218" y="910495"/>
                  <a:pt x="780178" y="897565"/>
                  <a:pt x="843845" y="897312"/>
                </a:cubicBezTo>
                <a:cubicBezTo>
                  <a:pt x="915202" y="897034"/>
                  <a:pt x="985069" y="910773"/>
                  <a:pt x="1054709" y="925433"/>
                </a:cubicBezTo>
                <a:cubicBezTo>
                  <a:pt x="1055062" y="924398"/>
                  <a:pt x="1055416" y="923350"/>
                  <a:pt x="1055757" y="922327"/>
                </a:cubicBezTo>
                <a:cubicBezTo>
                  <a:pt x="1084295" y="838494"/>
                  <a:pt x="1117530" y="746340"/>
                  <a:pt x="1083487" y="658870"/>
                </a:cubicBezTo>
                <a:cubicBezTo>
                  <a:pt x="1061818" y="603146"/>
                  <a:pt x="1024505" y="573282"/>
                  <a:pt x="970232" y="613184"/>
                </a:cubicBezTo>
                <a:cubicBezTo>
                  <a:pt x="939851" y="635535"/>
                  <a:pt x="901363" y="638666"/>
                  <a:pt x="869731" y="617048"/>
                </a:cubicBezTo>
                <a:cubicBezTo>
                  <a:pt x="803703" y="571944"/>
                  <a:pt x="792452" y="420567"/>
                  <a:pt x="896501" y="418761"/>
                </a:cubicBezTo>
                <a:cubicBezTo>
                  <a:pt x="948791" y="417852"/>
                  <a:pt x="1000083" y="452943"/>
                  <a:pt x="1057588" y="452400"/>
                </a:cubicBezTo>
                <a:cubicBezTo>
                  <a:pt x="1080633" y="418521"/>
                  <a:pt x="1092768" y="379200"/>
                  <a:pt x="1092616" y="338224"/>
                </a:cubicBezTo>
                <a:cubicBezTo>
                  <a:pt x="1092427" y="286553"/>
                  <a:pt x="1073006" y="230121"/>
                  <a:pt x="1052790" y="172793"/>
                </a:cubicBezTo>
                <a:cubicBezTo>
                  <a:pt x="945899" y="194803"/>
                  <a:pt x="835928" y="218189"/>
                  <a:pt x="726992" y="197543"/>
                </a:cubicBezTo>
                <a:cubicBezTo>
                  <a:pt x="668085" y="186380"/>
                  <a:pt x="617235" y="170571"/>
                  <a:pt x="667391" y="111361"/>
                </a:cubicBezTo>
                <a:cubicBezTo>
                  <a:pt x="715589" y="54475"/>
                  <a:pt x="688327" y="28779"/>
                  <a:pt x="626718" y="12641"/>
                </a:cubicBezTo>
                <a:cubicBezTo>
                  <a:pt x="563544" y="-3914"/>
                  <a:pt x="494409" y="-5883"/>
                  <a:pt x="432447" y="16846"/>
                </a:cubicBezTo>
                <a:cubicBezTo>
                  <a:pt x="391142" y="47821"/>
                  <a:pt x="392481" y="57872"/>
                  <a:pt x="420766" y="102813"/>
                </a:cubicBezTo>
                <a:cubicBezTo>
                  <a:pt x="462588" y="169258"/>
                  <a:pt x="423229" y="185534"/>
                  <a:pt x="359789" y="196217"/>
                </a:cubicBezTo>
                <a:cubicBezTo>
                  <a:pt x="307588" y="205006"/>
                  <a:pt x="254300" y="203427"/>
                  <a:pt x="201947" y="196886"/>
                </a:cubicBezTo>
                <a:cubicBezTo>
                  <a:pt x="149051" y="190282"/>
                  <a:pt x="96875" y="178766"/>
                  <a:pt x="44623" y="167793"/>
                </a:cubicBezTo>
                <a:cubicBezTo>
                  <a:pt x="33801" y="198970"/>
                  <a:pt x="23308" y="230248"/>
                  <a:pt x="16237" y="262435"/>
                </a:cubicBezTo>
                <a:cubicBezTo>
                  <a:pt x="339" y="334865"/>
                  <a:pt x="5642" y="476203"/>
                  <a:pt x="114225" y="451794"/>
                </a:cubicBezTo>
                <a:cubicBezTo>
                  <a:pt x="159671" y="441579"/>
                  <a:pt x="201493" y="409329"/>
                  <a:pt x="250209" y="420908"/>
                </a:cubicBezTo>
                <a:cubicBezTo>
                  <a:pt x="287990" y="449888"/>
                  <a:pt x="299544" y="494639"/>
                  <a:pt x="293015" y="540236"/>
                </a:cubicBezTo>
                <a:cubicBezTo>
                  <a:pt x="286348" y="586831"/>
                  <a:pt x="267773" y="641015"/>
                  <a:pt x="210319" y="634701"/>
                </a:cubicBezTo>
                <a:cubicBezTo>
                  <a:pt x="172235" y="630522"/>
                  <a:pt x="142283" y="602439"/>
                  <a:pt x="104969" y="595544"/>
                </a:cubicBezTo>
                <a:cubicBezTo>
                  <a:pt x="18952" y="579659"/>
                  <a:pt x="-5747" y="722891"/>
                  <a:pt x="1071" y="783414"/>
                </a:cubicBezTo>
                <a:cubicBezTo>
                  <a:pt x="3761" y="807279"/>
                  <a:pt x="23434" y="864961"/>
                  <a:pt x="42300" y="930484"/>
                </a:cubicBezTo>
                <a:cubicBezTo>
                  <a:pt x="139505" y="910457"/>
                  <a:pt x="239980" y="889622"/>
                  <a:pt x="339118" y="90703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2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F9E8BD07-5FE1-B254-5CE5-3B454702862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323987" y="2078731"/>
            <a:ext cx="1301007" cy="823080"/>
          </a:xfrm>
          <a:custGeom>
            <a:avLst/>
            <a:gdLst>
              <a:gd name="connsiteX0" fmla="*/ 103274 w 1301007"/>
              <a:gd name="connsiteY0" fmla="*/ 816134 h 823080"/>
              <a:gd name="connsiteX1" fmla="*/ 302697 w 1301007"/>
              <a:gd name="connsiteY1" fmla="*/ 806878 h 823080"/>
              <a:gd name="connsiteX2" fmla="*/ 427607 w 1301007"/>
              <a:gd name="connsiteY2" fmla="*/ 740231 h 823080"/>
              <a:gd name="connsiteX3" fmla="*/ 417467 w 1301007"/>
              <a:gd name="connsiteY3" fmla="*/ 642495 h 823080"/>
              <a:gd name="connsiteX4" fmla="*/ 595449 w 1301007"/>
              <a:gd name="connsiteY4" fmla="*/ 624186 h 823080"/>
              <a:gd name="connsiteX5" fmla="*/ 678916 w 1301007"/>
              <a:gd name="connsiteY5" fmla="*/ 706907 h 823080"/>
              <a:gd name="connsiteX6" fmla="*/ 696860 w 1301007"/>
              <a:gd name="connsiteY6" fmla="*/ 809378 h 823080"/>
              <a:gd name="connsiteX7" fmla="*/ 1037533 w 1301007"/>
              <a:gd name="connsiteY7" fmla="*/ 792811 h 823080"/>
              <a:gd name="connsiteX8" fmla="*/ 1048569 w 1301007"/>
              <a:gd name="connsiteY8" fmla="*/ 790538 h 823080"/>
              <a:gd name="connsiteX9" fmla="*/ 1007340 w 1301007"/>
              <a:gd name="connsiteY9" fmla="*/ 643467 h 823080"/>
              <a:gd name="connsiteX10" fmla="*/ 1111238 w 1301007"/>
              <a:gd name="connsiteY10" fmla="*/ 455598 h 823080"/>
              <a:gd name="connsiteX11" fmla="*/ 1216588 w 1301007"/>
              <a:gd name="connsiteY11" fmla="*/ 494755 h 823080"/>
              <a:gd name="connsiteX12" fmla="*/ 1299285 w 1301007"/>
              <a:gd name="connsiteY12" fmla="*/ 400290 h 823080"/>
              <a:gd name="connsiteX13" fmla="*/ 1256478 w 1301007"/>
              <a:gd name="connsiteY13" fmla="*/ 280962 h 823080"/>
              <a:gd name="connsiteX14" fmla="*/ 1120494 w 1301007"/>
              <a:gd name="connsiteY14" fmla="*/ 311848 h 823080"/>
              <a:gd name="connsiteX15" fmla="*/ 1022506 w 1301007"/>
              <a:gd name="connsiteY15" fmla="*/ 122489 h 823080"/>
              <a:gd name="connsiteX16" fmla="*/ 1050892 w 1301007"/>
              <a:gd name="connsiteY16" fmla="*/ 27847 h 823080"/>
              <a:gd name="connsiteX17" fmla="*/ 866230 w 1301007"/>
              <a:gd name="connsiteY17" fmla="*/ 218 h 823080"/>
              <a:gd name="connsiteX18" fmla="*/ 658308 w 1301007"/>
              <a:gd name="connsiteY18" fmla="*/ 112160 h 823080"/>
              <a:gd name="connsiteX19" fmla="*/ 618292 w 1301007"/>
              <a:gd name="connsiteY19" fmla="*/ 209428 h 823080"/>
              <a:gd name="connsiteX20" fmla="*/ 464554 w 1301007"/>
              <a:gd name="connsiteY20" fmla="*/ 214946 h 823080"/>
              <a:gd name="connsiteX21" fmla="*/ 405660 w 1301007"/>
              <a:gd name="connsiteY21" fmla="*/ 131606 h 823080"/>
              <a:gd name="connsiteX22" fmla="*/ 385065 w 1301007"/>
              <a:gd name="connsiteY22" fmla="*/ 21697 h 823080"/>
              <a:gd name="connsiteX23" fmla="*/ 32245 w 1301007"/>
              <a:gd name="connsiteY23" fmla="*/ 32708 h 823080"/>
              <a:gd name="connsiteX24" fmla="*/ 51060 w 1301007"/>
              <a:gd name="connsiteY24" fmla="*/ 305711 h 823080"/>
              <a:gd name="connsiteX25" fmla="*/ 289969 w 1301007"/>
              <a:gd name="connsiteY25" fmla="*/ 356890 h 823080"/>
              <a:gd name="connsiteX26" fmla="*/ 153606 w 1301007"/>
              <a:gd name="connsiteY26" fmla="*/ 476206 h 823080"/>
              <a:gd name="connsiteX27" fmla="*/ 38155 w 1301007"/>
              <a:gd name="connsiteY27" fmla="*/ 483883 h 823080"/>
              <a:gd name="connsiteX28" fmla="*/ 626 w 1301007"/>
              <a:gd name="connsiteY28" fmla="*/ 629577 h 823080"/>
              <a:gd name="connsiteX29" fmla="*/ 27863 w 1301007"/>
              <a:gd name="connsiteY29" fmla="*/ 815995 h 823080"/>
              <a:gd name="connsiteX30" fmla="*/ 103274 w 1301007"/>
              <a:gd name="connsiteY30" fmla="*/ 816134 h 8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01007" h="823080">
                <a:moveTo>
                  <a:pt x="103274" y="816134"/>
                </a:moveTo>
                <a:cubicBezTo>
                  <a:pt x="169832" y="815376"/>
                  <a:pt x="236378" y="812446"/>
                  <a:pt x="302697" y="806878"/>
                </a:cubicBezTo>
                <a:cubicBezTo>
                  <a:pt x="355555" y="802433"/>
                  <a:pt x="462218" y="818091"/>
                  <a:pt x="427607" y="740231"/>
                </a:cubicBezTo>
                <a:cubicBezTo>
                  <a:pt x="410623" y="702033"/>
                  <a:pt x="368549" y="672801"/>
                  <a:pt x="417467" y="642495"/>
                </a:cubicBezTo>
                <a:cubicBezTo>
                  <a:pt x="467800" y="611306"/>
                  <a:pt x="538841" y="613566"/>
                  <a:pt x="595449" y="624186"/>
                </a:cubicBezTo>
                <a:cubicBezTo>
                  <a:pt x="643547" y="633214"/>
                  <a:pt x="714752" y="644427"/>
                  <a:pt x="678916" y="706907"/>
                </a:cubicBezTo>
                <a:cubicBezTo>
                  <a:pt x="647537" y="761634"/>
                  <a:pt x="612850" y="787785"/>
                  <a:pt x="696860" y="809378"/>
                </a:cubicBezTo>
                <a:cubicBezTo>
                  <a:pt x="809672" y="838383"/>
                  <a:pt x="925919" y="815780"/>
                  <a:pt x="1037533" y="792811"/>
                </a:cubicBezTo>
                <a:cubicBezTo>
                  <a:pt x="1041207" y="792053"/>
                  <a:pt x="1044894" y="791296"/>
                  <a:pt x="1048569" y="790538"/>
                </a:cubicBezTo>
                <a:cubicBezTo>
                  <a:pt x="1029691" y="725015"/>
                  <a:pt x="1010030" y="667333"/>
                  <a:pt x="1007340" y="643467"/>
                </a:cubicBezTo>
                <a:cubicBezTo>
                  <a:pt x="1000522" y="582957"/>
                  <a:pt x="1025221" y="439713"/>
                  <a:pt x="1111238" y="455598"/>
                </a:cubicBezTo>
                <a:cubicBezTo>
                  <a:pt x="1148565" y="462492"/>
                  <a:pt x="1178504" y="490576"/>
                  <a:pt x="1216588" y="494755"/>
                </a:cubicBezTo>
                <a:cubicBezTo>
                  <a:pt x="1274042" y="501069"/>
                  <a:pt x="1292617" y="446885"/>
                  <a:pt x="1299285" y="400290"/>
                </a:cubicBezTo>
                <a:cubicBezTo>
                  <a:pt x="1305813" y="354693"/>
                  <a:pt x="1294259" y="309942"/>
                  <a:pt x="1256478" y="280962"/>
                </a:cubicBezTo>
                <a:cubicBezTo>
                  <a:pt x="1207774" y="269382"/>
                  <a:pt x="1165953" y="301633"/>
                  <a:pt x="1120494" y="311848"/>
                </a:cubicBezTo>
                <a:cubicBezTo>
                  <a:pt x="1011912" y="336257"/>
                  <a:pt x="1006608" y="194919"/>
                  <a:pt x="1022506" y="122489"/>
                </a:cubicBezTo>
                <a:cubicBezTo>
                  <a:pt x="1029577" y="90302"/>
                  <a:pt x="1040070" y="59024"/>
                  <a:pt x="1050892" y="27847"/>
                </a:cubicBezTo>
                <a:cubicBezTo>
                  <a:pt x="989852" y="15017"/>
                  <a:pt x="928723" y="2920"/>
                  <a:pt x="866230" y="218"/>
                </a:cubicBezTo>
                <a:cubicBezTo>
                  <a:pt x="812627" y="-2093"/>
                  <a:pt x="576559" y="12555"/>
                  <a:pt x="658308" y="112160"/>
                </a:cubicBezTo>
                <a:cubicBezTo>
                  <a:pt x="703072" y="166697"/>
                  <a:pt x="688298" y="187014"/>
                  <a:pt x="618292" y="209428"/>
                </a:cubicBezTo>
                <a:cubicBezTo>
                  <a:pt x="568856" y="225250"/>
                  <a:pt x="515026" y="226525"/>
                  <a:pt x="464554" y="214946"/>
                </a:cubicBezTo>
                <a:cubicBezTo>
                  <a:pt x="418212" y="204314"/>
                  <a:pt x="370998" y="181534"/>
                  <a:pt x="405660" y="131606"/>
                </a:cubicBezTo>
                <a:cubicBezTo>
                  <a:pt x="443037" y="77788"/>
                  <a:pt x="454554" y="43959"/>
                  <a:pt x="385065" y="21697"/>
                </a:cubicBezTo>
                <a:cubicBezTo>
                  <a:pt x="267770" y="-15869"/>
                  <a:pt x="150197" y="7984"/>
                  <a:pt x="32245" y="32708"/>
                </a:cubicBezTo>
                <a:cubicBezTo>
                  <a:pt x="-1369" y="151645"/>
                  <a:pt x="-26119" y="275444"/>
                  <a:pt x="51060" y="305711"/>
                </a:cubicBezTo>
                <a:cubicBezTo>
                  <a:pt x="132026" y="337469"/>
                  <a:pt x="271457" y="207597"/>
                  <a:pt x="289969" y="356890"/>
                </a:cubicBezTo>
                <a:cubicBezTo>
                  <a:pt x="301788" y="452189"/>
                  <a:pt x="246834" y="522068"/>
                  <a:pt x="153606" y="476206"/>
                </a:cubicBezTo>
                <a:cubicBezTo>
                  <a:pt x="107630" y="453590"/>
                  <a:pt x="74572" y="442882"/>
                  <a:pt x="38155" y="483883"/>
                </a:cubicBezTo>
                <a:cubicBezTo>
                  <a:pt x="6119" y="525705"/>
                  <a:pt x="-2594" y="578134"/>
                  <a:pt x="626" y="629577"/>
                </a:cubicBezTo>
                <a:cubicBezTo>
                  <a:pt x="4705" y="694949"/>
                  <a:pt x="24593" y="754348"/>
                  <a:pt x="27863" y="815995"/>
                </a:cubicBezTo>
                <a:cubicBezTo>
                  <a:pt x="53004" y="816310"/>
                  <a:pt x="78133" y="816424"/>
                  <a:pt x="103274" y="81613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8C1D8BF9-45EE-BFA2-FA8F-7FE2F0646B8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20515" y="1943638"/>
            <a:ext cx="1495042" cy="951428"/>
          </a:xfrm>
          <a:custGeom>
            <a:avLst/>
            <a:gdLst>
              <a:gd name="connsiteX0" fmla="*/ 462848 w 1495042"/>
              <a:gd name="connsiteY0" fmla="*/ 944546 h 951428"/>
              <a:gd name="connsiteX1" fmla="*/ 627774 w 1495042"/>
              <a:gd name="connsiteY1" fmla="*/ 896929 h 951428"/>
              <a:gd name="connsiteX2" fmla="*/ 597127 w 1495042"/>
              <a:gd name="connsiteY2" fmla="*/ 783447 h 951428"/>
              <a:gd name="connsiteX3" fmla="*/ 760803 w 1495042"/>
              <a:gd name="connsiteY3" fmla="*/ 755098 h 951428"/>
              <a:gd name="connsiteX4" fmla="*/ 884045 w 1495042"/>
              <a:gd name="connsiteY4" fmla="*/ 817515 h 951428"/>
              <a:gd name="connsiteX5" fmla="*/ 871317 w 1495042"/>
              <a:gd name="connsiteY5" fmla="*/ 930429 h 951428"/>
              <a:gd name="connsiteX6" fmla="*/ 1231348 w 1495042"/>
              <a:gd name="connsiteY6" fmla="*/ 951087 h 951428"/>
              <a:gd name="connsiteX7" fmla="*/ 1204111 w 1495042"/>
              <a:gd name="connsiteY7" fmla="*/ 764670 h 951428"/>
              <a:gd name="connsiteX8" fmla="*/ 1241639 w 1495042"/>
              <a:gd name="connsiteY8" fmla="*/ 618976 h 951428"/>
              <a:gd name="connsiteX9" fmla="*/ 1357091 w 1495042"/>
              <a:gd name="connsiteY9" fmla="*/ 611298 h 951428"/>
              <a:gd name="connsiteX10" fmla="*/ 1493453 w 1495042"/>
              <a:gd name="connsiteY10" fmla="*/ 491982 h 951428"/>
              <a:gd name="connsiteX11" fmla="*/ 1254544 w 1495042"/>
              <a:gd name="connsiteY11" fmla="*/ 440804 h 951428"/>
              <a:gd name="connsiteX12" fmla="*/ 1235729 w 1495042"/>
              <a:gd name="connsiteY12" fmla="*/ 167801 h 951428"/>
              <a:gd name="connsiteX13" fmla="*/ 942990 w 1495042"/>
              <a:gd name="connsiteY13" fmla="*/ 196781 h 951428"/>
              <a:gd name="connsiteX14" fmla="*/ 856783 w 1495042"/>
              <a:gd name="connsiteY14" fmla="*/ 106508 h 951428"/>
              <a:gd name="connsiteX15" fmla="*/ 816110 w 1495042"/>
              <a:gd name="connsiteY15" fmla="*/ 7787 h 951428"/>
              <a:gd name="connsiteX16" fmla="*/ 597329 w 1495042"/>
              <a:gd name="connsiteY16" fmla="*/ 78917 h 951428"/>
              <a:gd name="connsiteX17" fmla="*/ 628051 w 1495042"/>
              <a:gd name="connsiteY17" fmla="*/ 169543 h 951428"/>
              <a:gd name="connsiteX18" fmla="*/ 548828 w 1495042"/>
              <a:gd name="connsiteY18" fmla="*/ 191490 h 951428"/>
              <a:gd name="connsiteX19" fmla="*/ 390872 w 1495042"/>
              <a:gd name="connsiteY19" fmla="*/ 192336 h 951428"/>
              <a:gd name="connsiteX20" fmla="*/ 235480 w 1495042"/>
              <a:gd name="connsiteY20" fmla="*/ 163684 h 951428"/>
              <a:gd name="connsiteX21" fmla="*/ 271796 w 1495042"/>
              <a:gd name="connsiteY21" fmla="*/ 325175 h 951428"/>
              <a:gd name="connsiteX22" fmla="*/ 101176 w 1495042"/>
              <a:gd name="connsiteY22" fmla="*/ 420512 h 951428"/>
              <a:gd name="connsiteX23" fmla="*/ 111467 w 1495042"/>
              <a:gd name="connsiteY23" fmla="*/ 625251 h 951428"/>
              <a:gd name="connsiteX24" fmla="*/ 273956 w 1495042"/>
              <a:gd name="connsiteY24" fmla="*/ 688439 h 951428"/>
              <a:gd name="connsiteX25" fmla="*/ 225997 w 1495042"/>
              <a:gd name="connsiteY25" fmla="*/ 945961 h 951428"/>
              <a:gd name="connsiteX26" fmla="*/ 224330 w 1495042"/>
              <a:gd name="connsiteY26" fmla="*/ 951138 h 951428"/>
              <a:gd name="connsiteX27" fmla="*/ 263185 w 1495042"/>
              <a:gd name="connsiteY27" fmla="*/ 951428 h 951428"/>
              <a:gd name="connsiteX28" fmla="*/ 462848 w 1495042"/>
              <a:gd name="connsiteY28" fmla="*/ 944546 h 95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5042" h="951428">
                <a:moveTo>
                  <a:pt x="462848" y="944546"/>
                </a:moveTo>
                <a:cubicBezTo>
                  <a:pt x="502599" y="941730"/>
                  <a:pt x="641272" y="950292"/>
                  <a:pt x="627774" y="896929"/>
                </a:cubicBezTo>
                <a:cubicBezTo>
                  <a:pt x="618669" y="848907"/>
                  <a:pt x="572390" y="832365"/>
                  <a:pt x="597127" y="783447"/>
                </a:cubicBezTo>
                <a:cubicBezTo>
                  <a:pt x="654821" y="769190"/>
                  <a:pt x="696820" y="747926"/>
                  <a:pt x="760803" y="755098"/>
                </a:cubicBezTo>
                <a:cubicBezTo>
                  <a:pt x="802725" y="759796"/>
                  <a:pt x="881129" y="765478"/>
                  <a:pt x="884045" y="817515"/>
                </a:cubicBezTo>
                <a:cubicBezTo>
                  <a:pt x="867441" y="858125"/>
                  <a:pt x="787838" y="922449"/>
                  <a:pt x="871317" y="930429"/>
                </a:cubicBezTo>
                <a:cubicBezTo>
                  <a:pt x="990999" y="941882"/>
                  <a:pt x="1111123" y="949648"/>
                  <a:pt x="1231348" y="951087"/>
                </a:cubicBezTo>
                <a:cubicBezTo>
                  <a:pt x="1228077" y="889441"/>
                  <a:pt x="1208202" y="830042"/>
                  <a:pt x="1204111" y="764670"/>
                </a:cubicBezTo>
                <a:cubicBezTo>
                  <a:pt x="1200903" y="713226"/>
                  <a:pt x="1209616" y="660797"/>
                  <a:pt x="1241639" y="618976"/>
                </a:cubicBezTo>
                <a:cubicBezTo>
                  <a:pt x="1278056" y="577962"/>
                  <a:pt x="1311115" y="588683"/>
                  <a:pt x="1357091" y="611298"/>
                </a:cubicBezTo>
                <a:cubicBezTo>
                  <a:pt x="1450318" y="657161"/>
                  <a:pt x="1505273" y="587281"/>
                  <a:pt x="1493453" y="491982"/>
                </a:cubicBezTo>
                <a:cubicBezTo>
                  <a:pt x="1474942" y="342689"/>
                  <a:pt x="1335511" y="472562"/>
                  <a:pt x="1254544" y="440804"/>
                </a:cubicBezTo>
                <a:cubicBezTo>
                  <a:pt x="1177366" y="410536"/>
                  <a:pt x="1202128" y="286750"/>
                  <a:pt x="1235729" y="167801"/>
                </a:cubicBezTo>
                <a:cubicBezTo>
                  <a:pt x="1138423" y="188194"/>
                  <a:pt x="1040864" y="209181"/>
                  <a:pt x="942990" y="196781"/>
                </a:cubicBezTo>
                <a:cubicBezTo>
                  <a:pt x="882492" y="189116"/>
                  <a:pt x="798003" y="175908"/>
                  <a:pt x="856783" y="106508"/>
                </a:cubicBezTo>
                <a:cubicBezTo>
                  <a:pt x="904982" y="49622"/>
                  <a:pt x="877732" y="23925"/>
                  <a:pt x="816110" y="7787"/>
                </a:cubicBezTo>
                <a:cubicBezTo>
                  <a:pt x="773973" y="-3262"/>
                  <a:pt x="530619" y="-17000"/>
                  <a:pt x="597329" y="78917"/>
                </a:cubicBezTo>
                <a:cubicBezTo>
                  <a:pt x="614262" y="103263"/>
                  <a:pt x="637876" y="137508"/>
                  <a:pt x="628051" y="169543"/>
                </a:cubicBezTo>
                <a:cubicBezTo>
                  <a:pt x="602494" y="179595"/>
                  <a:pt x="575901" y="186906"/>
                  <a:pt x="548828" y="191490"/>
                </a:cubicBezTo>
                <a:cubicBezTo>
                  <a:pt x="496588" y="200342"/>
                  <a:pt x="443276" y="198852"/>
                  <a:pt x="390872" y="192336"/>
                </a:cubicBezTo>
                <a:cubicBezTo>
                  <a:pt x="338570" y="185833"/>
                  <a:pt x="287063" y="174531"/>
                  <a:pt x="235480" y="163684"/>
                </a:cubicBezTo>
                <a:cubicBezTo>
                  <a:pt x="252893" y="215242"/>
                  <a:pt x="269675" y="268491"/>
                  <a:pt x="271796" y="325175"/>
                </a:cubicBezTo>
                <a:cubicBezTo>
                  <a:pt x="277049" y="464973"/>
                  <a:pt x="204152" y="447964"/>
                  <a:pt x="101176" y="420512"/>
                </a:cubicBezTo>
                <a:cubicBezTo>
                  <a:pt x="-34959" y="384221"/>
                  <a:pt x="-35843" y="644963"/>
                  <a:pt x="111467" y="625251"/>
                </a:cubicBezTo>
                <a:cubicBezTo>
                  <a:pt x="185047" y="555018"/>
                  <a:pt x="256391" y="599542"/>
                  <a:pt x="273956" y="688439"/>
                </a:cubicBezTo>
                <a:cubicBezTo>
                  <a:pt x="291419" y="776855"/>
                  <a:pt x="253171" y="863895"/>
                  <a:pt x="225997" y="945961"/>
                </a:cubicBezTo>
                <a:cubicBezTo>
                  <a:pt x="225429" y="947678"/>
                  <a:pt x="224899" y="949408"/>
                  <a:pt x="224330" y="951138"/>
                </a:cubicBezTo>
                <a:cubicBezTo>
                  <a:pt x="237273" y="951277"/>
                  <a:pt x="250229" y="951441"/>
                  <a:pt x="263185" y="951428"/>
                </a:cubicBezTo>
                <a:cubicBezTo>
                  <a:pt x="329794" y="951390"/>
                  <a:pt x="396403" y="949244"/>
                  <a:pt x="462848" y="94454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9DBA9172-A77B-43E2-B8B4-45573393AD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4382" y="2080039"/>
            <a:ext cx="1054497" cy="814749"/>
          </a:xfrm>
          <a:custGeom>
            <a:avLst/>
            <a:gdLst>
              <a:gd name="connsiteX0" fmla="*/ 394011 w 1054497"/>
              <a:gd name="connsiteY0" fmla="*/ 790795 h 814749"/>
              <a:gd name="connsiteX1" fmla="*/ 355573 w 1054497"/>
              <a:gd name="connsiteY1" fmla="*/ 662400 h 814749"/>
              <a:gd name="connsiteX2" fmla="*/ 498515 w 1054497"/>
              <a:gd name="connsiteY2" fmla="*/ 616651 h 814749"/>
              <a:gd name="connsiteX3" fmla="*/ 647429 w 1054497"/>
              <a:gd name="connsiteY3" fmla="*/ 658549 h 814749"/>
              <a:gd name="connsiteX4" fmla="*/ 603675 w 1054497"/>
              <a:gd name="connsiteY4" fmla="*/ 790732 h 814749"/>
              <a:gd name="connsiteX5" fmla="*/ 1000464 w 1054497"/>
              <a:gd name="connsiteY5" fmla="*/ 814749 h 814749"/>
              <a:gd name="connsiteX6" fmla="*/ 1002131 w 1054497"/>
              <a:gd name="connsiteY6" fmla="*/ 809572 h 814749"/>
              <a:gd name="connsiteX7" fmla="*/ 1050089 w 1054497"/>
              <a:gd name="connsiteY7" fmla="*/ 552050 h 814749"/>
              <a:gd name="connsiteX8" fmla="*/ 887601 w 1054497"/>
              <a:gd name="connsiteY8" fmla="*/ 488863 h 814749"/>
              <a:gd name="connsiteX9" fmla="*/ 877309 w 1054497"/>
              <a:gd name="connsiteY9" fmla="*/ 284123 h 814749"/>
              <a:gd name="connsiteX10" fmla="*/ 1047930 w 1054497"/>
              <a:gd name="connsiteY10" fmla="*/ 188787 h 814749"/>
              <a:gd name="connsiteX11" fmla="*/ 1011614 w 1054497"/>
              <a:gd name="connsiteY11" fmla="*/ 27296 h 814749"/>
              <a:gd name="connsiteX12" fmla="*/ 851992 w 1054497"/>
              <a:gd name="connsiteY12" fmla="*/ 930 h 814749"/>
              <a:gd name="connsiteX13" fmla="*/ 617553 w 1054497"/>
              <a:gd name="connsiteY13" fmla="*/ 110876 h 814749"/>
              <a:gd name="connsiteX14" fmla="*/ 601907 w 1054497"/>
              <a:gd name="connsiteY14" fmla="*/ 198964 h 814749"/>
              <a:gd name="connsiteX15" fmla="*/ 449091 w 1054497"/>
              <a:gd name="connsiteY15" fmla="*/ 218335 h 814749"/>
              <a:gd name="connsiteX16" fmla="*/ 364905 w 1054497"/>
              <a:gd name="connsiteY16" fmla="*/ 130322 h 814749"/>
              <a:gd name="connsiteX17" fmla="*/ 347580 w 1054497"/>
              <a:gd name="connsiteY17" fmla="*/ 15085 h 814749"/>
              <a:gd name="connsiteX18" fmla="*/ 0 w 1054497"/>
              <a:gd name="connsiteY18" fmla="*/ 30490 h 814749"/>
              <a:gd name="connsiteX19" fmla="*/ 0 w 1054497"/>
              <a:gd name="connsiteY19" fmla="*/ 777157 h 814749"/>
              <a:gd name="connsiteX20" fmla="*/ 394011 w 1054497"/>
              <a:gd name="connsiteY20" fmla="*/ 790795 h 814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4497" h="814749">
                <a:moveTo>
                  <a:pt x="394011" y="790795"/>
                </a:moveTo>
                <a:cubicBezTo>
                  <a:pt x="409732" y="739579"/>
                  <a:pt x="337908" y="703629"/>
                  <a:pt x="355573" y="662400"/>
                </a:cubicBezTo>
                <a:cubicBezTo>
                  <a:pt x="374906" y="617296"/>
                  <a:pt x="456642" y="615288"/>
                  <a:pt x="498515" y="616651"/>
                </a:cubicBezTo>
                <a:cubicBezTo>
                  <a:pt x="547736" y="618255"/>
                  <a:pt x="608777" y="626766"/>
                  <a:pt x="647429" y="658549"/>
                </a:cubicBezTo>
                <a:cubicBezTo>
                  <a:pt x="660523" y="716041"/>
                  <a:pt x="582966" y="733379"/>
                  <a:pt x="603675" y="790732"/>
                </a:cubicBezTo>
                <a:cubicBezTo>
                  <a:pt x="735530" y="804079"/>
                  <a:pt x="867915" y="813284"/>
                  <a:pt x="1000464" y="814749"/>
                </a:cubicBezTo>
                <a:cubicBezTo>
                  <a:pt x="1001020" y="813032"/>
                  <a:pt x="1001563" y="811289"/>
                  <a:pt x="1002131" y="809572"/>
                </a:cubicBezTo>
                <a:cubicBezTo>
                  <a:pt x="1029305" y="727507"/>
                  <a:pt x="1067553" y="640479"/>
                  <a:pt x="1050089" y="552050"/>
                </a:cubicBezTo>
                <a:cubicBezTo>
                  <a:pt x="1032525" y="463154"/>
                  <a:pt x="961180" y="418630"/>
                  <a:pt x="887601" y="488863"/>
                </a:cubicBezTo>
                <a:cubicBezTo>
                  <a:pt x="740290" y="508587"/>
                  <a:pt x="741174" y="247845"/>
                  <a:pt x="877309" y="284123"/>
                </a:cubicBezTo>
                <a:cubicBezTo>
                  <a:pt x="980273" y="311562"/>
                  <a:pt x="1053170" y="328584"/>
                  <a:pt x="1047930" y="188787"/>
                </a:cubicBezTo>
                <a:cubicBezTo>
                  <a:pt x="1045809" y="132103"/>
                  <a:pt x="1029027" y="78853"/>
                  <a:pt x="1011614" y="27296"/>
                </a:cubicBezTo>
                <a:cubicBezTo>
                  <a:pt x="958781" y="16171"/>
                  <a:pt x="905885" y="5514"/>
                  <a:pt x="851992" y="930"/>
                </a:cubicBezTo>
                <a:cubicBezTo>
                  <a:pt x="798439" y="-3629"/>
                  <a:pt x="530613" y="4933"/>
                  <a:pt x="617553" y="110876"/>
                </a:cubicBezTo>
                <a:cubicBezTo>
                  <a:pt x="653023" y="154074"/>
                  <a:pt x="662632" y="172485"/>
                  <a:pt x="601907" y="198964"/>
                </a:cubicBezTo>
                <a:cubicBezTo>
                  <a:pt x="554176" y="219774"/>
                  <a:pt x="500472" y="225583"/>
                  <a:pt x="449091" y="218335"/>
                </a:cubicBezTo>
                <a:cubicBezTo>
                  <a:pt x="400160" y="211440"/>
                  <a:pt x="323310" y="190239"/>
                  <a:pt x="364905" y="130322"/>
                </a:cubicBezTo>
                <a:cubicBezTo>
                  <a:pt x="400577" y="78967"/>
                  <a:pt x="414404" y="41539"/>
                  <a:pt x="347580" y="15085"/>
                </a:cubicBezTo>
                <a:cubicBezTo>
                  <a:pt x="265730" y="-17329"/>
                  <a:pt x="110098" y="9542"/>
                  <a:pt x="0" y="30490"/>
                </a:cubicBezTo>
                <a:lnTo>
                  <a:pt x="0" y="777157"/>
                </a:lnTo>
                <a:cubicBezTo>
                  <a:pt x="121084" y="803725"/>
                  <a:pt x="300366" y="828084"/>
                  <a:pt x="394011" y="79079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9CDF79E3-6DA6-E5FD-12A9-F35CC922CD8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368114" y="1324195"/>
            <a:ext cx="1057775" cy="855655"/>
          </a:xfrm>
          <a:custGeom>
            <a:avLst/>
            <a:gdLst>
              <a:gd name="connsiteX0" fmla="*/ 653436 w 1057775"/>
              <a:gd name="connsiteY0" fmla="*/ 91668 h 855655"/>
              <a:gd name="connsiteX1" fmla="*/ 694980 w 1057775"/>
              <a:gd name="connsiteY1" fmla="*/ 171195 h 855655"/>
              <a:gd name="connsiteX2" fmla="*/ 599984 w 1057775"/>
              <a:gd name="connsiteY2" fmla="*/ 213054 h 855655"/>
              <a:gd name="connsiteX3" fmla="*/ 410360 w 1057775"/>
              <a:gd name="connsiteY3" fmla="*/ 183140 h 855655"/>
              <a:gd name="connsiteX4" fmla="*/ 441764 w 1057775"/>
              <a:gd name="connsiteY4" fmla="*/ 38696 h 855655"/>
              <a:gd name="connsiteX5" fmla="*/ 290741 w 1057775"/>
              <a:gd name="connsiteY5" fmla="*/ 738 h 855655"/>
              <a:gd name="connsiteX6" fmla="*/ 45771 w 1057775"/>
              <a:gd name="connsiteY6" fmla="*/ 29870 h 855655"/>
              <a:gd name="connsiteX7" fmla="*/ 12094 w 1057775"/>
              <a:gd name="connsiteY7" fmla="*/ 181802 h 855655"/>
              <a:gd name="connsiteX8" fmla="*/ 44280 w 1057775"/>
              <a:gd name="connsiteY8" fmla="*/ 297291 h 855655"/>
              <a:gd name="connsiteX9" fmla="*/ 182967 w 1057775"/>
              <a:gd name="connsiteY9" fmla="*/ 285018 h 855655"/>
              <a:gd name="connsiteX10" fmla="*/ 278202 w 1057775"/>
              <a:gd name="connsiteY10" fmla="*/ 452608 h 855655"/>
              <a:gd name="connsiteX11" fmla="*/ 57198 w 1057775"/>
              <a:gd name="connsiteY11" fmla="*/ 467760 h 855655"/>
              <a:gd name="connsiteX12" fmla="*/ 43069 w 1057775"/>
              <a:gd name="connsiteY12" fmla="*/ 782181 h 855655"/>
              <a:gd name="connsiteX13" fmla="*/ 178484 w 1057775"/>
              <a:gd name="connsiteY13" fmla="*/ 808421 h 855655"/>
              <a:gd name="connsiteX14" fmla="*/ 441284 w 1057775"/>
              <a:gd name="connsiteY14" fmla="*/ 758745 h 855655"/>
              <a:gd name="connsiteX15" fmla="*/ 410637 w 1057775"/>
              <a:gd name="connsiteY15" fmla="*/ 645263 h 855655"/>
              <a:gd name="connsiteX16" fmla="*/ 546091 w 1057775"/>
              <a:gd name="connsiteY16" fmla="*/ 614856 h 855655"/>
              <a:gd name="connsiteX17" fmla="*/ 695017 w 1057775"/>
              <a:gd name="connsiteY17" fmla="*/ 656754 h 855655"/>
              <a:gd name="connsiteX18" fmla="*/ 651264 w 1057775"/>
              <a:gd name="connsiteY18" fmla="*/ 788937 h 855655"/>
              <a:gd name="connsiteX19" fmla="*/ 1057776 w 1057775"/>
              <a:gd name="connsiteY19" fmla="*/ 851682 h 855655"/>
              <a:gd name="connsiteX20" fmla="*/ 1057776 w 1057775"/>
              <a:gd name="connsiteY20" fmla="*/ 28594 h 855655"/>
              <a:gd name="connsiteX21" fmla="*/ 653436 w 1057775"/>
              <a:gd name="connsiteY21" fmla="*/ 91668 h 85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57775" h="855655">
                <a:moveTo>
                  <a:pt x="653436" y="91668"/>
                </a:moveTo>
                <a:cubicBezTo>
                  <a:pt x="668576" y="121607"/>
                  <a:pt x="703807" y="133136"/>
                  <a:pt x="694980" y="171195"/>
                </a:cubicBezTo>
                <a:cubicBezTo>
                  <a:pt x="666745" y="191739"/>
                  <a:pt x="634053" y="205680"/>
                  <a:pt x="599984" y="213054"/>
                </a:cubicBezTo>
                <a:cubicBezTo>
                  <a:pt x="542114" y="225581"/>
                  <a:pt x="455566" y="225757"/>
                  <a:pt x="410360" y="183140"/>
                </a:cubicBezTo>
                <a:cubicBezTo>
                  <a:pt x="370129" y="145233"/>
                  <a:pt x="455414" y="91529"/>
                  <a:pt x="441764" y="38696"/>
                </a:cubicBezTo>
                <a:cubicBezTo>
                  <a:pt x="394538" y="15777"/>
                  <a:pt x="343069" y="3567"/>
                  <a:pt x="290741" y="738"/>
                </a:cubicBezTo>
                <a:cubicBezTo>
                  <a:pt x="208044" y="-3744"/>
                  <a:pt x="126561" y="12962"/>
                  <a:pt x="45771" y="29870"/>
                </a:cubicBezTo>
                <a:cubicBezTo>
                  <a:pt x="28787" y="79432"/>
                  <a:pt x="13141" y="129499"/>
                  <a:pt x="12094" y="181802"/>
                </a:cubicBezTo>
                <a:cubicBezTo>
                  <a:pt x="11285" y="222840"/>
                  <a:pt x="21829" y="262781"/>
                  <a:pt x="44280" y="297291"/>
                </a:cubicBezTo>
                <a:cubicBezTo>
                  <a:pt x="101116" y="307078"/>
                  <a:pt x="124439" y="305486"/>
                  <a:pt x="182967" y="285018"/>
                </a:cubicBezTo>
                <a:cubicBezTo>
                  <a:pt x="292521" y="246694"/>
                  <a:pt x="321009" y="374836"/>
                  <a:pt x="278202" y="452608"/>
                </a:cubicBezTo>
                <a:cubicBezTo>
                  <a:pt x="219106" y="559965"/>
                  <a:pt x="126409" y="401517"/>
                  <a:pt x="57198" y="467760"/>
                </a:cubicBezTo>
                <a:cubicBezTo>
                  <a:pt x="-36055" y="556985"/>
                  <a:pt x="3848" y="670997"/>
                  <a:pt x="43069" y="782181"/>
                </a:cubicBezTo>
                <a:cubicBezTo>
                  <a:pt x="88148" y="791626"/>
                  <a:pt x="133152" y="801526"/>
                  <a:pt x="178484" y="808421"/>
                </a:cubicBezTo>
                <a:cubicBezTo>
                  <a:pt x="224372" y="815391"/>
                  <a:pt x="461286" y="837602"/>
                  <a:pt x="441284" y="758745"/>
                </a:cubicBezTo>
                <a:cubicBezTo>
                  <a:pt x="432179" y="710723"/>
                  <a:pt x="385914" y="694169"/>
                  <a:pt x="410637" y="645263"/>
                </a:cubicBezTo>
                <a:cubicBezTo>
                  <a:pt x="457876" y="633583"/>
                  <a:pt x="493359" y="613139"/>
                  <a:pt x="546091" y="614856"/>
                </a:cubicBezTo>
                <a:cubicBezTo>
                  <a:pt x="595337" y="616460"/>
                  <a:pt x="656328" y="624996"/>
                  <a:pt x="695017" y="656754"/>
                </a:cubicBezTo>
                <a:cubicBezTo>
                  <a:pt x="708062" y="714259"/>
                  <a:pt x="630555" y="731596"/>
                  <a:pt x="651264" y="788937"/>
                </a:cubicBezTo>
                <a:cubicBezTo>
                  <a:pt x="724843" y="832072"/>
                  <a:pt x="910010" y="867883"/>
                  <a:pt x="1057776" y="851682"/>
                </a:cubicBezTo>
                <a:lnTo>
                  <a:pt x="1057776" y="28594"/>
                </a:lnTo>
                <a:cubicBezTo>
                  <a:pt x="891638" y="12027"/>
                  <a:pt x="614733" y="15146"/>
                  <a:pt x="653436" y="916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0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53DF9351-23EB-EA01-1FBA-BFB1219F127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1270" y="1181133"/>
            <a:ext cx="1494091" cy="1112073"/>
          </a:xfrm>
          <a:custGeom>
            <a:avLst/>
            <a:gdLst>
              <a:gd name="connsiteX0" fmla="*/ 837921 w 1494091"/>
              <a:gd name="connsiteY0" fmla="*/ 174358 h 1112073"/>
              <a:gd name="connsiteX1" fmla="*/ 881675 w 1494091"/>
              <a:gd name="connsiteY1" fmla="*/ 42175 h 1112073"/>
              <a:gd name="connsiteX2" fmla="*/ 732749 w 1494091"/>
              <a:gd name="connsiteY2" fmla="*/ 277 h 1112073"/>
              <a:gd name="connsiteX3" fmla="*/ 589819 w 1494091"/>
              <a:gd name="connsiteY3" fmla="*/ 46026 h 1112073"/>
              <a:gd name="connsiteX4" fmla="*/ 628244 w 1494091"/>
              <a:gd name="connsiteY4" fmla="*/ 174421 h 1112073"/>
              <a:gd name="connsiteX5" fmla="*/ 271118 w 1494091"/>
              <a:gd name="connsiteY5" fmla="*/ 198602 h 1112073"/>
              <a:gd name="connsiteX6" fmla="*/ 215861 w 1494091"/>
              <a:gd name="connsiteY6" fmla="*/ 455392 h 1112073"/>
              <a:gd name="connsiteX7" fmla="*/ 37765 w 1494091"/>
              <a:gd name="connsiteY7" fmla="*/ 436299 h 1112073"/>
              <a:gd name="connsiteX8" fmla="*/ 5148 w 1494091"/>
              <a:gd name="connsiteY8" fmla="*/ 555552 h 1112073"/>
              <a:gd name="connsiteX9" fmla="*/ 111673 w 1494091"/>
              <a:gd name="connsiteY9" fmla="*/ 630129 h 1112073"/>
              <a:gd name="connsiteX10" fmla="*/ 236810 w 1494091"/>
              <a:gd name="connsiteY10" fmla="*/ 607311 h 1112073"/>
              <a:gd name="connsiteX11" fmla="*/ 229953 w 1494091"/>
              <a:gd name="connsiteY11" fmla="*/ 929712 h 1112073"/>
              <a:gd name="connsiteX12" fmla="*/ 553238 w 1494091"/>
              <a:gd name="connsiteY12" fmla="*/ 912350 h 1112073"/>
              <a:gd name="connsiteX13" fmla="*/ 614670 w 1494091"/>
              <a:gd name="connsiteY13" fmla="*/ 1006423 h 1112073"/>
              <a:gd name="connsiteX14" fmla="*/ 633447 w 1494091"/>
              <a:gd name="connsiteY14" fmla="*/ 1105775 h 1112073"/>
              <a:gd name="connsiteX15" fmla="*/ 866396 w 1494091"/>
              <a:gd name="connsiteY15" fmla="*/ 1025743 h 1112073"/>
              <a:gd name="connsiteX16" fmla="*/ 1033165 w 1494091"/>
              <a:gd name="connsiteY16" fmla="*/ 897879 h 1112073"/>
              <a:gd name="connsiteX17" fmla="*/ 1239938 w 1494091"/>
              <a:gd name="connsiteY17" fmla="*/ 925242 h 1112073"/>
              <a:gd name="connsiteX18" fmla="*/ 1254068 w 1494091"/>
              <a:gd name="connsiteY18" fmla="*/ 610822 h 1112073"/>
              <a:gd name="connsiteX19" fmla="*/ 1475072 w 1494091"/>
              <a:gd name="connsiteY19" fmla="*/ 595669 h 1112073"/>
              <a:gd name="connsiteX20" fmla="*/ 1379836 w 1494091"/>
              <a:gd name="connsiteY20" fmla="*/ 428079 h 1112073"/>
              <a:gd name="connsiteX21" fmla="*/ 1241150 w 1494091"/>
              <a:gd name="connsiteY21" fmla="*/ 440353 h 1112073"/>
              <a:gd name="connsiteX22" fmla="*/ 1208963 w 1494091"/>
              <a:gd name="connsiteY22" fmla="*/ 324863 h 1112073"/>
              <a:gd name="connsiteX23" fmla="*/ 1242640 w 1494091"/>
              <a:gd name="connsiteY23" fmla="*/ 172931 h 1112073"/>
              <a:gd name="connsiteX24" fmla="*/ 1179263 w 1494091"/>
              <a:gd name="connsiteY24" fmla="*/ 185874 h 1112073"/>
              <a:gd name="connsiteX25" fmla="*/ 837921 w 1494091"/>
              <a:gd name="connsiteY25" fmla="*/ 174358 h 1112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94091" h="1112073">
                <a:moveTo>
                  <a:pt x="837921" y="174358"/>
                </a:moveTo>
                <a:cubicBezTo>
                  <a:pt x="817200" y="117017"/>
                  <a:pt x="894719" y="99667"/>
                  <a:pt x="881675" y="42175"/>
                </a:cubicBezTo>
                <a:cubicBezTo>
                  <a:pt x="842997" y="10404"/>
                  <a:pt x="781995" y="1881"/>
                  <a:pt x="732749" y="277"/>
                </a:cubicBezTo>
                <a:cubicBezTo>
                  <a:pt x="690889" y="-1087"/>
                  <a:pt x="609152" y="909"/>
                  <a:pt x="589819" y="46026"/>
                </a:cubicBezTo>
                <a:cubicBezTo>
                  <a:pt x="572141" y="87267"/>
                  <a:pt x="643990" y="123204"/>
                  <a:pt x="628244" y="174421"/>
                </a:cubicBezTo>
                <a:cubicBezTo>
                  <a:pt x="509977" y="191101"/>
                  <a:pt x="390522" y="198198"/>
                  <a:pt x="271118" y="198602"/>
                </a:cubicBezTo>
                <a:cubicBezTo>
                  <a:pt x="278164" y="307399"/>
                  <a:pt x="281548" y="454192"/>
                  <a:pt x="215861" y="455392"/>
                </a:cubicBezTo>
                <a:cubicBezTo>
                  <a:pt x="156070" y="456478"/>
                  <a:pt x="89032" y="394995"/>
                  <a:pt x="37765" y="436299"/>
                </a:cubicBezTo>
                <a:cubicBezTo>
                  <a:pt x="1398" y="465595"/>
                  <a:pt x="-6860" y="507492"/>
                  <a:pt x="5148" y="555552"/>
                </a:cubicBezTo>
                <a:cubicBezTo>
                  <a:pt x="19619" y="613562"/>
                  <a:pt x="52337" y="638084"/>
                  <a:pt x="111673" y="630129"/>
                </a:cubicBezTo>
                <a:cubicBezTo>
                  <a:pt x="138241" y="604773"/>
                  <a:pt x="205329" y="575983"/>
                  <a:pt x="236810" y="607311"/>
                </a:cubicBezTo>
                <a:cubicBezTo>
                  <a:pt x="312308" y="715186"/>
                  <a:pt x="266522" y="821471"/>
                  <a:pt x="229953" y="929712"/>
                </a:cubicBezTo>
                <a:cubicBezTo>
                  <a:pt x="337437" y="907185"/>
                  <a:pt x="444756" y="885984"/>
                  <a:pt x="553238" y="912350"/>
                </a:cubicBezTo>
                <a:cubicBezTo>
                  <a:pt x="610478" y="926265"/>
                  <a:pt x="654774" y="943830"/>
                  <a:pt x="614670" y="1006423"/>
                </a:cubicBezTo>
                <a:cubicBezTo>
                  <a:pt x="585741" y="1051566"/>
                  <a:pt x="568997" y="1084966"/>
                  <a:pt x="633447" y="1105775"/>
                </a:cubicBezTo>
                <a:cubicBezTo>
                  <a:pt x="679966" y="1120789"/>
                  <a:pt x="952868" y="1114375"/>
                  <a:pt x="866396" y="1025743"/>
                </a:cubicBezTo>
                <a:cubicBezTo>
                  <a:pt x="765403" y="922224"/>
                  <a:pt x="961366" y="898018"/>
                  <a:pt x="1033165" y="897879"/>
                </a:cubicBezTo>
                <a:cubicBezTo>
                  <a:pt x="1103171" y="897740"/>
                  <a:pt x="1171636" y="910948"/>
                  <a:pt x="1239938" y="925242"/>
                </a:cubicBezTo>
                <a:cubicBezTo>
                  <a:pt x="1200730" y="814059"/>
                  <a:pt x="1160815" y="700059"/>
                  <a:pt x="1254068" y="610822"/>
                </a:cubicBezTo>
                <a:cubicBezTo>
                  <a:pt x="1323278" y="544579"/>
                  <a:pt x="1415976" y="703039"/>
                  <a:pt x="1475072" y="595669"/>
                </a:cubicBezTo>
                <a:cubicBezTo>
                  <a:pt x="1517879" y="517897"/>
                  <a:pt x="1489391" y="389755"/>
                  <a:pt x="1379836" y="428079"/>
                </a:cubicBezTo>
                <a:cubicBezTo>
                  <a:pt x="1321295" y="448560"/>
                  <a:pt x="1297986" y="450139"/>
                  <a:pt x="1241150" y="440353"/>
                </a:cubicBezTo>
                <a:cubicBezTo>
                  <a:pt x="1218711" y="405842"/>
                  <a:pt x="1208155" y="365902"/>
                  <a:pt x="1208963" y="324863"/>
                </a:cubicBezTo>
                <a:cubicBezTo>
                  <a:pt x="1210011" y="272548"/>
                  <a:pt x="1225656" y="222493"/>
                  <a:pt x="1242640" y="172931"/>
                </a:cubicBezTo>
                <a:cubicBezTo>
                  <a:pt x="1221464" y="177363"/>
                  <a:pt x="1200351" y="181795"/>
                  <a:pt x="1179263" y="185874"/>
                </a:cubicBezTo>
                <a:cubicBezTo>
                  <a:pt x="1065693" y="207858"/>
                  <a:pt x="947766" y="218919"/>
                  <a:pt x="837921" y="17435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42B98828-49F0-730A-8C28-D6C0620BD9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348089" y="1181198"/>
            <a:ext cx="1100685" cy="963102"/>
          </a:xfrm>
          <a:custGeom>
            <a:avLst/>
            <a:gdLst>
              <a:gd name="connsiteX0" fmla="*/ 43931 w 1100685"/>
              <a:gd name="connsiteY0" fmla="*/ 440288 h 963102"/>
              <a:gd name="connsiteX1" fmla="*/ 182618 w 1100685"/>
              <a:gd name="connsiteY1" fmla="*/ 428015 h 963102"/>
              <a:gd name="connsiteX2" fmla="*/ 277853 w 1100685"/>
              <a:gd name="connsiteY2" fmla="*/ 595605 h 963102"/>
              <a:gd name="connsiteX3" fmla="*/ 56849 w 1100685"/>
              <a:gd name="connsiteY3" fmla="*/ 610757 h 963102"/>
              <a:gd name="connsiteX4" fmla="*/ 43275 w 1100685"/>
              <a:gd name="connsiteY4" fmla="*/ 925001 h 963102"/>
              <a:gd name="connsiteX5" fmla="*/ 177756 w 1100685"/>
              <a:gd name="connsiteY5" fmla="*/ 951127 h 963102"/>
              <a:gd name="connsiteX6" fmla="*/ 335623 w 1100685"/>
              <a:gd name="connsiteY6" fmla="*/ 957555 h 963102"/>
              <a:gd name="connsiteX7" fmla="*/ 423320 w 1100685"/>
              <a:gd name="connsiteY7" fmla="*/ 860400 h 963102"/>
              <a:gd name="connsiteX8" fmla="*/ 435000 w 1100685"/>
              <a:gd name="connsiteY8" fmla="*/ 774433 h 963102"/>
              <a:gd name="connsiteX9" fmla="*/ 601895 w 1100685"/>
              <a:gd name="connsiteY9" fmla="*/ 764078 h 963102"/>
              <a:gd name="connsiteX10" fmla="*/ 685375 w 1100685"/>
              <a:gd name="connsiteY10" fmla="*/ 846800 h 963102"/>
              <a:gd name="connsiteX11" fmla="*/ 647670 w 1100685"/>
              <a:gd name="connsiteY11" fmla="*/ 911099 h 963102"/>
              <a:gd name="connsiteX12" fmla="*/ 730189 w 1100685"/>
              <a:gd name="connsiteY12" fmla="*/ 955219 h 963102"/>
              <a:gd name="connsiteX13" fmla="*/ 1053096 w 1100685"/>
              <a:gd name="connsiteY13" fmla="*/ 929636 h 963102"/>
              <a:gd name="connsiteX14" fmla="*/ 1059952 w 1100685"/>
              <a:gd name="connsiteY14" fmla="*/ 607234 h 963102"/>
              <a:gd name="connsiteX15" fmla="*/ 934815 w 1100685"/>
              <a:gd name="connsiteY15" fmla="*/ 630052 h 963102"/>
              <a:gd name="connsiteX16" fmla="*/ 828291 w 1100685"/>
              <a:gd name="connsiteY16" fmla="*/ 555475 h 963102"/>
              <a:gd name="connsiteX17" fmla="*/ 860908 w 1100685"/>
              <a:gd name="connsiteY17" fmla="*/ 436222 h 963102"/>
              <a:gd name="connsiteX18" fmla="*/ 1039003 w 1100685"/>
              <a:gd name="connsiteY18" fmla="*/ 455315 h 963102"/>
              <a:gd name="connsiteX19" fmla="*/ 1094261 w 1100685"/>
              <a:gd name="connsiteY19" fmla="*/ 198525 h 963102"/>
              <a:gd name="connsiteX20" fmla="*/ 1053134 w 1100685"/>
              <a:gd name="connsiteY20" fmla="*/ 198450 h 963102"/>
              <a:gd name="connsiteX21" fmla="*/ 647657 w 1100685"/>
              <a:gd name="connsiteY21" fmla="*/ 153471 h 963102"/>
              <a:gd name="connsiteX22" fmla="*/ 681359 w 1100685"/>
              <a:gd name="connsiteY22" fmla="*/ 30115 h 963102"/>
              <a:gd name="connsiteX23" fmla="*/ 517457 w 1100685"/>
              <a:gd name="connsiteY23" fmla="*/ 453 h 963102"/>
              <a:gd name="connsiteX24" fmla="*/ 397358 w 1100685"/>
              <a:gd name="connsiteY24" fmla="*/ 64183 h 963102"/>
              <a:gd name="connsiteX25" fmla="*/ 414784 w 1100685"/>
              <a:gd name="connsiteY25" fmla="*/ 183650 h 963102"/>
              <a:gd name="connsiteX26" fmla="*/ 98961 w 1100685"/>
              <a:gd name="connsiteY26" fmla="*/ 179041 h 963102"/>
              <a:gd name="connsiteX27" fmla="*/ 46507 w 1100685"/>
              <a:gd name="connsiteY27" fmla="*/ 168068 h 963102"/>
              <a:gd name="connsiteX28" fmla="*/ 11315 w 1100685"/>
              <a:gd name="connsiteY28" fmla="*/ 324332 h 963102"/>
              <a:gd name="connsiteX29" fmla="*/ 43931 w 1100685"/>
              <a:gd name="connsiteY29" fmla="*/ 440288 h 96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0685" h="963102">
                <a:moveTo>
                  <a:pt x="43931" y="440288"/>
                </a:moveTo>
                <a:cubicBezTo>
                  <a:pt x="100767" y="450075"/>
                  <a:pt x="124090" y="448483"/>
                  <a:pt x="182618" y="428015"/>
                </a:cubicBezTo>
                <a:cubicBezTo>
                  <a:pt x="292172" y="389691"/>
                  <a:pt x="320660" y="517833"/>
                  <a:pt x="277853" y="595605"/>
                </a:cubicBezTo>
                <a:cubicBezTo>
                  <a:pt x="218757" y="702962"/>
                  <a:pt x="126060" y="544514"/>
                  <a:pt x="56849" y="610757"/>
                </a:cubicBezTo>
                <a:cubicBezTo>
                  <a:pt x="-36101" y="699717"/>
                  <a:pt x="4016" y="813830"/>
                  <a:pt x="43275" y="925001"/>
                </a:cubicBezTo>
                <a:cubicBezTo>
                  <a:pt x="88013" y="934396"/>
                  <a:pt x="132676" y="944233"/>
                  <a:pt x="177756" y="951127"/>
                </a:cubicBezTo>
                <a:cubicBezTo>
                  <a:pt x="229907" y="959108"/>
                  <a:pt x="283005" y="963148"/>
                  <a:pt x="335623" y="957555"/>
                </a:cubicBezTo>
                <a:cubicBezTo>
                  <a:pt x="402813" y="950433"/>
                  <a:pt x="472705" y="938904"/>
                  <a:pt x="423320" y="860400"/>
                </a:cubicBezTo>
                <a:cubicBezTo>
                  <a:pt x="395035" y="815434"/>
                  <a:pt x="393696" y="805420"/>
                  <a:pt x="435000" y="774433"/>
                </a:cubicBezTo>
                <a:cubicBezTo>
                  <a:pt x="488136" y="754949"/>
                  <a:pt x="546689" y="753711"/>
                  <a:pt x="601895" y="764078"/>
                </a:cubicBezTo>
                <a:cubicBezTo>
                  <a:pt x="650006" y="773107"/>
                  <a:pt x="721198" y="784320"/>
                  <a:pt x="685375" y="846800"/>
                </a:cubicBezTo>
                <a:cubicBezTo>
                  <a:pt x="670525" y="872686"/>
                  <a:pt x="647291" y="879227"/>
                  <a:pt x="647670" y="911099"/>
                </a:cubicBezTo>
                <a:cubicBezTo>
                  <a:pt x="648099" y="947137"/>
                  <a:pt x="701298" y="949738"/>
                  <a:pt x="730189" y="955219"/>
                </a:cubicBezTo>
                <a:cubicBezTo>
                  <a:pt x="838848" y="975814"/>
                  <a:pt x="946054" y="952074"/>
                  <a:pt x="1053096" y="929636"/>
                </a:cubicBezTo>
                <a:cubicBezTo>
                  <a:pt x="1089664" y="821394"/>
                  <a:pt x="1135439" y="715122"/>
                  <a:pt x="1059952" y="607234"/>
                </a:cubicBezTo>
                <a:cubicBezTo>
                  <a:pt x="1028472" y="575906"/>
                  <a:pt x="961383" y="604684"/>
                  <a:pt x="934815" y="630052"/>
                </a:cubicBezTo>
                <a:cubicBezTo>
                  <a:pt x="875492" y="637995"/>
                  <a:pt x="842775" y="613472"/>
                  <a:pt x="828291" y="555475"/>
                </a:cubicBezTo>
                <a:cubicBezTo>
                  <a:pt x="816283" y="507403"/>
                  <a:pt x="824541" y="465518"/>
                  <a:pt x="860908" y="436222"/>
                </a:cubicBezTo>
                <a:cubicBezTo>
                  <a:pt x="912187" y="394918"/>
                  <a:pt x="979213" y="456401"/>
                  <a:pt x="1039003" y="455315"/>
                </a:cubicBezTo>
                <a:cubicBezTo>
                  <a:pt x="1104691" y="454115"/>
                  <a:pt x="1101307" y="307322"/>
                  <a:pt x="1094261" y="198525"/>
                </a:cubicBezTo>
                <a:cubicBezTo>
                  <a:pt x="1080547" y="198563"/>
                  <a:pt x="1066847" y="198576"/>
                  <a:pt x="1053134" y="198450"/>
                </a:cubicBezTo>
                <a:cubicBezTo>
                  <a:pt x="997371" y="197919"/>
                  <a:pt x="648238" y="202364"/>
                  <a:pt x="647657" y="153471"/>
                </a:cubicBezTo>
                <a:cubicBezTo>
                  <a:pt x="647101" y="105184"/>
                  <a:pt x="727626" y="79904"/>
                  <a:pt x="681359" y="30115"/>
                </a:cubicBezTo>
                <a:cubicBezTo>
                  <a:pt x="629853" y="8749"/>
                  <a:pt x="573269" y="-2451"/>
                  <a:pt x="517457" y="453"/>
                </a:cubicBezTo>
                <a:cubicBezTo>
                  <a:pt x="472364" y="2802"/>
                  <a:pt x="405402" y="10466"/>
                  <a:pt x="397358" y="64183"/>
                </a:cubicBezTo>
                <a:cubicBezTo>
                  <a:pt x="419102" y="98694"/>
                  <a:pt x="476733" y="164267"/>
                  <a:pt x="414784" y="183650"/>
                </a:cubicBezTo>
                <a:cubicBezTo>
                  <a:pt x="311277" y="216039"/>
                  <a:pt x="202922" y="200293"/>
                  <a:pt x="98961" y="179041"/>
                </a:cubicBezTo>
                <a:cubicBezTo>
                  <a:pt x="81548" y="175480"/>
                  <a:pt x="64047" y="171755"/>
                  <a:pt x="46507" y="168068"/>
                </a:cubicBezTo>
                <a:cubicBezTo>
                  <a:pt x="28879" y="219019"/>
                  <a:pt x="12275" y="270463"/>
                  <a:pt x="11315" y="324332"/>
                </a:cubicBezTo>
                <a:cubicBezTo>
                  <a:pt x="10595" y="365572"/>
                  <a:pt x="21379" y="405639"/>
                  <a:pt x="43931" y="44028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F0D87D23-DE33-4071-FD29-450F48055F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337904" y="1321057"/>
            <a:ext cx="1307058" cy="975620"/>
          </a:xfrm>
          <a:custGeom>
            <a:avLst/>
            <a:gdLst>
              <a:gd name="connsiteX0" fmla="*/ 43930 w 1307058"/>
              <a:gd name="connsiteY0" fmla="*/ 300429 h 975620"/>
              <a:gd name="connsiteX1" fmla="*/ 182616 w 1307058"/>
              <a:gd name="connsiteY1" fmla="*/ 288155 h 975620"/>
              <a:gd name="connsiteX2" fmla="*/ 277851 w 1307058"/>
              <a:gd name="connsiteY2" fmla="*/ 455745 h 975620"/>
              <a:gd name="connsiteX3" fmla="*/ 56847 w 1307058"/>
              <a:gd name="connsiteY3" fmla="*/ 470898 h 975620"/>
              <a:gd name="connsiteX4" fmla="*/ 45167 w 1307058"/>
              <a:gd name="connsiteY4" fmla="*/ 790534 h 975620"/>
              <a:gd name="connsiteX5" fmla="*/ 59840 w 1307058"/>
              <a:gd name="connsiteY5" fmla="*/ 787516 h 975620"/>
              <a:gd name="connsiteX6" fmla="*/ 366786 w 1307058"/>
              <a:gd name="connsiteY6" fmla="*/ 772363 h 975620"/>
              <a:gd name="connsiteX7" fmla="*/ 427624 w 1307058"/>
              <a:gd name="connsiteY7" fmla="*/ 866513 h 975620"/>
              <a:gd name="connsiteX8" fmla="*/ 471024 w 1307058"/>
              <a:gd name="connsiteY8" fmla="*/ 972633 h 975620"/>
              <a:gd name="connsiteX9" fmla="*/ 679363 w 1307058"/>
              <a:gd name="connsiteY9" fmla="*/ 885820 h 975620"/>
              <a:gd name="connsiteX10" fmla="*/ 872965 w 1307058"/>
              <a:gd name="connsiteY10" fmla="*/ 758208 h 975620"/>
              <a:gd name="connsiteX11" fmla="*/ 1053460 w 1307058"/>
              <a:gd name="connsiteY11" fmla="*/ 785142 h 975620"/>
              <a:gd name="connsiteX12" fmla="*/ 1067034 w 1307058"/>
              <a:gd name="connsiteY12" fmla="*/ 470898 h 975620"/>
              <a:gd name="connsiteX13" fmla="*/ 1288038 w 1307058"/>
              <a:gd name="connsiteY13" fmla="*/ 455745 h 975620"/>
              <a:gd name="connsiteX14" fmla="*/ 1192803 w 1307058"/>
              <a:gd name="connsiteY14" fmla="*/ 288155 h 975620"/>
              <a:gd name="connsiteX15" fmla="*/ 1054117 w 1307058"/>
              <a:gd name="connsiteY15" fmla="*/ 300429 h 975620"/>
              <a:gd name="connsiteX16" fmla="*/ 1021513 w 1307058"/>
              <a:gd name="connsiteY16" fmla="*/ 184485 h 975620"/>
              <a:gd name="connsiteX17" fmla="*/ 1056705 w 1307058"/>
              <a:gd name="connsiteY17" fmla="*/ 28222 h 975620"/>
              <a:gd name="connsiteX18" fmla="*/ 767868 w 1307058"/>
              <a:gd name="connsiteY18" fmla="*/ 6806 h 975620"/>
              <a:gd name="connsiteX19" fmla="*/ 647416 w 1307058"/>
              <a:gd name="connsiteY19" fmla="*/ 75700 h 975620"/>
              <a:gd name="connsiteX20" fmla="*/ 694629 w 1307058"/>
              <a:gd name="connsiteY20" fmla="*/ 174332 h 975620"/>
              <a:gd name="connsiteX21" fmla="*/ 398164 w 1307058"/>
              <a:gd name="connsiteY21" fmla="*/ 172287 h 975620"/>
              <a:gd name="connsiteX22" fmla="*/ 441413 w 1307058"/>
              <a:gd name="connsiteY22" fmla="*/ 41834 h 975620"/>
              <a:gd name="connsiteX23" fmla="*/ 290731 w 1307058"/>
              <a:gd name="connsiteY23" fmla="*/ 3661 h 975620"/>
              <a:gd name="connsiteX24" fmla="*/ 46051 w 1307058"/>
              <a:gd name="connsiteY24" fmla="*/ 31138 h 975620"/>
              <a:gd name="connsiteX25" fmla="*/ 11743 w 1307058"/>
              <a:gd name="connsiteY25" fmla="*/ 184939 h 975620"/>
              <a:gd name="connsiteX26" fmla="*/ 43930 w 1307058"/>
              <a:gd name="connsiteY26" fmla="*/ 300429 h 975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07058" h="975620">
                <a:moveTo>
                  <a:pt x="43930" y="300429"/>
                </a:moveTo>
                <a:cubicBezTo>
                  <a:pt x="100766" y="310215"/>
                  <a:pt x="124088" y="308624"/>
                  <a:pt x="182616" y="288155"/>
                </a:cubicBezTo>
                <a:cubicBezTo>
                  <a:pt x="292171" y="249831"/>
                  <a:pt x="320658" y="377974"/>
                  <a:pt x="277851" y="455745"/>
                </a:cubicBezTo>
                <a:cubicBezTo>
                  <a:pt x="218755" y="563103"/>
                  <a:pt x="126058" y="404655"/>
                  <a:pt x="56847" y="470898"/>
                </a:cubicBezTo>
                <a:cubicBezTo>
                  <a:pt x="-37605" y="561297"/>
                  <a:pt x="5354" y="677658"/>
                  <a:pt x="45167" y="790534"/>
                </a:cubicBezTo>
                <a:cubicBezTo>
                  <a:pt x="50067" y="789524"/>
                  <a:pt x="54953" y="788514"/>
                  <a:pt x="59840" y="787516"/>
                </a:cubicBezTo>
                <a:cubicBezTo>
                  <a:pt x="160228" y="766997"/>
                  <a:pt x="265287" y="747487"/>
                  <a:pt x="366786" y="772363"/>
                </a:cubicBezTo>
                <a:cubicBezTo>
                  <a:pt x="423899" y="786367"/>
                  <a:pt x="467539" y="804222"/>
                  <a:pt x="427624" y="866513"/>
                </a:cubicBezTo>
                <a:cubicBezTo>
                  <a:pt x="389124" y="926594"/>
                  <a:pt x="395324" y="955270"/>
                  <a:pt x="471024" y="972633"/>
                </a:cubicBezTo>
                <a:cubicBezTo>
                  <a:pt x="515889" y="982924"/>
                  <a:pt x="761049" y="969564"/>
                  <a:pt x="679363" y="885820"/>
                </a:cubicBezTo>
                <a:cubicBezTo>
                  <a:pt x="570806" y="774535"/>
                  <a:pt x="802050" y="755076"/>
                  <a:pt x="872965" y="758208"/>
                </a:cubicBezTo>
                <a:cubicBezTo>
                  <a:pt x="934018" y="760898"/>
                  <a:pt x="993796" y="772616"/>
                  <a:pt x="1053460" y="785142"/>
                </a:cubicBezTo>
                <a:cubicBezTo>
                  <a:pt x="1014214" y="673958"/>
                  <a:pt x="974085" y="559858"/>
                  <a:pt x="1067034" y="470898"/>
                </a:cubicBezTo>
                <a:cubicBezTo>
                  <a:pt x="1136245" y="404655"/>
                  <a:pt x="1228942" y="563116"/>
                  <a:pt x="1288038" y="455745"/>
                </a:cubicBezTo>
                <a:cubicBezTo>
                  <a:pt x="1330845" y="377974"/>
                  <a:pt x="1302358" y="249831"/>
                  <a:pt x="1192803" y="288155"/>
                </a:cubicBezTo>
                <a:cubicBezTo>
                  <a:pt x="1134262" y="308637"/>
                  <a:pt x="1110953" y="310215"/>
                  <a:pt x="1054117" y="300429"/>
                </a:cubicBezTo>
                <a:cubicBezTo>
                  <a:pt x="1031564" y="265780"/>
                  <a:pt x="1020768" y="225713"/>
                  <a:pt x="1021513" y="184485"/>
                </a:cubicBezTo>
                <a:cubicBezTo>
                  <a:pt x="1022473" y="130617"/>
                  <a:pt x="1039078" y="79185"/>
                  <a:pt x="1056705" y="28222"/>
                </a:cubicBezTo>
                <a:cubicBezTo>
                  <a:pt x="961596" y="8232"/>
                  <a:pt x="864606" y="-10456"/>
                  <a:pt x="767868" y="6806"/>
                </a:cubicBezTo>
                <a:cubicBezTo>
                  <a:pt x="732499" y="13119"/>
                  <a:pt x="643362" y="25444"/>
                  <a:pt x="647416" y="75700"/>
                </a:cubicBezTo>
                <a:cubicBezTo>
                  <a:pt x="650838" y="118027"/>
                  <a:pt x="705047" y="129392"/>
                  <a:pt x="694629" y="174332"/>
                </a:cubicBezTo>
                <a:cubicBezTo>
                  <a:pt x="630596" y="220927"/>
                  <a:pt x="446856" y="263835"/>
                  <a:pt x="398164" y="172287"/>
                </a:cubicBezTo>
                <a:cubicBezTo>
                  <a:pt x="381193" y="140378"/>
                  <a:pt x="453510" y="88631"/>
                  <a:pt x="441413" y="41834"/>
                </a:cubicBezTo>
                <a:cubicBezTo>
                  <a:pt x="394339" y="18789"/>
                  <a:pt x="342958" y="6540"/>
                  <a:pt x="290731" y="3661"/>
                </a:cubicBezTo>
                <a:cubicBezTo>
                  <a:pt x="208742" y="-872"/>
                  <a:pt x="127258" y="14609"/>
                  <a:pt x="46051" y="31138"/>
                </a:cubicBezTo>
                <a:cubicBezTo>
                  <a:pt x="28827" y="81307"/>
                  <a:pt x="12791" y="131968"/>
                  <a:pt x="11743" y="184939"/>
                </a:cubicBezTo>
                <a:cubicBezTo>
                  <a:pt x="10935" y="225978"/>
                  <a:pt x="21478" y="265906"/>
                  <a:pt x="43930" y="30042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F1D6F1BC-F040-C61D-F406-C9176F37BA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142018" y="1181210"/>
            <a:ext cx="1492757" cy="963117"/>
          </a:xfrm>
          <a:custGeom>
            <a:avLst/>
            <a:gdLst>
              <a:gd name="connsiteX0" fmla="*/ 267435 w 1492757"/>
              <a:gd name="connsiteY0" fmla="*/ 376331 h 963117"/>
              <a:gd name="connsiteX1" fmla="*/ 163639 w 1492757"/>
              <a:gd name="connsiteY1" fmla="*/ 446918 h 963117"/>
              <a:gd name="connsiteX2" fmla="*/ 81460 w 1492757"/>
              <a:gd name="connsiteY2" fmla="*/ 421436 h 963117"/>
              <a:gd name="connsiteX3" fmla="*/ 15735 w 1492757"/>
              <a:gd name="connsiteY3" fmla="*/ 447309 h 963117"/>
              <a:gd name="connsiteX4" fmla="*/ 128472 w 1492757"/>
              <a:gd name="connsiteY4" fmla="*/ 617892 h 963117"/>
              <a:gd name="connsiteX5" fmla="*/ 258824 w 1492757"/>
              <a:gd name="connsiteY5" fmla="*/ 648905 h 963117"/>
              <a:gd name="connsiteX6" fmla="*/ 274671 w 1492757"/>
              <a:gd name="connsiteY6" fmla="*/ 773839 h 963117"/>
              <a:gd name="connsiteX7" fmla="*/ 232887 w 1492757"/>
              <a:gd name="connsiteY7" fmla="*/ 925380 h 963117"/>
              <a:gd name="connsiteX8" fmla="*/ 390211 w 1492757"/>
              <a:gd name="connsiteY8" fmla="*/ 954474 h 963117"/>
              <a:gd name="connsiteX9" fmla="*/ 548053 w 1492757"/>
              <a:gd name="connsiteY9" fmla="*/ 953804 h 963117"/>
              <a:gd name="connsiteX10" fmla="*/ 609030 w 1492757"/>
              <a:gd name="connsiteY10" fmla="*/ 860400 h 963117"/>
              <a:gd name="connsiteX11" fmla="*/ 620711 w 1492757"/>
              <a:gd name="connsiteY11" fmla="*/ 774433 h 963117"/>
              <a:gd name="connsiteX12" fmla="*/ 814982 w 1492757"/>
              <a:gd name="connsiteY12" fmla="*/ 770228 h 963117"/>
              <a:gd name="connsiteX13" fmla="*/ 855655 w 1492757"/>
              <a:gd name="connsiteY13" fmla="*/ 868949 h 963117"/>
              <a:gd name="connsiteX14" fmla="*/ 915256 w 1492757"/>
              <a:gd name="connsiteY14" fmla="*/ 955130 h 963117"/>
              <a:gd name="connsiteX15" fmla="*/ 1241054 w 1492757"/>
              <a:gd name="connsiteY15" fmla="*/ 930380 h 963117"/>
              <a:gd name="connsiteX16" fmla="*/ 1252734 w 1492757"/>
              <a:gd name="connsiteY16" fmla="*/ 610745 h 963117"/>
              <a:gd name="connsiteX17" fmla="*/ 1473738 w 1492757"/>
              <a:gd name="connsiteY17" fmla="*/ 595592 h 963117"/>
              <a:gd name="connsiteX18" fmla="*/ 1378502 w 1492757"/>
              <a:gd name="connsiteY18" fmla="*/ 428002 h 963117"/>
              <a:gd name="connsiteX19" fmla="*/ 1239816 w 1492757"/>
              <a:gd name="connsiteY19" fmla="*/ 440276 h 963117"/>
              <a:gd name="connsiteX20" fmla="*/ 1207629 w 1492757"/>
              <a:gd name="connsiteY20" fmla="*/ 324786 h 963117"/>
              <a:gd name="connsiteX21" fmla="*/ 1241938 w 1492757"/>
              <a:gd name="connsiteY21" fmla="*/ 170985 h 963117"/>
              <a:gd name="connsiteX22" fmla="*/ 836587 w 1492757"/>
              <a:gd name="connsiteY22" fmla="*/ 174281 h 963117"/>
              <a:gd name="connsiteX23" fmla="*/ 867070 w 1492757"/>
              <a:gd name="connsiteY23" fmla="*/ 30115 h 963117"/>
              <a:gd name="connsiteX24" fmla="*/ 703167 w 1492757"/>
              <a:gd name="connsiteY24" fmla="*/ 453 h 963117"/>
              <a:gd name="connsiteX25" fmla="*/ 588486 w 1492757"/>
              <a:gd name="connsiteY25" fmla="*/ 45937 h 963117"/>
              <a:gd name="connsiteX26" fmla="*/ 626923 w 1492757"/>
              <a:gd name="connsiteY26" fmla="*/ 174331 h 963117"/>
              <a:gd name="connsiteX27" fmla="*/ 229869 w 1492757"/>
              <a:gd name="connsiteY27" fmla="*/ 167399 h 963117"/>
              <a:gd name="connsiteX28" fmla="*/ 267435 w 1492757"/>
              <a:gd name="connsiteY28" fmla="*/ 376331 h 963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492757" h="963117">
                <a:moveTo>
                  <a:pt x="267435" y="376331"/>
                </a:moveTo>
                <a:cubicBezTo>
                  <a:pt x="255414" y="440326"/>
                  <a:pt x="229225" y="467159"/>
                  <a:pt x="163639" y="446918"/>
                </a:cubicBezTo>
                <a:cubicBezTo>
                  <a:pt x="136263" y="438470"/>
                  <a:pt x="110086" y="425565"/>
                  <a:pt x="81460" y="421436"/>
                </a:cubicBezTo>
                <a:cubicBezTo>
                  <a:pt x="41899" y="415728"/>
                  <a:pt x="48856" y="437750"/>
                  <a:pt x="15735" y="447309"/>
                </a:cubicBezTo>
                <a:cubicBezTo>
                  <a:pt x="-26681" y="531066"/>
                  <a:pt x="18563" y="672151"/>
                  <a:pt x="128472" y="617892"/>
                </a:cubicBezTo>
                <a:cubicBezTo>
                  <a:pt x="185989" y="589493"/>
                  <a:pt x="229781" y="581803"/>
                  <a:pt x="258824" y="648905"/>
                </a:cubicBezTo>
                <a:cubicBezTo>
                  <a:pt x="275896" y="688365"/>
                  <a:pt x="279873" y="731437"/>
                  <a:pt x="274671" y="773839"/>
                </a:cubicBezTo>
                <a:cubicBezTo>
                  <a:pt x="268231" y="826281"/>
                  <a:pt x="250149" y="875704"/>
                  <a:pt x="232887" y="925380"/>
                </a:cubicBezTo>
                <a:cubicBezTo>
                  <a:pt x="285139" y="936353"/>
                  <a:pt x="337315" y="947857"/>
                  <a:pt x="390211" y="954474"/>
                </a:cubicBezTo>
                <a:cubicBezTo>
                  <a:pt x="442564" y="961014"/>
                  <a:pt x="495851" y="962593"/>
                  <a:pt x="548053" y="953804"/>
                </a:cubicBezTo>
                <a:cubicBezTo>
                  <a:pt x="611493" y="943122"/>
                  <a:pt x="650852" y="926845"/>
                  <a:pt x="609030" y="860400"/>
                </a:cubicBezTo>
                <a:cubicBezTo>
                  <a:pt x="580745" y="815447"/>
                  <a:pt x="579406" y="805408"/>
                  <a:pt x="620711" y="774433"/>
                </a:cubicBezTo>
                <a:cubicBezTo>
                  <a:pt x="682685" y="751704"/>
                  <a:pt x="751807" y="753674"/>
                  <a:pt x="814982" y="770228"/>
                </a:cubicBezTo>
                <a:cubicBezTo>
                  <a:pt x="876591" y="786366"/>
                  <a:pt x="903853" y="812062"/>
                  <a:pt x="855655" y="868949"/>
                </a:cubicBezTo>
                <a:cubicBezTo>
                  <a:pt x="805499" y="928158"/>
                  <a:pt x="856349" y="943955"/>
                  <a:pt x="915256" y="955130"/>
                </a:cubicBezTo>
                <a:cubicBezTo>
                  <a:pt x="1024179" y="975776"/>
                  <a:pt x="1134163" y="952390"/>
                  <a:pt x="1241054" y="930380"/>
                </a:cubicBezTo>
                <a:cubicBezTo>
                  <a:pt x="1201240" y="817505"/>
                  <a:pt x="1158269" y="701144"/>
                  <a:pt x="1252734" y="610745"/>
                </a:cubicBezTo>
                <a:cubicBezTo>
                  <a:pt x="1321944" y="544502"/>
                  <a:pt x="1414642" y="702962"/>
                  <a:pt x="1473738" y="595592"/>
                </a:cubicBezTo>
                <a:cubicBezTo>
                  <a:pt x="1516544" y="517820"/>
                  <a:pt x="1488057" y="389678"/>
                  <a:pt x="1378502" y="428002"/>
                </a:cubicBezTo>
                <a:cubicBezTo>
                  <a:pt x="1319962" y="448483"/>
                  <a:pt x="1296652" y="450075"/>
                  <a:pt x="1239816" y="440276"/>
                </a:cubicBezTo>
                <a:cubicBezTo>
                  <a:pt x="1217365" y="405765"/>
                  <a:pt x="1206821" y="365825"/>
                  <a:pt x="1207629" y="324786"/>
                </a:cubicBezTo>
                <a:cubicBezTo>
                  <a:pt x="1208677" y="271814"/>
                  <a:pt x="1224714" y="221153"/>
                  <a:pt x="1241938" y="170985"/>
                </a:cubicBezTo>
                <a:cubicBezTo>
                  <a:pt x="1106383" y="198576"/>
                  <a:pt x="971611" y="229096"/>
                  <a:pt x="836587" y="174281"/>
                </a:cubicBezTo>
                <a:cubicBezTo>
                  <a:pt x="814881" y="114187"/>
                  <a:pt x="917301" y="84147"/>
                  <a:pt x="867070" y="30115"/>
                </a:cubicBezTo>
                <a:cubicBezTo>
                  <a:pt x="815563" y="8749"/>
                  <a:pt x="758980" y="-2451"/>
                  <a:pt x="703167" y="453"/>
                </a:cubicBezTo>
                <a:cubicBezTo>
                  <a:pt x="666851" y="2334"/>
                  <a:pt x="604711" y="8105"/>
                  <a:pt x="588486" y="45937"/>
                </a:cubicBezTo>
                <a:cubicBezTo>
                  <a:pt x="570820" y="87177"/>
                  <a:pt x="642644" y="123115"/>
                  <a:pt x="626923" y="174331"/>
                </a:cubicBezTo>
                <a:cubicBezTo>
                  <a:pt x="495081" y="226659"/>
                  <a:pt x="362797" y="194977"/>
                  <a:pt x="229869" y="167399"/>
                </a:cubicBezTo>
                <a:cubicBezTo>
                  <a:pt x="255477" y="235713"/>
                  <a:pt x="280909" y="304532"/>
                  <a:pt x="267435" y="37633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BDF28354-9F31-3024-E8A4-785FD06705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371" y="1321267"/>
            <a:ext cx="1288446" cy="980097"/>
          </a:xfrm>
          <a:custGeom>
            <a:avLst/>
            <a:gdLst>
              <a:gd name="connsiteX0" fmla="*/ 578707 w 1288446"/>
              <a:gd name="connsiteY0" fmla="*/ 779174 h 980097"/>
              <a:gd name="connsiteX1" fmla="*/ 599302 w 1288446"/>
              <a:gd name="connsiteY1" fmla="*/ 889082 h 980097"/>
              <a:gd name="connsiteX2" fmla="*/ 658196 w 1288446"/>
              <a:gd name="connsiteY2" fmla="*/ 972423 h 980097"/>
              <a:gd name="connsiteX3" fmla="*/ 811934 w 1288446"/>
              <a:gd name="connsiteY3" fmla="*/ 966905 h 980097"/>
              <a:gd name="connsiteX4" fmla="*/ 851950 w 1288446"/>
              <a:gd name="connsiteY4" fmla="*/ 869636 h 980097"/>
              <a:gd name="connsiteX5" fmla="*/ 1059871 w 1288446"/>
              <a:gd name="connsiteY5" fmla="*/ 757695 h 980097"/>
              <a:gd name="connsiteX6" fmla="*/ 1244534 w 1288446"/>
              <a:gd name="connsiteY6" fmla="*/ 785324 h 980097"/>
              <a:gd name="connsiteX7" fmla="*/ 1286317 w 1288446"/>
              <a:gd name="connsiteY7" fmla="*/ 633783 h 980097"/>
              <a:gd name="connsiteX8" fmla="*/ 1270470 w 1288446"/>
              <a:gd name="connsiteY8" fmla="*/ 508848 h 980097"/>
              <a:gd name="connsiteX9" fmla="*/ 1140118 w 1288446"/>
              <a:gd name="connsiteY9" fmla="*/ 477835 h 980097"/>
              <a:gd name="connsiteX10" fmla="*/ 1027381 w 1288446"/>
              <a:gd name="connsiteY10" fmla="*/ 307253 h 980097"/>
              <a:gd name="connsiteX11" fmla="*/ 1093107 w 1288446"/>
              <a:gd name="connsiteY11" fmla="*/ 281379 h 980097"/>
              <a:gd name="connsiteX12" fmla="*/ 1175285 w 1288446"/>
              <a:gd name="connsiteY12" fmla="*/ 306861 h 980097"/>
              <a:gd name="connsiteX13" fmla="*/ 1279082 w 1288446"/>
              <a:gd name="connsiteY13" fmla="*/ 236274 h 980097"/>
              <a:gd name="connsiteX14" fmla="*/ 1241528 w 1288446"/>
              <a:gd name="connsiteY14" fmla="*/ 27342 h 980097"/>
              <a:gd name="connsiteX15" fmla="*/ 980850 w 1288446"/>
              <a:gd name="connsiteY15" fmla="*/ 2984 h 980097"/>
              <a:gd name="connsiteX16" fmla="*/ 834575 w 1288446"/>
              <a:gd name="connsiteY16" fmla="*/ 75490 h 980097"/>
              <a:gd name="connsiteX17" fmla="*/ 881801 w 1288446"/>
              <a:gd name="connsiteY17" fmla="*/ 174123 h 980097"/>
              <a:gd name="connsiteX18" fmla="*/ 597181 w 1288446"/>
              <a:gd name="connsiteY18" fmla="*/ 186068 h 980097"/>
              <a:gd name="connsiteX19" fmla="*/ 628585 w 1288446"/>
              <a:gd name="connsiteY19" fmla="*/ 41624 h 980097"/>
              <a:gd name="connsiteX20" fmla="*/ 444819 w 1288446"/>
              <a:gd name="connsiteY20" fmla="*/ 10586 h 980097"/>
              <a:gd name="connsiteX21" fmla="*/ 271736 w 1288446"/>
              <a:gd name="connsiteY21" fmla="*/ 976 h 980097"/>
              <a:gd name="connsiteX22" fmla="*/ 270676 w 1288446"/>
              <a:gd name="connsiteY22" fmla="*/ 187495 h 980097"/>
              <a:gd name="connsiteX23" fmla="*/ 236721 w 1288446"/>
              <a:gd name="connsiteY23" fmla="*/ 311798 h 980097"/>
              <a:gd name="connsiteX24" fmla="*/ 82932 w 1288446"/>
              <a:gd name="connsiteY24" fmla="*/ 281366 h 980097"/>
              <a:gd name="connsiteX25" fmla="*/ 82516 w 1288446"/>
              <a:gd name="connsiteY25" fmla="*/ 492432 h 980097"/>
              <a:gd name="connsiteX26" fmla="*/ 216492 w 1288446"/>
              <a:gd name="connsiteY26" fmla="*/ 456091 h 980097"/>
              <a:gd name="connsiteX27" fmla="*/ 277078 w 1288446"/>
              <a:gd name="connsiteY27" fmla="*/ 571025 h 980097"/>
              <a:gd name="connsiteX28" fmla="*/ 225899 w 1288446"/>
              <a:gd name="connsiteY28" fmla="*/ 790172 h 980097"/>
              <a:gd name="connsiteX29" fmla="*/ 578707 w 1288446"/>
              <a:gd name="connsiteY29" fmla="*/ 779174 h 98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288446" h="980097">
                <a:moveTo>
                  <a:pt x="578707" y="779174"/>
                </a:moveTo>
                <a:cubicBezTo>
                  <a:pt x="648195" y="801436"/>
                  <a:pt x="636691" y="835265"/>
                  <a:pt x="599302" y="889082"/>
                </a:cubicBezTo>
                <a:cubicBezTo>
                  <a:pt x="564627" y="939011"/>
                  <a:pt x="611854" y="961791"/>
                  <a:pt x="658196" y="972423"/>
                </a:cubicBezTo>
                <a:cubicBezTo>
                  <a:pt x="708667" y="984002"/>
                  <a:pt x="762510" y="982727"/>
                  <a:pt x="811934" y="966905"/>
                </a:cubicBezTo>
                <a:cubicBezTo>
                  <a:pt x="881927" y="944504"/>
                  <a:pt x="896714" y="924186"/>
                  <a:pt x="851950" y="869636"/>
                </a:cubicBezTo>
                <a:cubicBezTo>
                  <a:pt x="770200" y="770032"/>
                  <a:pt x="1006281" y="755397"/>
                  <a:pt x="1059871" y="757695"/>
                </a:cubicBezTo>
                <a:cubicBezTo>
                  <a:pt x="1122364" y="760385"/>
                  <a:pt x="1183493" y="772494"/>
                  <a:pt x="1244534" y="785324"/>
                </a:cubicBezTo>
                <a:cubicBezTo>
                  <a:pt x="1261783" y="735648"/>
                  <a:pt x="1279878" y="686224"/>
                  <a:pt x="1286317" y="633783"/>
                </a:cubicBezTo>
                <a:cubicBezTo>
                  <a:pt x="1291520" y="591380"/>
                  <a:pt x="1287542" y="548308"/>
                  <a:pt x="1270470" y="508848"/>
                </a:cubicBezTo>
                <a:cubicBezTo>
                  <a:pt x="1241440" y="441746"/>
                  <a:pt x="1197636" y="449436"/>
                  <a:pt x="1140118" y="477835"/>
                </a:cubicBezTo>
                <a:cubicBezTo>
                  <a:pt x="1030210" y="532095"/>
                  <a:pt x="984966" y="391010"/>
                  <a:pt x="1027381" y="307253"/>
                </a:cubicBezTo>
                <a:cubicBezTo>
                  <a:pt x="1060516" y="297694"/>
                  <a:pt x="1053545" y="275684"/>
                  <a:pt x="1093107" y="281379"/>
                </a:cubicBezTo>
                <a:cubicBezTo>
                  <a:pt x="1121746" y="285508"/>
                  <a:pt x="1147909" y="298413"/>
                  <a:pt x="1175285" y="306861"/>
                </a:cubicBezTo>
                <a:cubicBezTo>
                  <a:pt x="1240872" y="327115"/>
                  <a:pt x="1267061" y="300282"/>
                  <a:pt x="1279082" y="236274"/>
                </a:cubicBezTo>
                <a:cubicBezTo>
                  <a:pt x="1292555" y="164475"/>
                  <a:pt x="1267124" y="95656"/>
                  <a:pt x="1241528" y="27342"/>
                </a:cubicBezTo>
                <a:cubicBezTo>
                  <a:pt x="1154930" y="9374"/>
                  <a:pt x="1068054" y="-6878"/>
                  <a:pt x="980850" y="2984"/>
                </a:cubicBezTo>
                <a:cubicBezTo>
                  <a:pt x="942248" y="7353"/>
                  <a:pt x="830067" y="19690"/>
                  <a:pt x="834575" y="75490"/>
                </a:cubicBezTo>
                <a:cubicBezTo>
                  <a:pt x="837996" y="117817"/>
                  <a:pt x="892218" y="129169"/>
                  <a:pt x="881801" y="174123"/>
                </a:cubicBezTo>
                <a:cubicBezTo>
                  <a:pt x="811037" y="225604"/>
                  <a:pt x="666884" y="251755"/>
                  <a:pt x="597181" y="186068"/>
                </a:cubicBezTo>
                <a:cubicBezTo>
                  <a:pt x="556937" y="148148"/>
                  <a:pt x="642235" y="94469"/>
                  <a:pt x="628585" y="41624"/>
                </a:cubicBezTo>
                <a:cubicBezTo>
                  <a:pt x="568100" y="27216"/>
                  <a:pt x="506617" y="17152"/>
                  <a:pt x="444819" y="10586"/>
                </a:cubicBezTo>
                <a:cubicBezTo>
                  <a:pt x="387339" y="4487"/>
                  <a:pt x="329557" y="1494"/>
                  <a:pt x="271736" y="976"/>
                </a:cubicBezTo>
                <a:cubicBezTo>
                  <a:pt x="271155" y="63760"/>
                  <a:pt x="269223" y="126669"/>
                  <a:pt x="270676" y="187495"/>
                </a:cubicBezTo>
                <a:cubicBezTo>
                  <a:pt x="271698" y="230516"/>
                  <a:pt x="268630" y="279207"/>
                  <a:pt x="236721" y="311798"/>
                </a:cubicBezTo>
                <a:cubicBezTo>
                  <a:pt x="187323" y="330916"/>
                  <a:pt x="130664" y="288248"/>
                  <a:pt x="82932" y="281366"/>
                </a:cubicBezTo>
                <a:cubicBezTo>
                  <a:pt x="-31017" y="264938"/>
                  <a:pt x="-24084" y="493468"/>
                  <a:pt x="82516" y="492432"/>
                </a:cubicBezTo>
                <a:cubicBezTo>
                  <a:pt x="131017" y="491953"/>
                  <a:pt x="165124" y="442883"/>
                  <a:pt x="216492" y="456091"/>
                </a:cubicBezTo>
                <a:cubicBezTo>
                  <a:pt x="257063" y="466521"/>
                  <a:pt x="272999" y="535441"/>
                  <a:pt x="277078" y="571025"/>
                </a:cubicBezTo>
                <a:cubicBezTo>
                  <a:pt x="281863" y="612809"/>
                  <a:pt x="251343" y="700102"/>
                  <a:pt x="225899" y="790172"/>
                </a:cubicBezTo>
                <a:cubicBezTo>
                  <a:pt x="343838" y="765461"/>
                  <a:pt x="461411" y="741608"/>
                  <a:pt x="578707" y="779174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9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B0DE99DE-2F3A-DDD7-D04D-CC72A91A39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10267" y="1322421"/>
            <a:ext cx="1093241" cy="821968"/>
          </a:xfrm>
          <a:custGeom>
            <a:avLst/>
            <a:gdLst>
              <a:gd name="connsiteX0" fmla="*/ 354659 w 1093241"/>
              <a:gd name="connsiteY0" fmla="*/ 812968 h 821968"/>
              <a:gd name="connsiteX1" fmla="*/ 433883 w 1093241"/>
              <a:gd name="connsiteY1" fmla="*/ 791022 h 821968"/>
              <a:gd name="connsiteX2" fmla="*/ 403160 w 1093241"/>
              <a:gd name="connsiteY2" fmla="*/ 700395 h 821968"/>
              <a:gd name="connsiteX3" fmla="*/ 621942 w 1093241"/>
              <a:gd name="connsiteY3" fmla="*/ 629266 h 821968"/>
              <a:gd name="connsiteX4" fmla="*/ 662614 w 1093241"/>
              <a:gd name="connsiteY4" fmla="*/ 727986 h 821968"/>
              <a:gd name="connsiteX5" fmla="*/ 748821 w 1093241"/>
              <a:gd name="connsiteY5" fmla="*/ 818259 h 821968"/>
              <a:gd name="connsiteX6" fmla="*/ 1041561 w 1093241"/>
              <a:gd name="connsiteY6" fmla="*/ 789279 h 821968"/>
              <a:gd name="connsiteX7" fmla="*/ 1092739 w 1093241"/>
              <a:gd name="connsiteY7" fmla="*/ 570132 h 821968"/>
              <a:gd name="connsiteX8" fmla="*/ 1032153 w 1093241"/>
              <a:gd name="connsiteY8" fmla="*/ 455198 h 821968"/>
              <a:gd name="connsiteX9" fmla="*/ 898177 w 1093241"/>
              <a:gd name="connsiteY9" fmla="*/ 491539 h 821968"/>
              <a:gd name="connsiteX10" fmla="*/ 898594 w 1093241"/>
              <a:gd name="connsiteY10" fmla="*/ 280473 h 821968"/>
              <a:gd name="connsiteX11" fmla="*/ 1052382 w 1093241"/>
              <a:gd name="connsiteY11" fmla="*/ 310905 h 821968"/>
              <a:gd name="connsiteX12" fmla="*/ 1086337 w 1093241"/>
              <a:gd name="connsiteY12" fmla="*/ 186602 h 821968"/>
              <a:gd name="connsiteX13" fmla="*/ 1087398 w 1093241"/>
              <a:gd name="connsiteY13" fmla="*/ 83 h 821968"/>
              <a:gd name="connsiteX14" fmla="*/ 876117 w 1093241"/>
              <a:gd name="connsiteY14" fmla="*/ 9011 h 821968"/>
              <a:gd name="connsiteX15" fmla="*/ 655215 w 1093241"/>
              <a:gd name="connsiteY15" fmla="*/ 40238 h 821968"/>
              <a:gd name="connsiteX16" fmla="*/ 686316 w 1093241"/>
              <a:gd name="connsiteY16" fmla="*/ 141876 h 821968"/>
              <a:gd name="connsiteX17" fmla="*/ 439060 w 1093241"/>
              <a:gd name="connsiteY17" fmla="*/ 207121 h 821968"/>
              <a:gd name="connsiteX18" fmla="*/ 433655 w 1093241"/>
              <a:gd name="connsiteY18" fmla="*/ 83739 h 821968"/>
              <a:gd name="connsiteX19" fmla="*/ 312294 w 1093241"/>
              <a:gd name="connsiteY19" fmla="*/ 17711 h 821968"/>
              <a:gd name="connsiteX20" fmla="*/ 18279 w 1093241"/>
              <a:gd name="connsiteY20" fmla="*/ 702 h 821968"/>
              <a:gd name="connsiteX21" fmla="*/ 10412 w 1093241"/>
              <a:gd name="connsiteY21" fmla="*/ 167257 h 821968"/>
              <a:gd name="connsiteX22" fmla="*/ 109411 w 1093241"/>
              <a:gd name="connsiteY22" fmla="*/ 310804 h 821968"/>
              <a:gd name="connsiteX23" fmla="*/ 285221 w 1093241"/>
              <a:gd name="connsiteY23" fmla="*/ 415687 h 821968"/>
              <a:gd name="connsiteX24" fmla="*/ 61629 w 1093241"/>
              <a:gd name="connsiteY24" fmla="*/ 456700 h 821968"/>
              <a:gd name="connsiteX25" fmla="*/ 41274 w 1093241"/>
              <a:gd name="connsiteY25" fmla="*/ 785188 h 821968"/>
              <a:gd name="connsiteX26" fmla="*/ 196666 w 1093241"/>
              <a:gd name="connsiteY26" fmla="*/ 813839 h 821968"/>
              <a:gd name="connsiteX27" fmla="*/ 354659 w 1093241"/>
              <a:gd name="connsiteY27" fmla="*/ 812968 h 82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93241" h="821968">
                <a:moveTo>
                  <a:pt x="354659" y="812968"/>
                </a:moveTo>
                <a:cubicBezTo>
                  <a:pt x="381744" y="808384"/>
                  <a:pt x="408325" y="801073"/>
                  <a:pt x="433883" y="791022"/>
                </a:cubicBezTo>
                <a:cubicBezTo>
                  <a:pt x="443719" y="758986"/>
                  <a:pt x="420094" y="724741"/>
                  <a:pt x="403160" y="700395"/>
                </a:cubicBezTo>
                <a:cubicBezTo>
                  <a:pt x="336438" y="604478"/>
                  <a:pt x="579792" y="618229"/>
                  <a:pt x="621942" y="629266"/>
                </a:cubicBezTo>
                <a:cubicBezTo>
                  <a:pt x="683563" y="645403"/>
                  <a:pt x="710813" y="671100"/>
                  <a:pt x="662614" y="727986"/>
                </a:cubicBezTo>
                <a:cubicBezTo>
                  <a:pt x="603821" y="797386"/>
                  <a:pt x="688324" y="810594"/>
                  <a:pt x="748821" y="818259"/>
                </a:cubicBezTo>
                <a:cubicBezTo>
                  <a:pt x="846696" y="830659"/>
                  <a:pt x="944267" y="809672"/>
                  <a:pt x="1041561" y="789279"/>
                </a:cubicBezTo>
                <a:cubicBezTo>
                  <a:pt x="1067017" y="699208"/>
                  <a:pt x="1097538" y="611916"/>
                  <a:pt x="1092739" y="570132"/>
                </a:cubicBezTo>
                <a:cubicBezTo>
                  <a:pt x="1088661" y="534548"/>
                  <a:pt x="1072738" y="465628"/>
                  <a:pt x="1032153" y="455198"/>
                </a:cubicBezTo>
                <a:cubicBezTo>
                  <a:pt x="980798" y="441989"/>
                  <a:pt x="946679" y="491059"/>
                  <a:pt x="898177" y="491539"/>
                </a:cubicBezTo>
                <a:cubicBezTo>
                  <a:pt x="791577" y="492587"/>
                  <a:pt x="784645" y="264045"/>
                  <a:pt x="898594" y="280473"/>
                </a:cubicBezTo>
                <a:cubicBezTo>
                  <a:pt x="946325" y="287355"/>
                  <a:pt x="1002997" y="330023"/>
                  <a:pt x="1052382" y="310905"/>
                </a:cubicBezTo>
                <a:cubicBezTo>
                  <a:pt x="1084304" y="278301"/>
                  <a:pt x="1087373" y="229610"/>
                  <a:pt x="1086337" y="186602"/>
                </a:cubicBezTo>
                <a:cubicBezTo>
                  <a:pt x="1084885" y="125776"/>
                  <a:pt x="1086830" y="62866"/>
                  <a:pt x="1087398" y="83"/>
                </a:cubicBezTo>
                <a:cubicBezTo>
                  <a:pt x="1016874" y="-561"/>
                  <a:pt x="946287" y="2546"/>
                  <a:pt x="876117" y="9011"/>
                </a:cubicBezTo>
                <a:cubicBezTo>
                  <a:pt x="802033" y="15829"/>
                  <a:pt x="728289" y="26310"/>
                  <a:pt x="655215" y="40238"/>
                </a:cubicBezTo>
                <a:cubicBezTo>
                  <a:pt x="621815" y="80949"/>
                  <a:pt x="657892" y="110926"/>
                  <a:pt x="686316" y="141876"/>
                </a:cubicBezTo>
                <a:cubicBezTo>
                  <a:pt x="709714" y="235987"/>
                  <a:pt x="489380" y="223360"/>
                  <a:pt x="439060" y="207121"/>
                </a:cubicBezTo>
                <a:cubicBezTo>
                  <a:pt x="356225" y="180389"/>
                  <a:pt x="410143" y="135095"/>
                  <a:pt x="433655" y="83739"/>
                </a:cubicBezTo>
                <a:cubicBezTo>
                  <a:pt x="456334" y="18608"/>
                  <a:pt x="355896" y="24050"/>
                  <a:pt x="312294" y="17711"/>
                </a:cubicBezTo>
                <a:cubicBezTo>
                  <a:pt x="215038" y="3543"/>
                  <a:pt x="116558" y="-1382"/>
                  <a:pt x="18279" y="702"/>
                </a:cubicBezTo>
                <a:cubicBezTo>
                  <a:pt x="26512" y="54280"/>
                  <a:pt x="30136" y="106266"/>
                  <a:pt x="10412" y="167257"/>
                </a:cubicBezTo>
                <a:cubicBezTo>
                  <a:pt x="-13744" y="241935"/>
                  <a:pt x="6435" y="333950"/>
                  <a:pt x="109411" y="310804"/>
                </a:cubicBezTo>
                <a:cubicBezTo>
                  <a:pt x="207298" y="288807"/>
                  <a:pt x="319466" y="257997"/>
                  <a:pt x="285221" y="415687"/>
                </a:cubicBezTo>
                <a:cubicBezTo>
                  <a:pt x="251443" y="571205"/>
                  <a:pt x="149717" y="429185"/>
                  <a:pt x="61629" y="456700"/>
                </a:cubicBezTo>
                <a:cubicBezTo>
                  <a:pt x="-37130" y="569816"/>
                  <a:pt x="3568" y="673499"/>
                  <a:pt x="41274" y="785188"/>
                </a:cubicBezTo>
                <a:cubicBezTo>
                  <a:pt x="92844" y="796035"/>
                  <a:pt x="144363" y="807336"/>
                  <a:pt x="196666" y="813839"/>
                </a:cubicBezTo>
                <a:cubicBezTo>
                  <a:pt x="249107" y="820330"/>
                  <a:pt x="302432" y="821820"/>
                  <a:pt x="354659" y="81296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AF48D41F-551C-223D-837F-F41FFF6966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3640" y="1325134"/>
            <a:ext cx="1261854" cy="978502"/>
          </a:xfrm>
          <a:custGeom>
            <a:avLst/>
            <a:gdLst>
              <a:gd name="connsiteX0" fmla="*/ 347580 w 1261854"/>
              <a:gd name="connsiteY0" fmla="*/ 772275 h 978502"/>
              <a:gd name="connsiteX1" fmla="*/ 364905 w 1261854"/>
              <a:gd name="connsiteY1" fmla="*/ 887512 h 978502"/>
              <a:gd name="connsiteX2" fmla="*/ 449091 w 1261854"/>
              <a:gd name="connsiteY2" fmla="*/ 975525 h 978502"/>
              <a:gd name="connsiteX3" fmla="*/ 601907 w 1261854"/>
              <a:gd name="connsiteY3" fmla="*/ 956155 h 978502"/>
              <a:gd name="connsiteX4" fmla="*/ 617553 w 1261854"/>
              <a:gd name="connsiteY4" fmla="*/ 868066 h 978502"/>
              <a:gd name="connsiteX5" fmla="*/ 851992 w 1261854"/>
              <a:gd name="connsiteY5" fmla="*/ 758120 h 978502"/>
              <a:gd name="connsiteX6" fmla="*/ 1011614 w 1261854"/>
              <a:gd name="connsiteY6" fmla="*/ 784486 h 978502"/>
              <a:gd name="connsiteX7" fmla="*/ 1031969 w 1261854"/>
              <a:gd name="connsiteY7" fmla="*/ 455998 h 978502"/>
              <a:gd name="connsiteX8" fmla="*/ 1255561 w 1261854"/>
              <a:gd name="connsiteY8" fmla="*/ 414985 h 978502"/>
              <a:gd name="connsiteX9" fmla="*/ 1079751 w 1261854"/>
              <a:gd name="connsiteY9" fmla="*/ 310102 h 978502"/>
              <a:gd name="connsiteX10" fmla="*/ 980753 w 1261854"/>
              <a:gd name="connsiteY10" fmla="*/ 166555 h 978502"/>
              <a:gd name="connsiteX11" fmla="*/ 988619 w 1261854"/>
              <a:gd name="connsiteY11" fmla="*/ 0 h 978502"/>
              <a:gd name="connsiteX12" fmla="*/ 900746 w 1261854"/>
              <a:gd name="connsiteY12" fmla="*/ 3611 h 978502"/>
              <a:gd name="connsiteX13" fmla="*/ 677734 w 1261854"/>
              <a:gd name="connsiteY13" fmla="*/ 28651 h 978502"/>
              <a:gd name="connsiteX14" fmla="*/ 617578 w 1261854"/>
              <a:gd name="connsiteY14" fmla="*/ 110413 h 978502"/>
              <a:gd name="connsiteX15" fmla="*/ 601933 w 1261854"/>
              <a:gd name="connsiteY15" fmla="*/ 198502 h 978502"/>
              <a:gd name="connsiteX16" fmla="*/ 449117 w 1261854"/>
              <a:gd name="connsiteY16" fmla="*/ 217872 h 978502"/>
              <a:gd name="connsiteX17" fmla="*/ 364930 w 1261854"/>
              <a:gd name="connsiteY17" fmla="*/ 129859 h 978502"/>
              <a:gd name="connsiteX18" fmla="*/ 347605 w 1261854"/>
              <a:gd name="connsiteY18" fmla="*/ 14622 h 978502"/>
              <a:gd name="connsiteX19" fmla="*/ 0 w 1261854"/>
              <a:gd name="connsiteY19" fmla="*/ 37831 h 978502"/>
              <a:gd name="connsiteX20" fmla="*/ 0 w 1261854"/>
              <a:gd name="connsiteY20" fmla="*/ 787681 h 978502"/>
              <a:gd name="connsiteX21" fmla="*/ 347580 w 1261854"/>
              <a:gd name="connsiteY21" fmla="*/ 772275 h 97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61854" h="978502">
                <a:moveTo>
                  <a:pt x="347580" y="772275"/>
                </a:moveTo>
                <a:cubicBezTo>
                  <a:pt x="414404" y="798742"/>
                  <a:pt x="400577" y="836170"/>
                  <a:pt x="364905" y="887512"/>
                </a:cubicBezTo>
                <a:cubicBezTo>
                  <a:pt x="323310" y="947429"/>
                  <a:pt x="400160" y="968618"/>
                  <a:pt x="449091" y="975525"/>
                </a:cubicBezTo>
                <a:cubicBezTo>
                  <a:pt x="500472" y="982773"/>
                  <a:pt x="554176" y="976964"/>
                  <a:pt x="601907" y="956155"/>
                </a:cubicBezTo>
                <a:cubicBezTo>
                  <a:pt x="662632" y="929675"/>
                  <a:pt x="653010" y="911264"/>
                  <a:pt x="617553" y="868066"/>
                </a:cubicBezTo>
                <a:cubicBezTo>
                  <a:pt x="530613" y="762136"/>
                  <a:pt x="798439" y="753562"/>
                  <a:pt x="851992" y="758120"/>
                </a:cubicBezTo>
                <a:cubicBezTo>
                  <a:pt x="905885" y="762704"/>
                  <a:pt x="958781" y="773374"/>
                  <a:pt x="1011614" y="784486"/>
                </a:cubicBezTo>
                <a:cubicBezTo>
                  <a:pt x="973909" y="672797"/>
                  <a:pt x="933211" y="569101"/>
                  <a:pt x="1031969" y="455998"/>
                </a:cubicBezTo>
                <a:cubicBezTo>
                  <a:pt x="1120057" y="428483"/>
                  <a:pt x="1221783" y="570503"/>
                  <a:pt x="1255561" y="414985"/>
                </a:cubicBezTo>
                <a:cubicBezTo>
                  <a:pt x="1289807" y="257295"/>
                  <a:pt x="1177638" y="288105"/>
                  <a:pt x="1079751" y="310102"/>
                </a:cubicBezTo>
                <a:cubicBezTo>
                  <a:pt x="976775" y="333248"/>
                  <a:pt x="956597" y="241233"/>
                  <a:pt x="980753" y="166555"/>
                </a:cubicBezTo>
                <a:cubicBezTo>
                  <a:pt x="1000477" y="105565"/>
                  <a:pt x="996840" y="53578"/>
                  <a:pt x="988619" y="0"/>
                </a:cubicBezTo>
                <a:cubicBezTo>
                  <a:pt x="959299" y="619"/>
                  <a:pt x="929991" y="1793"/>
                  <a:pt x="900746" y="3611"/>
                </a:cubicBezTo>
                <a:cubicBezTo>
                  <a:pt x="826055" y="8271"/>
                  <a:pt x="751604" y="16744"/>
                  <a:pt x="677734" y="28651"/>
                </a:cubicBezTo>
                <a:cubicBezTo>
                  <a:pt x="628854" y="36531"/>
                  <a:pt x="569215" y="51494"/>
                  <a:pt x="617578" y="110413"/>
                </a:cubicBezTo>
                <a:cubicBezTo>
                  <a:pt x="653048" y="153612"/>
                  <a:pt x="662657" y="172022"/>
                  <a:pt x="601933" y="198502"/>
                </a:cubicBezTo>
                <a:cubicBezTo>
                  <a:pt x="554201" y="219312"/>
                  <a:pt x="500497" y="225120"/>
                  <a:pt x="449117" y="217872"/>
                </a:cubicBezTo>
                <a:cubicBezTo>
                  <a:pt x="400186" y="210978"/>
                  <a:pt x="323336" y="189776"/>
                  <a:pt x="364930" y="129859"/>
                </a:cubicBezTo>
                <a:cubicBezTo>
                  <a:pt x="400602" y="78504"/>
                  <a:pt x="414429" y="41077"/>
                  <a:pt x="347605" y="14622"/>
                </a:cubicBezTo>
                <a:cubicBezTo>
                  <a:pt x="274607" y="-14269"/>
                  <a:pt x="93960" y="17918"/>
                  <a:pt x="0" y="37831"/>
                </a:cubicBezTo>
                <a:lnTo>
                  <a:pt x="0" y="787681"/>
                </a:lnTo>
                <a:cubicBezTo>
                  <a:pt x="110098" y="766732"/>
                  <a:pt x="265730" y="739861"/>
                  <a:pt x="347580" y="772275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CB12B2AB-FCD3-14C6-A8CA-7E28746603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178495" y="595363"/>
            <a:ext cx="1247419" cy="949195"/>
          </a:xfrm>
          <a:custGeom>
            <a:avLst/>
            <a:gdLst>
              <a:gd name="connsiteX0" fmla="*/ 250479 w 1247419"/>
              <a:gd name="connsiteY0" fmla="*/ 0 h 949195"/>
              <a:gd name="connsiteX1" fmla="*/ 182796 w 1247419"/>
              <a:gd name="connsiteY1" fmla="*/ 277359 h 949195"/>
              <a:gd name="connsiteX2" fmla="*/ 40701 w 1247419"/>
              <a:gd name="connsiteY2" fmla="*/ 264391 h 949195"/>
              <a:gd name="connsiteX3" fmla="*/ 9095 w 1247419"/>
              <a:gd name="connsiteY3" fmla="*/ 388897 h 949195"/>
              <a:gd name="connsiteX4" fmla="*/ 82762 w 1247419"/>
              <a:gd name="connsiteY4" fmla="*/ 458612 h 949195"/>
              <a:gd name="connsiteX5" fmla="*/ 199742 w 1247419"/>
              <a:gd name="connsiteY5" fmla="*/ 423205 h 949195"/>
              <a:gd name="connsiteX6" fmla="*/ 264659 w 1247419"/>
              <a:gd name="connsiteY6" fmla="*/ 669262 h 949195"/>
              <a:gd name="connsiteX7" fmla="*/ 235414 w 1247419"/>
              <a:gd name="connsiteY7" fmla="*/ 758701 h 949195"/>
              <a:gd name="connsiteX8" fmla="*/ 480385 w 1247419"/>
              <a:gd name="connsiteY8" fmla="*/ 729570 h 949195"/>
              <a:gd name="connsiteX9" fmla="*/ 631408 w 1247419"/>
              <a:gd name="connsiteY9" fmla="*/ 767527 h 949195"/>
              <a:gd name="connsiteX10" fmla="*/ 600004 w 1247419"/>
              <a:gd name="connsiteY10" fmla="*/ 911972 h 949195"/>
              <a:gd name="connsiteX11" fmla="*/ 789628 w 1247419"/>
              <a:gd name="connsiteY11" fmla="*/ 941886 h 949195"/>
              <a:gd name="connsiteX12" fmla="*/ 884624 w 1247419"/>
              <a:gd name="connsiteY12" fmla="*/ 900026 h 949195"/>
              <a:gd name="connsiteX13" fmla="*/ 843080 w 1247419"/>
              <a:gd name="connsiteY13" fmla="*/ 820499 h 949195"/>
              <a:gd name="connsiteX14" fmla="*/ 1247420 w 1247419"/>
              <a:gd name="connsiteY14" fmla="*/ 757426 h 949195"/>
              <a:gd name="connsiteX15" fmla="*/ 1247420 w 1247419"/>
              <a:gd name="connsiteY15" fmla="*/ 0 h 949195"/>
              <a:gd name="connsiteX16" fmla="*/ 250479 w 1247419"/>
              <a:gd name="connsiteY16" fmla="*/ 0 h 949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47419" h="949195">
                <a:moveTo>
                  <a:pt x="250479" y="0"/>
                </a:moveTo>
                <a:cubicBezTo>
                  <a:pt x="273701" y="107105"/>
                  <a:pt x="296278" y="292979"/>
                  <a:pt x="182796" y="277359"/>
                </a:cubicBez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5" y="388897"/>
                </a:cubicBezTo>
                <a:cubicBezTo>
                  <a:pt x="21482" y="421235"/>
                  <a:pt x="47760" y="451061"/>
                  <a:pt x="82762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21" y="607135"/>
                  <a:pt x="264659" y="669262"/>
                </a:cubicBezTo>
                <a:cubicBezTo>
                  <a:pt x="256363" y="699150"/>
                  <a:pt x="245643" y="728825"/>
                  <a:pt x="235414" y="758701"/>
                </a:cubicBezTo>
                <a:cubicBezTo>
                  <a:pt x="316204" y="741793"/>
                  <a:pt x="397701" y="725087"/>
                  <a:pt x="480385" y="729570"/>
                </a:cubicBezTo>
                <a:cubicBezTo>
                  <a:pt x="532712" y="732398"/>
                  <a:pt x="584182" y="744609"/>
                  <a:pt x="631408" y="767527"/>
                </a:cubicBezTo>
                <a:cubicBezTo>
                  <a:pt x="645058" y="820360"/>
                  <a:pt x="559773" y="874064"/>
                  <a:pt x="600004" y="911972"/>
                </a:cubicBezTo>
                <a:cubicBezTo>
                  <a:pt x="645209" y="954589"/>
                  <a:pt x="731757" y="954412"/>
                  <a:pt x="789628" y="941886"/>
                </a:cubicBezTo>
                <a:cubicBezTo>
                  <a:pt x="823697" y="934511"/>
                  <a:pt x="856389" y="920571"/>
                  <a:pt x="884624" y="900026"/>
                </a:cubicBezTo>
                <a:cubicBezTo>
                  <a:pt x="893450" y="861955"/>
                  <a:pt x="858220" y="850439"/>
                  <a:pt x="843080" y="820499"/>
                </a:cubicBezTo>
                <a:cubicBezTo>
                  <a:pt x="804377" y="743977"/>
                  <a:pt x="1081269" y="740871"/>
                  <a:pt x="1247420" y="757426"/>
                </a:cubicBezTo>
                <a:lnTo>
                  <a:pt x="1247420" y="0"/>
                </a:lnTo>
                <a:lnTo>
                  <a:pt x="250479" y="0"/>
                </a:ln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7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779A35AD-A821-35B7-FA41-4F03A8D01A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172117" y="595363"/>
            <a:ext cx="1285040" cy="790836"/>
          </a:xfrm>
          <a:custGeom>
            <a:avLst/>
            <a:gdLst>
              <a:gd name="connsiteX0" fmla="*/ 264526 w 1285040"/>
              <a:gd name="connsiteY0" fmla="*/ 234692 h 790836"/>
              <a:gd name="connsiteX1" fmla="*/ 109676 w 1285040"/>
              <a:gd name="connsiteY1" fmla="*/ 256183 h 790836"/>
              <a:gd name="connsiteX2" fmla="*/ 110800 w 1285040"/>
              <a:gd name="connsiteY2" fmla="*/ 458271 h 790836"/>
              <a:gd name="connsiteX3" fmla="*/ 252997 w 1285040"/>
              <a:gd name="connsiteY3" fmla="*/ 482642 h 790836"/>
              <a:gd name="connsiteX4" fmla="*/ 264425 w 1285040"/>
              <a:gd name="connsiteY4" fmla="*/ 678644 h 790836"/>
              <a:gd name="connsiteX5" fmla="*/ 270258 w 1285040"/>
              <a:gd name="connsiteY5" fmla="*/ 784372 h 790836"/>
              <a:gd name="connsiteX6" fmla="*/ 627385 w 1285040"/>
              <a:gd name="connsiteY6" fmla="*/ 760191 h 790836"/>
              <a:gd name="connsiteX7" fmla="*/ 588960 w 1285040"/>
              <a:gd name="connsiteY7" fmla="*/ 631796 h 790836"/>
              <a:gd name="connsiteX8" fmla="*/ 731888 w 1285040"/>
              <a:gd name="connsiteY8" fmla="*/ 586047 h 790836"/>
              <a:gd name="connsiteX9" fmla="*/ 880815 w 1285040"/>
              <a:gd name="connsiteY9" fmla="*/ 627945 h 790836"/>
              <a:gd name="connsiteX10" fmla="*/ 837062 w 1285040"/>
              <a:gd name="connsiteY10" fmla="*/ 760128 h 790836"/>
              <a:gd name="connsiteX11" fmla="*/ 1178391 w 1285040"/>
              <a:gd name="connsiteY11" fmla="*/ 771644 h 790836"/>
              <a:gd name="connsiteX12" fmla="*/ 1241768 w 1285040"/>
              <a:gd name="connsiteY12" fmla="*/ 758701 h 790836"/>
              <a:gd name="connsiteX13" fmla="*/ 1271013 w 1285040"/>
              <a:gd name="connsiteY13" fmla="*/ 669262 h 790836"/>
              <a:gd name="connsiteX14" fmla="*/ 1206096 w 1285040"/>
              <a:gd name="connsiteY14" fmla="*/ 423205 h 790836"/>
              <a:gd name="connsiteX15" fmla="*/ 1089116 w 1285040"/>
              <a:gd name="connsiteY15" fmla="*/ 458612 h 790836"/>
              <a:gd name="connsiteX16" fmla="*/ 1015448 w 1285040"/>
              <a:gd name="connsiteY16" fmla="*/ 388897 h 790836"/>
              <a:gd name="connsiteX17" fmla="*/ 1047054 w 1285040"/>
              <a:gd name="connsiteY17" fmla="*/ 264391 h 790836"/>
              <a:gd name="connsiteX18" fmla="*/ 1189150 w 1285040"/>
              <a:gd name="connsiteY18" fmla="*/ 277359 h 790836"/>
              <a:gd name="connsiteX19" fmla="*/ 1256832 w 1285040"/>
              <a:gd name="connsiteY19" fmla="*/ 0 h 790836"/>
              <a:gd name="connsiteX20" fmla="*/ 250332 w 1285040"/>
              <a:gd name="connsiteY20" fmla="*/ 0 h 790836"/>
              <a:gd name="connsiteX21" fmla="*/ 264526 w 1285040"/>
              <a:gd name="connsiteY21" fmla="*/ 234692 h 79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85040" h="790836">
                <a:moveTo>
                  <a:pt x="264526" y="234692"/>
                </a:moveTo>
                <a:cubicBezTo>
                  <a:pt x="235167" y="313297"/>
                  <a:pt x="169606" y="274783"/>
                  <a:pt x="109676" y="256183"/>
                </a:cubicBezTo>
                <a:cubicBezTo>
                  <a:pt x="-34982" y="211268"/>
                  <a:pt x="-38505" y="478260"/>
                  <a:pt x="110800" y="458271"/>
                </a:cubicBezTo>
                <a:cubicBezTo>
                  <a:pt x="163482" y="408015"/>
                  <a:pt x="233286" y="409164"/>
                  <a:pt x="252997" y="482642"/>
                </a:cubicBezTo>
                <a:cubicBezTo>
                  <a:pt x="270044" y="546208"/>
                  <a:pt x="268225" y="613550"/>
                  <a:pt x="264425" y="678644"/>
                </a:cubicBezTo>
                <a:cubicBezTo>
                  <a:pt x="263402" y="696259"/>
                  <a:pt x="267177" y="736679"/>
                  <a:pt x="270258" y="784372"/>
                </a:cubicBezTo>
                <a:cubicBezTo>
                  <a:pt x="389662" y="783981"/>
                  <a:pt x="509117" y="776884"/>
                  <a:pt x="627385" y="760191"/>
                </a:cubicBezTo>
                <a:cubicBezTo>
                  <a:pt x="643131" y="708974"/>
                  <a:pt x="571281" y="673024"/>
                  <a:pt x="588960" y="631796"/>
                </a:cubicBezTo>
                <a:cubicBezTo>
                  <a:pt x="608292" y="586691"/>
                  <a:pt x="690029" y="584684"/>
                  <a:pt x="731888" y="586047"/>
                </a:cubicBezTo>
                <a:cubicBezTo>
                  <a:pt x="781135" y="587651"/>
                  <a:pt x="842125" y="596187"/>
                  <a:pt x="880815" y="627945"/>
                </a:cubicBezTo>
                <a:cubicBezTo>
                  <a:pt x="893860" y="685450"/>
                  <a:pt x="816353" y="702787"/>
                  <a:pt x="837062" y="760128"/>
                </a:cubicBezTo>
                <a:cubicBezTo>
                  <a:pt x="946907" y="804690"/>
                  <a:pt x="1064834" y="793616"/>
                  <a:pt x="1178391" y="771644"/>
                </a:cubicBezTo>
                <a:cubicBezTo>
                  <a:pt x="1199479" y="767565"/>
                  <a:pt x="1220592" y="763120"/>
                  <a:pt x="1241768" y="758701"/>
                </a:cubicBezTo>
                <a:cubicBezTo>
                  <a:pt x="1252009" y="728837"/>
                  <a:pt x="1262717" y="699150"/>
                  <a:pt x="1271013" y="669262"/>
                </a:cubicBezTo>
                <a:cubicBezTo>
                  <a:pt x="1288274" y="607135"/>
                  <a:pt x="1308238" y="422220"/>
                  <a:pt x="1206096" y="423205"/>
                </a:cubicBezTo>
                <a:cubicBezTo>
                  <a:pt x="1161293" y="423647"/>
                  <a:pt x="1138097" y="469156"/>
                  <a:pt x="1089116" y="458612"/>
                </a:cubicBezTo>
                <a:cubicBezTo>
                  <a:pt x="1054113" y="451074"/>
                  <a:pt x="1027836" y="421235"/>
                  <a:pt x="1015448" y="388897"/>
                </a:cubicBezTo>
                <a:cubicBezTo>
                  <a:pt x="997820" y="342908"/>
                  <a:pt x="1004513" y="290100"/>
                  <a:pt x="1047054" y="264391"/>
                </a:cubicBezTo>
                <a:cubicBezTo>
                  <a:pt x="1101226" y="231648"/>
                  <a:pt x="1130988" y="269366"/>
                  <a:pt x="1189150" y="277359"/>
                </a:cubicBezTo>
                <a:cubicBezTo>
                  <a:pt x="1302632" y="292967"/>
                  <a:pt x="1280054" y="107105"/>
                  <a:pt x="1256832" y="0"/>
                </a:cubicBezTo>
                <a:lnTo>
                  <a:pt x="250332" y="0"/>
                </a:lnTo>
                <a:cubicBezTo>
                  <a:pt x="263326" y="76976"/>
                  <a:pt x="283416" y="184107"/>
                  <a:pt x="264526" y="234692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C99AC33D-7112-7CC7-1635-F5F9336A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58109" y="595363"/>
            <a:ext cx="1286245" cy="788003"/>
          </a:xfrm>
          <a:custGeom>
            <a:avLst/>
            <a:gdLst>
              <a:gd name="connsiteX0" fmla="*/ 182796 w 1286245"/>
              <a:gd name="connsiteY0" fmla="*/ 277359 h 788003"/>
              <a:gd name="connsiteX1" fmla="*/ 40701 w 1286245"/>
              <a:gd name="connsiteY1" fmla="*/ 264391 h 788003"/>
              <a:gd name="connsiteX2" fmla="*/ 9094 w 1286245"/>
              <a:gd name="connsiteY2" fmla="*/ 388897 h 788003"/>
              <a:gd name="connsiteX3" fmla="*/ 82763 w 1286245"/>
              <a:gd name="connsiteY3" fmla="*/ 458612 h 788003"/>
              <a:gd name="connsiteX4" fmla="*/ 199742 w 1286245"/>
              <a:gd name="connsiteY4" fmla="*/ 423205 h 788003"/>
              <a:gd name="connsiteX5" fmla="*/ 264243 w 1286245"/>
              <a:gd name="connsiteY5" fmla="*/ 669388 h 788003"/>
              <a:gd name="connsiteX6" fmla="*/ 236500 w 1286245"/>
              <a:gd name="connsiteY6" fmla="*/ 753915 h 788003"/>
              <a:gd name="connsiteX7" fmla="*/ 288954 w 1286245"/>
              <a:gd name="connsiteY7" fmla="*/ 764888 h 788003"/>
              <a:gd name="connsiteX8" fmla="*/ 604777 w 1286245"/>
              <a:gd name="connsiteY8" fmla="*/ 769497 h 788003"/>
              <a:gd name="connsiteX9" fmla="*/ 587351 w 1286245"/>
              <a:gd name="connsiteY9" fmla="*/ 650030 h 788003"/>
              <a:gd name="connsiteX10" fmla="*/ 707450 w 1286245"/>
              <a:gd name="connsiteY10" fmla="*/ 586300 h 788003"/>
              <a:gd name="connsiteX11" fmla="*/ 871352 w 1286245"/>
              <a:gd name="connsiteY11" fmla="*/ 615962 h 788003"/>
              <a:gd name="connsiteX12" fmla="*/ 837650 w 1286245"/>
              <a:gd name="connsiteY12" fmla="*/ 739318 h 788003"/>
              <a:gd name="connsiteX13" fmla="*/ 1243127 w 1286245"/>
              <a:gd name="connsiteY13" fmla="*/ 784297 h 788003"/>
              <a:gd name="connsiteX14" fmla="*/ 1284254 w 1286245"/>
              <a:gd name="connsiteY14" fmla="*/ 784372 h 788003"/>
              <a:gd name="connsiteX15" fmla="*/ 1278420 w 1286245"/>
              <a:gd name="connsiteY15" fmla="*/ 678644 h 788003"/>
              <a:gd name="connsiteX16" fmla="*/ 1266992 w 1286245"/>
              <a:gd name="connsiteY16" fmla="*/ 482642 h 788003"/>
              <a:gd name="connsiteX17" fmla="*/ 1124796 w 1286245"/>
              <a:gd name="connsiteY17" fmla="*/ 458271 h 788003"/>
              <a:gd name="connsiteX18" fmla="*/ 1123672 w 1286245"/>
              <a:gd name="connsiteY18" fmla="*/ 256183 h 788003"/>
              <a:gd name="connsiteX19" fmla="*/ 1278521 w 1286245"/>
              <a:gd name="connsiteY19" fmla="*/ 234692 h 788003"/>
              <a:gd name="connsiteX20" fmla="*/ 1264353 w 1286245"/>
              <a:gd name="connsiteY20" fmla="*/ 0 h 788003"/>
              <a:gd name="connsiteX21" fmla="*/ 257108 w 1286245"/>
              <a:gd name="connsiteY21" fmla="*/ 0 h 788003"/>
              <a:gd name="connsiteX22" fmla="*/ 182796 w 1286245"/>
              <a:gd name="connsiteY22" fmla="*/ 277359 h 78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6245" h="788003">
                <a:moveTo>
                  <a:pt x="182796" y="277359"/>
                </a:moveTo>
                <a:cubicBezTo>
                  <a:pt x="124647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09" y="422208"/>
                  <a:pt x="281618" y="607362"/>
                  <a:pt x="264243" y="669388"/>
                </a:cubicBezTo>
                <a:cubicBezTo>
                  <a:pt x="256325" y="697635"/>
                  <a:pt x="246261" y="725693"/>
                  <a:pt x="236500" y="753915"/>
                </a:cubicBezTo>
                <a:cubicBezTo>
                  <a:pt x="254052" y="757602"/>
                  <a:pt x="271541" y="761327"/>
                  <a:pt x="288954" y="764888"/>
                </a:cubicBezTo>
                <a:cubicBezTo>
                  <a:pt x="392903" y="786153"/>
                  <a:pt x="501258" y="801886"/>
                  <a:pt x="604777" y="769497"/>
                </a:cubicBezTo>
                <a:cubicBezTo>
                  <a:pt x="666726" y="750102"/>
                  <a:pt x="609095" y="684528"/>
                  <a:pt x="587351" y="650030"/>
                </a:cubicBezTo>
                <a:cubicBezTo>
                  <a:pt x="595394" y="596313"/>
                  <a:pt x="662345" y="588649"/>
                  <a:pt x="707450" y="586300"/>
                </a:cubicBezTo>
                <a:cubicBezTo>
                  <a:pt x="763275" y="583396"/>
                  <a:pt x="819846" y="594596"/>
                  <a:pt x="871352" y="615962"/>
                </a:cubicBezTo>
                <a:cubicBezTo>
                  <a:pt x="917619" y="665751"/>
                  <a:pt x="837094" y="691031"/>
                  <a:pt x="837650" y="739318"/>
                </a:cubicBezTo>
                <a:cubicBezTo>
                  <a:pt x="838231" y="788211"/>
                  <a:pt x="1187364" y="783779"/>
                  <a:pt x="1243127" y="784297"/>
                </a:cubicBezTo>
                <a:cubicBezTo>
                  <a:pt x="1256840" y="784423"/>
                  <a:pt x="1270540" y="784410"/>
                  <a:pt x="1284254" y="784372"/>
                </a:cubicBezTo>
                <a:cubicBezTo>
                  <a:pt x="1281173" y="736691"/>
                  <a:pt x="1277397" y="696259"/>
                  <a:pt x="1278420" y="678644"/>
                </a:cubicBezTo>
                <a:cubicBezTo>
                  <a:pt x="1282220" y="613537"/>
                  <a:pt x="1284026" y="546195"/>
                  <a:pt x="1266992" y="482642"/>
                </a:cubicBezTo>
                <a:cubicBezTo>
                  <a:pt x="1247281" y="409164"/>
                  <a:pt x="1177477" y="408015"/>
                  <a:pt x="1124796" y="458271"/>
                </a:cubicBezTo>
                <a:cubicBezTo>
                  <a:pt x="975490" y="478260"/>
                  <a:pt x="979013" y="211268"/>
                  <a:pt x="1123672" y="256183"/>
                </a:cubicBezTo>
                <a:cubicBezTo>
                  <a:pt x="1183601" y="274796"/>
                  <a:pt x="1249162" y="313297"/>
                  <a:pt x="1278521" y="234692"/>
                </a:cubicBezTo>
                <a:cubicBezTo>
                  <a:pt x="1297411" y="184107"/>
                  <a:pt x="1277321" y="76976"/>
                  <a:pt x="1264353" y="0"/>
                </a:cubicBezTo>
                <a:lnTo>
                  <a:pt x="257108" y="0"/>
                </a:lnTo>
                <a:cubicBezTo>
                  <a:pt x="274420" y="120932"/>
                  <a:pt x="289422" y="292032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4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643EF620-1482-9AB7-0F5D-598AF6ED263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147935" y="595363"/>
            <a:ext cx="1288641" cy="951892"/>
          </a:xfrm>
          <a:custGeom>
            <a:avLst/>
            <a:gdLst>
              <a:gd name="connsiteX0" fmla="*/ 182796 w 1288641"/>
              <a:gd name="connsiteY0" fmla="*/ 277359 h 951892"/>
              <a:gd name="connsiteX1" fmla="*/ 40701 w 1288641"/>
              <a:gd name="connsiteY1" fmla="*/ 264391 h 951892"/>
              <a:gd name="connsiteX2" fmla="*/ 9094 w 1288641"/>
              <a:gd name="connsiteY2" fmla="*/ 388897 h 951892"/>
              <a:gd name="connsiteX3" fmla="*/ 82763 w 1288641"/>
              <a:gd name="connsiteY3" fmla="*/ 458612 h 951892"/>
              <a:gd name="connsiteX4" fmla="*/ 199742 w 1288641"/>
              <a:gd name="connsiteY4" fmla="*/ 423205 h 951892"/>
              <a:gd name="connsiteX5" fmla="*/ 264659 w 1288641"/>
              <a:gd name="connsiteY5" fmla="*/ 669262 h 951892"/>
              <a:gd name="connsiteX6" fmla="*/ 236046 w 1288641"/>
              <a:gd name="connsiteY6" fmla="*/ 756832 h 951892"/>
              <a:gd name="connsiteX7" fmla="*/ 480726 w 1288641"/>
              <a:gd name="connsiteY7" fmla="*/ 729355 h 951892"/>
              <a:gd name="connsiteX8" fmla="*/ 631407 w 1288641"/>
              <a:gd name="connsiteY8" fmla="*/ 767527 h 951892"/>
              <a:gd name="connsiteX9" fmla="*/ 588159 w 1288641"/>
              <a:gd name="connsiteY9" fmla="*/ 897980 h 951892"/>
              <a:gd name="connsiteX10" fmla="*/ 884624 w 1288641"/>
              <a:gd name="connsiteY10" fmla="*/ 900026 h 951892"/>
              <a:gd name="connsiteX11" fmla="*/ 837410 w 1288641"/>
              <a:gd name="connsiteY11" fmla="*/ 801394 h 951892"/>
              <a:gd name="connsiteX12" fmla="*/ 957862 w 1288641"/>
              <a:gd name="connsiteY12" fmla="*/ 732499 h 951892"/>
              <a:gd name="connsiteX13" fmla="*/ 1246700 w 1288641"/>
              <a:gd name="connsiteY13" fmla="*/ 753915 h 951892"/>
              <a:gd name="connsiteX14" fmla="*/ 1274442 w 1288641"/>
              <a:gd name="connsiteY14" fmla="*/ 669388 h 951892"/>
              <a:gd name="connsiteX15" fmla="*/ 1209942 w 1288641"/>
              <a:gd name="connsiteY15" fmla="*/ 423205 h 951892"/>
              <a:gd name="connsiteX16" fmla="*/ 1092962 w 1288641"/>
              <a:gd name="connsiteY16" fmla="*/ 458612 h 951892"/>
              <a:gd name="connsiteX17" fmla="*/ 1019294 w 1288641"/>
              <a:gd name="connsiteY17" fmla="*/ 388897 h 951892"/>
              <a:gd name="connsiteX18" fmla="*/ 1050900 w 1288641"/>
              <a:gd name="connsiteY18" fmla="*/ 264391 h 951892"/>
              <a:gd name="connsiteX19" fmla="*/ 1192996 w 1288641"/>
              <a:gd name="connsiteY19" fmla="*/ 277359 h 951892"/>
              <a:gd name="connsiteX20" fmla="*/ 1267320 w 1288641"/>
              <a:gd name="connsiteY20" fmla="*/ 0 h 951892"/>
              <a:gd name="connsiteX21" fmla="*/ 252701 w 1288641"/>
              <a:gd name="connsiteY21" fmla="*/ 0 h 951892"/>
              <a:gd name="connsiteX22" fmla="*/ 182796 w 1288641"/>
              <a:gd name="connsiteY22" fmla="*/ 277359 h 95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88641" h="951892">
                <a:moveTo>
                  <a:pt x="182796" y="277359"/>
                </a:moveTo>
                <a:cubicBezTo>
                  <a:pt x="124635" y="269354"/>
                  <a:pt x="94872" y="231636"/>
                  <a:pt x="40701" y="264391"/>
                </a:cubicBezTo>
                <a:cubicBezTo>
                  <a:pt x="-1841" y="290113"/>
                  <a:pt x="-8533" y="342908"/>
                  <a:pt x="9094" y="388897"/>
                </a:cubicBezTo>
                <a:cubicBezTo>
                  <a:pt x="21482" y="421235"/>
                  <a:pt x="47760" y="451061"/>
                  <a:pt x="82763" y="458612"/>
                </a:cubicBezTo>
                <a:cubicBezTo>
                  <a:pt x="131744" y="469156"/>
                  <a:pt x="154940" y="423647"/>
                  <a:pt x="199742" y="423205"/>
                </a:cubicBezTo>
                <a:cubicBezTo>
                  <a:pt x="301885" y="422208"/>
                  <a:pt x="281908" y="607135"/>
                  <a:pt x="264659" y="669262"/>
                </a:cubicBezTo>
                <a:cubicBezTo>
                  <a:pt x="256527" y="698519"/>
                  <a:pt x="246084" y="727587"/>
                  <a:pt x="236046" y="756832"/>
                </a:cubicBezTo>
                <a:cubicBezTo>
                  <a:pt x="317252" y="740303"/>
                  <a:pt x="398736" y="724822"/>
                  <a:pt x="480726" y="729355"/>
                </a:cubicBezTo>
                <a:cubicBezTo>
                  <a:pt x="532952" y="732247"/>
                  <a:pt x="584333" y="744495"/>
                  <a:pt x="631407" y="767527"/>
                </a:cubicBezTo>
                <a:cubicBezTo>
                  <a:pt x="643505" y="814324"/>
                  <a:pt x="571188" y="866071"/>
                  <a:pt x="588159" y="897980"/>
                </a:cubicBezTo>
                <a:cubicBezTo>
                  <a:pt x="636837" y="989529"/>
                  <a:pt x="820578" y="946621"/>
                  <a:pt x="884624" y="900026"/>
                </a:cubicBezTo>
                <a:cubicBezTo>
                  <a:pt x="895041" y="855098"/>
                  <a:pt x="840819" y="843721"/>
                  <a:pt x="837410" y="801394"/>
                </a:cubicBezTo>
                <a:cubicBezTo>
                  <a:pt x="833357" y="751150"/>
                  <a:pt x="922493" y="738813"/>
                  <a:pt x="957862" y="732499"/>
                </a:cubicBezTo>
                <a:cubicBezTo>
                  <a:pt x="1054600" y="715238"/>
                  <a:pt x="1151591" y="733926"/>
                  <a:pt x="1246700" y="753915"/>
                </a:cubicBezTo>
                <a:cubicBezTo>
                  <a:pt x="1256461" y="725693"/>
                  <a:pt x="1266525" y="697623"/>
                  <a:pt x="1274442" y="669388"/>
                </a:cubicBezTo>
                <a:cubicBezTo>
                  <a:pt x="1291817" y="607362"/>
                  <a:pt x="1312009" y="422208"/>
                  <a:pt x="1209942" y="423205"/>
                </a:cubicBezTo>
                <a:cubicBezTo>
                  <a:pt x="1165140" y="423647"/>
                  <a:pt x="1141943" y="469156"/>
                  <a:pt x="1092962" y="458612"/>
                </a:cubicBezTo>
                <a:cubicBezTo>
                  <a:pt x="1057959" y="451074"/>
                  <a:pt x="1031681" y="421235"/>
                  <a:pt x="1019294" y="388897"/>
                </a:cubicBezTo>
                <a:cubicBezTo>
                  <a:pt x="1001666" y="342908"/>
                  <a:pt x="1008359" y="290100"/>
                  <a:pt x="1050900" y="264391"/>
                </a:cubicBezTo>
                <a:cubicBezTo>
                  <a:pt x="1105072" y="231648"/>
                  <a:pt x="1134834" y="269366"/>
                  <a:pt x="1192996" y="277359"/>
                </a:cubicBezTo>
                <a:cubicBezTo>
                  <a:pt x="1299609" y="292032"/>
                  <a:pt x="1284620" y="120919"/>
                  <a:pt x="1267320" y="0"/>
                </a:cubicBezTo>
                <a:lnTo>
                  <a:pt x="252701" y="0"/>
                </a:lnTo>
                <a:cubicBezTo>
                  <a:pt x="271188" y="125415"/>
                  <a:pt x="284497" y="291351"/>
                  <a:pt x="182796" y="277359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F1AC9A60-39AB-C8C6-6E5C-10ECB1CA38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30038" y="595376"/>
            <a:ext cx="1096540" cy="790595"/>
          </a:xfrm>
          <a:custGeom>
            <a:avLst/>
            <a:gdLst>
              <a:gd name="connsiteX0" fmla="*/ 158740 w 1096540"/>
              <a:gd name="connsiteY0" fmla="*/ 264821 h 790595"/>
              <a:gd name="connsiteX1" fmla="*/ 192467 w 1096540"/>
              <a:gd name="connsiteY1" fmla="*/ 459016 h 790595"/>
              <a:gd name="connsiteX2" fmla="*/ 42290 w 1096540"/>
              <a:gd name="connsiteY2" fmla="*/ 451970 h 790595"/>
              <a:gd name="connsiteX3" fmla="*/ 4168 w 1096540"/>
              <a:gd name="connsiteY3" fmla="*/ 631392 h 790595"/>
              <a:gd name="connsiteX4" fmla="*/ 41836 w 1096540"/>
              <a:gd name="connsiteY4" fmla="*/ 753246 h 790595"/>
              <a:gd name="connsiteX5" fmla="*/ 438890 w 1096540"/>
              <a:gd name="connsiteY5" fmla="*/ 760178 h 790595"/>
              <a:gd name="connsiteX6" fmla="*/ 400452 w 1096540"/>
              <a:gd name="connsiteY6" fmla="*/ 631784 h 790595"/>
              <a:gd name="connsiteX7" fmla="*/ 515134 w 1096540"/>
              <a:gd name="connsiteY7" fmla="*/ 586300 h 790595"/>
              <a:gd name="connsiteX8" fmla="*/ 679036 w 1096540"/>
              <a:gd name="connsiteY8" fmla="*/ 615961 h 790595"/>
              <a:gd name="connsiteX9" fmla="*/ 648554 w 1096540"/>
              <a:gd name="connsiteY9" fmla="*/ 760128 h 790595"/>
              <a:gd name="connsiteX10" fmla="*/ 1053904 w 1096540"/>
              <a:gd name="connsiteY10" fmla="*/ 756832 h 790595"/>
              <a:gd name="connsiteX11" fmla="*/ 1082518 w 1096540"/>
              <a:gd name="connsiteY11" fmla="*/ 669261 h 790595"/>
              <a:gd name="connsiteX12" fmla="*/ 1017601 w 1096540"/>
              <a:gd name="connsiteY12" fmla="*/ 423205 h 790595"/>
              <a:gd name="connsiteX13" fmla="*/ 900621 w 1096540"/>
              <a:gd name="connsiteY13" fmla="*/ 458612 h 790595"/>
              <a:gd name="connsiteX14" fmla="*/ 826953 w 1096540"/>
              <a:gd name="connsiteY14" fmla="*/ 388897 h 790595"/>
              <a:gd name="connsiteX15" fmla="*/ 858559 w 1096540"/>
              <a:gd name="connsiteY15" fmla="*/ 264391 h 790595"/>
              <a:gd name="connsiteX16" fmla="*/ 1000655 w 1096540"/>
              <a:gd name="connsiteY16" fmla="*/ 277359 h 790595"/>
              <a:gd name="connsiteX17" fmla="*/ 1070547 w 1096540"/>
              <a:gd name="connsiteY17" fmla="*/ 0 h 790595"/>
              <a:gd name="connsiteX18" fmla="*/ 44412 w 1096540"/>
              <a:gd name="connsiteY18" fmla="*/ 0 h 790595"/>
              <a:gd name="connsiteX19" fmla="*/ 158740 w 1096540"/>
              <a:gd name="connsiteY19" fmla="*/ 264821 h 79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6540" h="790595">
                <a:moveTo>
                  <a:pt x="158740" y="264821"/>
                </a:moveTo>
                <a:cubicBezTo>
                  <a:pt x="354463" y="186215"/>
                  <a:pt x="314763" y="496494"/>
                  <a:pt x="192467" y="459016"/>
                </a:cubicBezTo>
                <a:cubicBezTo>
                  <a:pt x="134647" y="441300"/>
                  <a:pt x="91979" y="396019"/>
                  <a:pt x="42290" y="451970"/>
                </a:cubicBezTo>
                <a:cubicBezTo>
                  <a:pt x="3979" y="505018"/>
                  <a:pt x="-7057" y="567599"/>
                  <a:pt x="4168" y="631392"/>
                </a:cubicBezTo>
                <a:cubicBezTo>
                  <a:pt x="11353" y="672178"/>
                  <a:pt x="26620" y="712624"/>
                  <a:pt x="41836" y="753246"/>
                </a:cubicBezTo>
                <a:cubicBezTo>
                  <a:pt x="174764" y="780837"/>
                  <a:pt x="307048" y="812506"/>
                  <a:pt x="438890" y="760178"/>
                </a:cubicBezTo>
                <a:cubicBezTo>
                  <a:pt x="454611" y="708962"/>
                  <a:pt x="382786" y="673012"/>
                  <a:pt x="400452" y="631784"/>
                </a:cubicBezTo>
                <a:cubicBezTo>
                  <a:pt x="416678" y="593952"/>
                  <a:pt x="478817" y="588181"/>
                  <a:pt x="515134" y="586300"/>
                </a:cubicBezTo>
                <a:cubicBezTo>
                  <a:pt x="570959" y="583396"/>
                  <a:pt x="627530" y="594596"/>
                  <a:pt x="679036" y="615961"/>
                </a:cubicBezTo>
                <a:cubicBezTo>
                  <a:pt x="729268" y="670007"/>
                  <a:pt x="626848" y="700034"/>
                  <a:pt x="648554" y="760128"/>
                </a:cubicBezTo>
                <a:cubicBezTo>
                  <a:pt x="783566" y="814930"/>
                  <a:pt x="918337" y="784423"/>
                  <a:pt x="1053904" y="756832"/>
                </a:cubicBezTo>
                <a:cubicBezTo>
                  <a:pt x="1063943" y="727600"/>
                  <a:pt x="1074399" y="698519"/>
                  <a:pt x="1082518" y="669261"/>
                </a:cubicBezTo>
                <a:cubicBezTo>
                  <a:pt x="1099767" y="607135"/>
                  <a:pt x="1119743" y="422208"/>
                  <a:pt x="1017601" y="423205"/>
                </a:cubicBezTo>
                <a:cubicBezTo>
                  <a:pt x="972799" y="423647"/>
                  <a:pt x="949602" y="469156"/>
                  <a:pt x="900621" y="458612"/>
                </a:cubicBezTo>
                <a:cubicBezTo>
                  <a:pt x="865605" y="451074"/>
                  <a:pt x="839340" y="421235"/>
                  <a:pt x="826953" y="388897"/>
                </a:cubicBezTo>
                <a:cubicBezTo>
                  <a:pt x="809325" y="342895"/>
                  <a:pt x="816018" y="290100"/>
                  <a:pt x="858559" y="264391"/>
                </a:cubicBezTo>
                <a:cubicBezTo>
                  <a:pt x="912743" y="231649"/>
                  <a:pt x="942493" y="269366"/>
                  <a:pt x="1000655" y="277359"/>
                </a:cubicBezTo>
                <a:cubicBezTo>
                  <a:pt x="1102355" y="291351"/>
                  <a:pt x="1089046" y="125402"/>
                  <a:pt x="1070547" y="0"/>
                </a:cubicBezTo>
                <a:lnTo>
                  <a:pt x="44412" y="0"/>
                </a:lnTo>
                <a:cubicBezTo>
                  <a:pt x="17440" y="137815"/>
                  <a:pt x="24498" y="318739"/>
                  <a:pt x="158740" y="264821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545E0D45-99AD-09D8-66B6-0D799F2DDB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30630" y="595351"/>
            <a:ext cx="1494305" cy="951077"/>
          </a:xfrm>
          <a:custGeom>
            <a:avLst/>
            <a:gdLst>
              <a:gd name="connsiteX0" fmla="*/ 236449 w 1494305"/>
              <a:gd name="connsiteY0" fmla="*/ 280087 h 951077"/>
              <a:gd name="connsiteX1" fmla="*/ 8362 w 1494305"/>
              <a:gd name="connsiteY1" fmla="*/ 296162 h 951077"/>
              <a:gd name="connsiteX2" fmla="*/ 111540 w 1494305"/>
              <a:gd name="connsiteY2" fmla="*/ 458284 h 951077"/>
              <a:gd name="connsiteX3" fmla="*/ 216220 w 1494305"/>
              <a:gd name="connsiteY3" fmla="*/ 424380 h 951077"/>
              <a:gd name="connsiteX4" fmla="*/ 263459 w 1494305"/>
              <a:gd name="connsiteY4" fmla="*/ 533619 h 951077"/>
              <a:gd name="connsiteX5" fmla="*/ 271477 w 1494305"/>
              <a:gd name="connsiteY5" fmla="*/ 726893 h 951077"/>
              <a:gd name="connsiteX6" fmla="*/ 444560 w 1494305"/>
              <a:gd name="connsiteY6" fmla="*/ 736502 h 951077"/>
              <a:gd name="connsiteX7" fmla="*/ 628326 w 1494305"/>
              <a:gd name="connsiteY7" fmla="*/ 767540 h 951077"/>
              <a:gd name="connsiteX8" fmla="*/ 596922 w 1494305"/>
              <a:gd name="connsiteY8" fmla="*/ 911984 h 951077"/>
              <a:gd name="connsiteX9" fmla="*/ 881542 w 1494305"/>
              <a:gd name="connsiteY9" fmla="*/ 900039 h 951077"/>
              <a:gd name="connsiteX10" fmla="*/ 834316 w 1494305"/>
              <a:gd name="connsiteY10" fmla="*/ 801407 h 951077"/>
              <a:gd name="connsiteX11" fmla="*/ 980591 w 1494305"/>
              <a:gd name="connsiteY11" fmla="*/ 728900 h 951077"/>
              <a:gd name="connsiteX12" fmla="*/ 1241270 w 1494305"/>
              <a:gd name="connsiteY12" fmla="*/ 753259 h 951077"/>
              <a:gd name="connsiteX13" fmla="*/ 1203602 w 1494305"/>
              <a:gd name="connsiteY13" fmla="*/ 631405 h 951077"/>
              <a:gd name="connsiteX14" fmla="*/ 1241724 w 1494305"/>
              <a:gd name="connsiteY14" fmla="*/ 451983 h 951077"/>
              <a:gd name="connsiteX15" fmla="*/ 1391901 w 1494305"/>
              <a:gd name="connsiteY15" fmla="*/ 459029 h 951077"/>
              <a:gd name="connsiteX16" fmla="*/ 1358174 w 1494305"/>
              <a:gd name="connsiteY16" fmla="*/ 264833 h 951077"/>
              <a:gd name="connsiteX17" fmla="*/ 1243883 w 1494305"/>
              <a:gd name="connsiteY17" fmla="*/ 0 h 951077"/>
              <a:gd name="connsiteX18" fmla="*/ 260605 w 1494305"/>
              <a:gd name="connsiteY18" fmla="*/ 0 h 951077"/>
              <a:gd name="connsiteX19" fmla="*/ 236449 w 1494305"/>
              <a:gd name="connsiteY19" fmla="*/ 280087 h 95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94305" h="951077">
                <a:moveTo>
                  <a:pt x="236449" y="280087"/>
                </a:moveTo>
                <a:cubicBezTo>
                  <a:pt x="167150" y="306907"/>
                  <a:pt x="44185" y="188034"/>
                  <a:pt x="8362" y="296162"/>
                </a:cubicBezTo>
                <a:cubicBezTo>
                  <a:pt x="-18042" y="375853"/>
                  <a:pt x="18552" y="470735"/>
                  <a:pt x="111540" y="458284"/>
                </a:cubicBezTo>
                <a:cubicBezTo>
                  <a:pt x="135355" y="435555"/>
                  <a:pt x="183642" y="416008"/>
                  <a:pt x="216220" y="424380"/>
                </a:cubicBezTo>
                <a:cubicBezTo>
                  <a:pt x="254329" y="434178"/>
                  <a:pt x="259481" y="501444"/>
                  <a:pt x="263459" y="533619"/>
                </a:cubicBezTo>
                <a:cubicBezTo>
                  <a:pt x="271212" y="596250"/>
                  <a:pt x="272084" y="661508"/>
                  <a:pt x="271477" y="726893"/>
                </a:cubicBezTo>
                <a:cubicBezTo>
                  <a:pt x="329298" y="727410"/>
                  <a:pt x="387068" y="730390"/>
                  <a:pt x="444560" y="736502"/>
                </a:cubicBezTo>
                <a:cubicBezTo>
                  <a:pt x="506371" y="743068"/>
                  <a:pt x="567854" y="753132"/>
                  <a:pt x="628326" y="767540"/>
                </a:cubicBezTo>
                <a:cubicBezTo>
                  <a:pt x="641989" y="820386"/>
                  <a:pt x="556691" y="874064"/>
                  <a:pt x="596922" y="911984"/>
                </a:cubicBezTo>
                <a:cubicBezTo>
                  <a:pt x="666625" y="977672"/>
                  <a:pt x="810778" y="951520"/>
                  <a:pt x="881542" y="900039"/>
                </a:cubicBezTo>
                <a:cubicBezTo>
                  <a:pt x="891960" y="855098"/>
                  <a:pt x="837738" y="843746"/>
                  <a:pt x="834316" y="801407"/>
                </a:cubicBezTo>
                <a:cubicBezTo>
                  <a:pt x="829808" y="745606"/>
                  <a:pt x="941989" y="733269"/>
                  <a:pt x="980591" y="728900"/>
                </a:cubicBezTo>
                <a:cubicBezTo>
                  <a:pt x="1067795" y="719038"/>
                  <a:pt x="1154671" y="735290"/>
                  <a:pt x="1241270" y="753259"/>
                </a:cubicBezTo>
                <a:cubicBezTo>
                  <a:pt x="1226054" y="712636"/>
                  <a:pt x="1210775" y="672191"/>
                  <a:pt x="1203602" y="631405"/>
                </a:cubicBezTo>
                <a:cubicBezTo>
                  <a:pt x="1192364" y="567611"/>
                  <a:pt x="1203413" y="505030"/>
                  <a:pt x="1241724" y="451983"/>
                </a:cubicBezTo>
                <a:cubicBezTo>
                  <a:pt x="1291413" y="396031"/>
                  <a:pt x="1334081" y="441313"/>
                  <a:pt x="1391901" y="459029"/>
                </a:cubicBezTo>
                <a:cubicBezTo>
                  <a:pt x="1514197" y="496507"/>
                  <a:pt x="1553897" y="186228"/>
                  <a:pt x="1358174" y="264833"/>
                </a:cubicBezTo>
                <a:cubicBezTo>
                  <a:pt x="1223932" y="318765"/>
                  <a:pt x="1216874" y="137827"/>
                  <a:pt x="1243883" y="0"/>
                </a:cubicBezTo>
                <a:lnTo>
                  <a:pt x="260605" y="0"/>
                </a:lnTo>
                <a:cubicBezTo>
                  <a:pt x="273447" y="95753"/>
                  <a:pt x="287640" y="226231"/>
                  <a:pt x="236449" y="280087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8AF10EE1-3C24-619E-9C05-9AF6ED2288B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9810" y="599644"/>
            <a:ext cx="1093504" cy="945247"/>
          </a:xfrm>
          <a:custGeom>
            <a:avLst/>
            <a:gdLst>
              <a:gd name="connsiteX0" fmla="*/ 317193 w 1093504"/>
              <a:gd name="connsiteY0" fmla="*/ 744508 h 945247"/>
              <a:gd name="connsiteX1" fmla="*/ 438554 w 1093504"/>
              <a:gd name="connsiteY1" fmla="*/ 810536 h 945247"/>
              <a:gd name="connsiteX2" fmla="*/ 443959 w 1093504"/>
              <a:gd name="connsiteY2" fmla="*/ 933918 h 945247"/>
              <a:gd name="connsiteX3" fmla="*/ 691215 w 1093504"/>
              <a:gd name="connsiteY3" fmla="*/ 868672 h 945247"/>
              <a:gd name="connsiteX4" fmla="*/ 660114 w 1093504"/>
              <a:gd name="connsiteY4" fmla="*/ 767035 h 945247"/>
              <a:gd name="connsiteX5" fmla="*/ 881016 w 1093504"/>
              <a:gd name="connsiteY5" fmla="*/ 735808 h 945247"/>
              <a:gd name="connsiteX6" fmla="*/ 1092297 w 1093504"/>
              <a:gd name="connsiteY6" fmla="*/ 726880 h 945247"/>
              <a:gd name="connsiteX7" fmla="*/ 1084279 w 1093504"/>
              <a:gd name="connsiteY7" fmla="*/ 533606 h 945247"/>
              <a:gd name="connsiteX8" fmla="*/ 1037039 w 1093504"/>
              <a:gd name="connsiteY8" fmla="*/ 424367 h 945247"/>
              <a:gd name="connsiteX9" fmla="*/ 932359 w 1093504"/>
              <a:gd name="connsiteY9" fmla="*/ 458271 h 945247"/>
              <a:gd name="connsiteX10" fmla="*/ 829181 w 1093504"/>
              <a:gd name="connsiteY10" fmla="*/ 296149 h 945247"/>
              <a:gd name="connsiteX11" fmla="*/ 1057269 w 1093504"/>
              <a:gd name="connsiteY11" fmla="*/ 280074 h 945247"/>
              <a:gd name="connsiteX12" fmla="*/ 1081399 w 1093504"/>
              <a:gd name="connsiteY12" fmla="*/ 0 h 945247"/>
              <a:gd name="connsiteX13" fmla="*/ 12861 w 1093504"/>
              <a:gd name="connsiteY13" fmla="*/ 0 h 945247"/>
              <a:gd name="connsiteX14" fmla="*/ 41993 w 1093504"/>
              <a:gd name="connsiteY14" fmla="*/ 267952 h 945247"/>
              <a:gd name="connsiteX15" fmla="*/ 281950 w 1093504"/>
              <a:gd name="connsiteY15" fmla="*/ 287865 h 945247"/>
              <a:gd name="connsiteX16" fmla="*/ 174820 w 1093504"/>
              <a:gd name="connsiteY16" fmla="*/ 452400 h 945247"/>
              <a:gd name="connsiteX17" fmla="*/ 5474 w 1093504"/>
              <a:gd name="connsiteY17" fmla="*/ 608726 h 945247"/>
              <a:gd name="connsiteX18" fmla="*/ 23178 w 1093504"/>
              <a:gd name="connsiteY18" fmla="*/ 727474 h 945247"/>
              <a:gd name="connsiteX19" fmla="*/ 317193 w 1093504"/>
              <a:gd name="connsiteY19" fmla="*/ 744508 h 94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93504" h="945247">
                <a:moveTo>
                  <a:pt x="317193" y="744508"/>
                </a:moveTo>
                <a:cubicBezTo>
                  <a:pt x="360795" y="750847"/>
                  <a:pt x="461233" y="745404"/>
                  <a:pt x="438554" y="810536"/>
                </a:cubicBezTo>
                <a:cubicBezTo>
                  <a:pt x="415055" y="861891"/>
                  <a:pt x="361123" y="907186"/>
                  <a:pt x="443959" y="933918"/>
                </a:cubicBezTo>
                <a:cubicBezTo>
                  <a:pt x="494279" y="950169"/>
                  <a:pt x="714613" y="962784"/>
                  <a:pt x="691215" y="868672"/>
                </a:cubicBezTo>
                <a:cubicBezTo>
                  <a:pt x="662790" y="837723"/>
                  <a:pt x="626727" y="807746"/>
                  <a:pt x="660114" y="767035"/>
                </a:cubicBezTo>
                <a:cubicBezTo>
                  <a:pt x="733188" y="753094"/>
                  <a:pt x="806932" y="742626"/>
                  <a:pt x="881016" y="735808"/>
                </a:cubicBezTo>
                <a:cubicBezTo>
                  <a:pt x="951199" y="729355"/>
                  <a:pt x="1021773" y="726249"/>
                  <a:pt x="1092297" y="726880"/>
                </a:cubicBezTo>
                <a:cubicBezTo>
                  <a:pt x="1092903" y="661496"/>
                  <a:pt x="1092032" y="596238"/>
                  <a:pt x="1084279" y="533606"/>
                </a:cubicBezTo>
                <a:cubicBezTo>
                  <a:pt x="1080301" y="501419"/>
                  <a:pt x="1075149" y="434166"/>
                  <a:pt x="1037039" y="424367"/>
                </a:cubicBezTo>
                <a:cubicBezTo>
                  <a:pt x="1004474" y="415982"/>
                  <a:pt x="956174" y="435542"/>
                  <a:pt x="932359" y="458271"/>
                </a:cubicBezTo>
                <a:cubicBezTo>
                  <a:pt x="839371" y="470722"/>
                  <a:pt x="802777" y="375840"/>
                  <a:pt x="829181" y="296149"/>
                </a:cubicBezTo>
                <a:cubicBezTo>
                  <a:pt x="865005" y="188021"/>
                  <a:pt x="987970" y="306895"/>
                  <a:pt x="1057269" y="280074"/>
                </a:cubicBezTo>
                <a:cubicBezTo>
                  <a:pt x="1108460" y="226219"/>
                  <a:pt x="1094267" y="95740"/>
                  <a:pt x="1081399" y="0"/>
                </a:cubicBezTo>
                <a:lnTo>
                  <a:pt x="12861" y="0"/>
                </a:lnTo>
                <a:cubicBezTo>
                  <a:pt x="-5764" y="97294"/>
                  <a:pt x="-10310" y="226446"/>
                  <a:pt x="41993" y="267952"/>
                </a:cubicBezTo>
                <a:cubicBezTo>
                  <a:pt x="118653" y="314269"/>
                  <a:pt x="236441" y="186506"/>
                  <a:pt x="281950" y="287865"/>
                </a:cubicBezTo>
                <a:cubicBezTo>
                  <a:pt x="316903" y="365713"/>
                  <a:pt x="279235" y="498085"/>
                  <a:pt x="174820" y="452400"/>
                </a:cubicBezTo>
                <a:cubicBezTo>
                  <a:pt x="50605" y="398039"/>
                  <a:pt x="-6736" y="474624"/>
                  <a:pt x="5474" y="608726"/>
                </a:cubicBezTo>
                <a:cubicBezTo>
                  <a:pt x="9376" y="651545"/>
                  <a:pt x="17395" y="689895"/>
                  <a:pt x="23178" y="727474"/>
                </a:cubicBezTo>
                <a:cubicBezTo>
                  <a:pt x="121444" y="725428"/>
                  <a:pt x="219937" y="730353"/>
                  <a:pt x="317193" y="744508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C25F4233-A656-C70A-AC44-4F192E215A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341761" y="600241"/>
            <a:ext cx="1260061" cy="948322"/>
          </a:xfrm>
          <a:custGeom>
            <a:avLst/>
            <a:gdLst>
              <a:gd name="connsiteX0" fmla="*/ 347580 w 1260061"/>
              <a:gd name="connsiteY0" fmla="*/ 742096 h 948322"/>
              <a:gd name="connsiteX1" fmla="*/ 364905 w 1260061"/>
              <a:gd name="connsiteY1" fmla="*/ 857333 h 948322"/>
              <a:gd name="connsiteX2" fmla="*/ 449091 w 1260061"/>
              <a:gd name="connsiteY2" fmla="*/ 945346 h 948322"/>
              <a:gd name="connsiteX3" fmla="*/ 601907 w 1260061"/>
              <a:gd name="connsiteY3" fmla="*/ 925975 h 948322"/>
              <a:gd name="connsiteX4" fmla="*/ 617553 w 1260061"/>
              <a:gd name="connsiteY4" fmla="*/ 837887 h 948322"/>
              <a:gd name="connsiteX5" fmla="*/ 677709 w 1260061"/>
              <a:gd name="connsiteY5" fmla="*/ 756125 h 948322"/>
              <a:gd name="connsiteX6" fmla="*/ 900721 w 1260061"/>
              <a:gd name="connsiteY6" fmla="*/ 731085 h 948322"/>
              <a:gd name="connsiteX7" fmla="*/ 988594 w 1260061"/>
              <a:gd name="connsiteY7" fmla="*/ 727474 h 948322"/>
              <a:gd name="connsiteX8" fmla="*/ 970891 w 1260061"/>
              <a:gd name="connsiteY8" fmla="*/ 608726 h 948322"/>
              <a:gd name="connsiteX9" fmla="*/ 1140236 w 1260061"/>
              <a:gd name="connsiteY9" fmla="*/ 452400 h 948322"/>
              <a:gd name="connsiteX10" fmla="*/ 1247366 w 1260061"/>
              <a:gd name="connsiteY10" fmla="*/ 287865 h 948322"/>
              <a:gd name="connsiteX11" fmla="*/ 1007409 w 1260061"/>
              <a:gd name="connsiteY11" fmla="*/ 267952 h 948322"/>
              <a:gd name="connsiteX12" fmla="*/ 978278 w 1260061"/>
              <a:gd name="connsiteY12" fmla="*/ 0 h 948322"/>
              <a:gd name="connsiteX13" fmla="*/ 0 w 1260061"/>
              <a:gd name="connsiteY13" fmla="*/ 0 h 948322"/>
              <a:gd name="connsiteX14" fmla="*/ 0 w 1260061"/>
              <a:gd name="connsiteY14" fmla="*/ 765305 h 948322"/>
              <a:gd name="connsiteX15" fmla="*/ 347580 w 1260061"/>
              <a:gd name="connsiteY15" fmla="*/ 742096 h 94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061" h="948322">
                <a:moveTo>
                  <a:pt x="347580" y="742096"/>
                </a:moveTo>
                <a:cubicBezTo>
                  <a:pt x="414404" y="768563"/>
                  <a:pt x="400577" y="805990"/>
                  <a:pt x="364905" y="857333"/>
                </a:cubicBezTo>
                <a:cubicBezTo>
                  <a:pt x="323310" y="917250"/>
                  <a:pt x="400160" y="938438"/>
                  <a:pt x="449091" y="945346"/>
                </a:cubicBezTo>
                <a:cubicBezTo>
                  <a:pt x="500472" y="952594"/>
                  <a:pt x="554176" y="946785"/>
                  <a:pt x="601907" y="925975"/>
                </a:cubicBezTo>
                <a:cubicBezTo>
                  <a:pt x="662632" y="899496"/>
                  <a:pt x="653010" y="881085"/>
                  <a:pt x="617553" y="837887"/>
                </a:cubicBezTo>
                <a:cubicBezTo>
                  <a:pt x="569190" y="778955"/>
                  <a:pt x="628841" y="764004"/>
                  <a:pt x="677709" y="756125"/>
                </a:cubicBezTo>
                <a:cubicBezTo>
                  <a:pt x="751592" y="744217"/>
                  <a:pt x="826030" y="735744"/>
                  <a:pt x="900721" y="731085"/>
                </a:cubicBezTo>
                <a:cubicBezTo>
                  <a:pt x="929966" y="729254"/>
                  <a:pt x="959274" y="728092"/>
                  <a:pt x="988594" y="727474"/>
                </a:cubicBezTo>
                <a:cubicBezTo>
                  <a:pt x="982811" y="689895"/>
                  <a:pt x="974793" y="651545"/>
                  <a:pt x="970891" y="608726"/>
                </a:cubicBezTo>
                <a:cubicBezTo>
                  <a:pt x="958667" y="474624"/>
                  <a:pt x="1016021" y="398039"/>
                  <a:pt x="1140236" y="452400"/>
                </a:cubicBezTo>
                <a:cubicBezTo>
                  <a:pt x="1244651" y="498085"/>
                  <a:pt x="1282306" y="365713"/>
                  <a:pt x="1247366" y="287865"/>
                </a:cubicBezTo>
                <a:cubicBezTo>
                  <a:pt x="1201857" y="186506"/>
                  <a:pt x="1084070" y="314269"/>
                  <a:pt x="1007409" y="267952"/>
                </a:cubicBezTo>
                <a:cubicBezTo>
                  <a:pt x="955107" y="226446"/>
                  <a:pt x="959665" y="97281"/>
                  <a:pt x="978278" y="0"/>
                </a:cubicBezTo>
                <a:lnTo>
                  <a:pt x="0" y="0"/>
                </a:lnTo>
                <a:lnTo>
                  <a:pt x="0" y="765305"/>
                </a:lnTo>
                <a:cubicBezTo>
                  <a:pt x="93960" y="745379"/>
                  <a:pt x="274607" y="713192"/>
                  <a:pt x="347580" y="742096"/>
                </a:cubicBezTo>
                <a:close/>
              </a:path>
            </a:pathLst>
          </a:custGeom>
          <a:gradFill flip="none" rotWithShape="1">
            <a:gsLst>
              <a:gs pos="92000">
                <a:srgbClr val="1B698C"/>
              </a:gs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2616" cap="rnd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7" name="PunkteBox1">
            <a:extLst>
              <a:ext uri="{FF2B5EF4-FFF2-40B4-BE49-F238E27FC236}">
                <a16:creationId xmlns:a16="http://schemas.microsoft.com/office/drawing/2014/main" id="{B0F9EB94-B7CF-B7E8-CFDD-067125E439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857103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69" name="PunkteBox2">
            <a:extLst>
              <a:ext uri="{FF2B5EF4-FFF2-40B4-BE49-F238E27FC236}">
                <a16:creationId xmlns:a16="http://schemas.microsoft.com/office/drawing/2014/main" id="{DDA75A6D-8206-6764-2500-8CC38A76D0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2468" y="295736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pPr algn="ctr"/>
            <a:r>
              <a:rPr lang="de-DE"/>
              <a:t>Punkte: 16</a:t>
            </a:r>
            <a:endParaRPr lang="de-DE" dirty="0"/>
          </a:p>
        </p:txBody>
      </p:sp>
      <p:sp>
        <p:nvSpPr>
          <p:cNvPr id="70" name="PunkteBox3">
            <a:extLst>
              <a:ext uri="{FF2B5EF4-FFF2-40B4-BE49-F238E27FC236}">
                <a16:creationId xmlns:a16="http://schemas.microsoft.com/office/drawing/2014/main" id="{B5F51B60-2F0C-55BC-6947-D82A25D94E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33840" y="4058474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 anchor="ctr">
            <a:spAutoFit/>
          </a:bodyPr>
          <a:lstStyle/>
          <a:p>
            <a:r>
              <a:rPr lang="de-DE"/>
              <a:t>Punkte: 16</a:t>
            </a:r>
            <a:endParaRPr lang="de-DE" dirty="0"/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EDFEE168-D0EB-6323-3423-BE6168B1517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770" y="1234120"/>
            <a:ext cx="1231200" cy="6120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Gruppe A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15908250-63BB-2074-F8AC-C635CE5854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27517" y="2340578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073B6A71-5548-4A75-73BE-E5F065304A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9175" y="3431036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E04818A0-A6B5-734F-A1DF-3E9BCF2ECD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7201" y="4549653"/>
            <a:ext cx="1231200" cy="61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77" name="Rechteck 76">
            <a:hlinkClick r:id="" action="ppaction://noaction"/>
            <a:extLst>
              <a:ext uri="{FF2B5EF4-FFF2-40B4-BE49-F238E27FC236}">
                <a16:creationId xmlns:a16="http://schemas.microsoft.com/office/drawing/2014/main" id="{ABA6A646-FF93-CA08-BAD7-A7121E2D9A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88411" y="4562641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78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8DFB83C7-23EF-3C78-5ABD-A61694FF0F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95213" y="5592821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79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EC6DE99E-A39F-C230-4A50-01B35515F3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88411" y="250249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80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5996DDE4-BEFB-C88D-4826-8FD6790B55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88880" y="14694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81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B86BE452-3741-DCCB-A408-F6CCA45944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88880" y="441191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82" name="Rechteck 81">
            <a:hlinkClick r:id="rId4" action="ppaction://hlinksldjump"/>
            <a:extLst>
              <a:ext uri="{FF2B5EF4-FFF2-40B4-BE49-F238E27FC236}">
                <a16:creationId xmlns:a16="http://schemas.microsoft.com/office/drawing/2014/main" id="{0ADE8899-D05A-0D1E-A3A0-DEC4967E4B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89041" y="3533293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Ergebnis</a:t>
            </a:r>
          </a:p>
        </p:txBody>
      </p:sp>
      <p:sp>
        <p:nvSpPr>
          <p:cNvPr id="66" name="Rechteck 65">
            <a:hlinkClick r:id="" action="ppaction://macro?name=Init"/>
            <a:extLst>
              <a:ext uri="{FF2B5EF4-FFF2-40B4-BE49-F238E27FC236}">
                <a16:creationId xmlns:a16="http://schemas.microsoft.com/office/drawing/2014/main" id="{DD24B6A1-12FB-6D4A-10BF-83E53B638DA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868555" y="119723"/>
            <a:ext cx="468000" cy="48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  <p:grpSp>
        <p:nvGrpSpPr>
          <p:cNvPr id="84" name="Gruppieren 83">
            <a:extLst>
              <a:ext uri="{FF2B5EF4-FFF2-40B4-BE49-F238E27FC236}">
                <a16:creationId xmlns:a16="http://schemas.microsoft.com/office/drawing/2014/main" id="{CCC289EB-F9CB-541E-163A-8CEA4CD8CAE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25153" y="1143904"/>
            <a:ext cx="1442433" cy="4500000"/>
            <a:chOff x="225153" y="1143904"/>
            <a:chExt cx="1442433" cy="4500000"/>
          </a:xfrm>
        </p:grpSpPr>
        <p:sp>
          <p:nvSpPr>
            <p:cNvPr id="71" name="PunkteBox4">
              <a:extLst>
                <a:ext uri="{FF2B5EF4-FFF2-40B4-BE49-F238E27FC236}">
                  <a16:creationId xmlns:a16="http://schemas.microsoft.com/office/drawing/2014/main" id="{5E970B44-917B-ECD0-E573-77550A9244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934" y="5177830"/>
              <a:ext cx="1231427" cy="369332"/>
            </a:xfrm>
            <a:prstGeom prst="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none" rtlCol="0" anchor="ctr">
              <a:spAutoFit/>
            </a:bodyPr>
            <a:lstStyle/>
            <a:p>
              <a:r>
                <a:rPr lang="de-DE"/>
                <a:t>Punkte: 16</a:t>
              </a:r>
              <a:endParaRPr lang="de-DE" dirty="0"/>
            </a:p>
          </p:txBody>
        </p:sp>
        <p:sp>
          <p:nvSpPr>
            <p:cNvPr id="76" name="Rahmen 75">
              <a:extLst>
                <a:ext uri="{FF2B5EF4-FFF2-40B4-BE49-F238E27FC236}">
                  <a16:creationId xmlns:a16="http://schemas.microsoft.com/office/drawing/2014/main" id="{C96C16B8-5781-A9DB-FAAE-E03FEC26BD9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5153" y="1143904"/>
              <a:ext cx="1442433" cy="4500000"/>
            </a:xfrm>
            <a:prstGeom prst="frame">
              <a:avLst>
                <a:gd name="adj1" fmla="val 726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83" name="Rechteck 82">
              <a:extLst>
                <a:ext uri="{FF2B5EF4-FFF2-40B4-BE49-F238E27FC236}">
                  <a16:creationId xmlns:a16="http://schemas.microsoft.com/office/drawing/2014/main" id="{33B63C8E-33C8-7B03-795C-5854326269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2717" y="2228415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5" name="Rechteck 84">
              <a:extLst>
                <a:ext uri="{FF2B5EF4-FFF2-40B4-BE49-F238E27FC236}">
                  <a16:creationId xmlns:a16="http://schemas.microsoft.com/office/drawing/2014/main" id="{443267A6-190E-E15E-C715-2B21E31C79D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0161" y="3330143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87" name="Rechteck 86">
              <a:extLst>
                <a:ext uri="{FF2B5EF4-FFF2-40B4-BE49-F238E27FC236}">
                  <a16:creationId xmlns:a16="http://schemas.microsoft.com/office/drawing/2014/main" id="{AD530991-505F-9472-346F-34DFAE6A0AB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21739" y="4429872"/>
              <a:ext cx="1245911" cy="108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89" name="Rahmen 88">
            <a:extLst>
              <a:ext uri="{FF2B5EF4-FFF2-40B4-BE49-F238E27FC236}">
                <a16:creationId xmlns:a16="http://schemas.microsoft.com/office/drawing/2014/main" id="{D2688799-2B7E-434E-BBB5-5C81BDD88A4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03658" y="327427"/>
            <a:ext cx="1442433" cy="6264000"/>
          </a:xfrm>
          <a:prstGeom prst="frame">
            <a:avLst>
              <a:gd name="adj1" fmla="val 726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0" name="Rechteck 89">
            <a:extLst>
              <a:ext uri="{FF2B5EF4-FFF2-40B4-BE49-F238E27FC236}">
                <a16:creationId xmlns:a16="http://schemas.microsoft.com/office/drawing/2014/main" id="{31C87989-DD00-4183-F286-43C23422E3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701222" y="1351836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1" name="Rechteck 90">
            <a:extLst>
              <a:ext uri="{FF2B5EF4-FFF2-40B4-BE49-F238E27FC236}">
                <a16:creationId xmlns:a16="http://schemas.microsoft.com/office/drawing/2014/main" id="{34EC9C43-B4F1-7B6F-FDC2-FB7F54103B4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698666" y="2380583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2" name="Rechteck 91">
            <a:extLst>
              <a:ext uri="{FF2B5EF4-FFF2-40B4-BE49-F238E27FC236}">
                <a16:creationId xmlns:a16="http://schemas.microsoft.com/office/drawing/2014/main" id="{3993BE46-D3B0-4699-0F19-0FD8E8751D1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702500" y="4443562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3" name="Rechteck 92">
            <a:extLst>
              <a:ext uri="{FF2B5EF4-FFF2-40B4-BE49-F238E27FC236}">
                <a16:creationId xmlns:a16="http://schemas.microsoft.com/office/drawing/2014/main" id="{6E33E694-D83B-C06B-C67D-96D826502AE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700244" y="3411748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1" name="Rechteck 100">
            <a:extLst>
              <a:ext uri="{FF2B5EF4-FFF2-40B4-BE49-F238E27FC236}">
                <a16:creationId xmlns:a16="http://schemas.microsoft.com/office/drawing/2014/main" id="{140071E4-74B2-C111-33D5-39FD772F83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702500" y="5471227"/>
            <a:ext cx="124591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19" name="Gruppieren 118">
            <a:extLst>
              <a:ext uri="{FF2B5EF4-FFF2-40B4-BE49-F238E27FC236}">
                <a16:creationId xmlns:a16="http://schemas.microsoft.com/office/drawing/2014/main" id="{2539EFE9-04E4-A14D-DD0C-580FC5DEA6A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44382" y="118229"/>
            <a:ext cx="8081488" cy="467593"/>
            <a:chOff x="2344382" y="-1975"/>
            <a:chExt cx="8081488" cy="467593"/>
          </a:xfrm>
          <a:solidFill>
            <a:srgbClr val="1B698C"/>
          </a:solidFill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B85B773F-8069-2703-D558-4A45C2EDA8A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4382" y="-1975"/>
              <a:ext cx="97310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A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82CB415A-9DEB-5A11-BDC5-3D4149CAB88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3318698" y="0"/>
              <a:ext cx="1072055" cy="465618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B</a:t>
              </a:r>
            </a:p>
          </p:txBody>
        </p:sp>
        <p:sp>
          <p:nvSpPr>
            <p:cNvPr id="104" name="Rechteck 103">
              <a:extLst>
                <a:ext uri="{FF2B5EF4-FFF2-40B4-BE49-F238E27FC236}">
                  <a16:creationId xmlns:a16="http://schemas.microsoft.com/office/drawing/2014/main" id="{126CA481-0F88-7CA2-73CA-4E8AA804503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395046" y="-1975"/>
              <a:ext cx="979737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C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F0139CE3-1B48-C65B-112F-809D2372CE7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37478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D</a:t>
              </a:r>
            </a:p>
          </p:txBody>
        </p:sp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2EF22685-CD9C-DB58-94D8-D6D2BEEE757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388892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E</a:t>
              </a:r>
            </a:p>
          </p:txBody>
        </p:sp>
        <p:sp>
          <p:nvSpPr>
            <p:cNvPr id="107" name="Rechteck 106">
              <a:extLst>
                <a:ext uri="{FF2B5EF4-FFF2-40B4-BE49-F238E27FC236}">
                  <a16:creationId xmlns:a16="http://schemas.microsoft.com/office/drawing/2014/main" id="{580C5331-109B-6A04-0572-69C03EBD344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398718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F</a:t>
              </a:r>
            </a:p>
          </p:txBody>
        </p:sp>
        <p:sp>
          <p:nvSpPr>
            <p:cNvPr id="108" name="Rechteck 107">
              <a:extLst>
                <a:ext uri="{FF2B5EF4-FFF2-40B4-BE49-F238E27FC236}">
                  <a16:creationId xmlns:a16="http://schemas.microsoft.com/office/drawing/2014/main" id="{1DBFCE06-7C60-A516-CAD6-4E2C661E681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40959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G</a:t>
              </a:r>
            </a:p>
          </p:txBody>
        </p:sp>
        <p:sp>
          <p:nvSpPr>
            <p:cNvPr id="109" name="Rechteck 108">
              <a:extLst>
                <a:ext uri="{FF2B5EF4-FFF2-40B4-BE49-F238E27FC236}">
                  <a16:creationId xmlns:a16="http://schemas.microsoft.com/office/drawing/2014/main" id="{A2CFA672-B4E6-9931-71DE-0B2AFBF682E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8439" y="-1975"/>
              <a:ext cx="1017431" cy="46759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H</a:t>
              </a:r>
            </a:p>
          </p:txBody>
        </p:sp>
      </p:grpSp>
      <p:grpSp>
        <p:nvGrpSpPr>
          <p:cNvPr id="118" name="Gruppieren 117">
            <a:extLst>
              <a:ext uri="{FF2B5EF4-FFF2-40B4-BE49-F238E27FC236}">
                <a16:creationId xmlns:a16="http://schemas.microsoft.com/office/drawing/2014/main" id="{30B0D9B4-9EC6-430C-D630-9DAAADBEF98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864891" y="610774"/>
            <a:ext cx="485106" cy="6045673"/>
            <a:chOff x="1860598" y="486277"/>
            <a:chExt cx="485106" cy="6045673"/>
          </a:xfrm>
          <a:solidFill>
            <a:srgbClr val="1B698C"/>
          </a:solidFill>
        </p:grpSpPr>
        <p:sp>
          <p:nvSpPr>
            <p:cNvPr id="110" name="Rechteck 109">
              <a:extLst>
                <a:ext uri="{FF2B5EF4-FFF2-40B4-BE49-F238E27FC236}">
                  <a16:creationId xmlns:a16="http://schemas.microsoft.com/office/drawing/2014/main" id="{660EDD13-D906-55A2-1C36-35766BCFEDC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86277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111" name="Rechteck 110">
              <a:extLst>
                <a:ext uri="{FF2B5EF4-FFF2-40B4-BE49-F238E27FC236}">
                  <a16:creationId xmlns:a16="http://schemas.microsoft.com/office/drawing/2014/main" id="{454F110A-3357-01CA-6EC9-6A9734CB2C1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1258869"/>
              <a:ext cx="485106" cy="77259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2</a:t>
              </a:r>
            </a:p>
          </p:txBody>
        </p:sp>
        <p:sp>
          <p:nvSpPr>
            <p:cNvPr id="112" name="Rechteck 111">
              <a:extLst>
                <a:ext uri="{FF2B5EF4-FFF2-40B4-BE49-F238E27FC236}">
                  <a16:creationId xmlns:a16="http://schemas.microsoft.com/office/drawing/2014/main" id="{3FC7505E-665A-F4DF-11F8-3AD130C45C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039450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3</a:t>
              </a:r>
            </a:p>
          </p:txBody>
        </p:sp>
        <p:sp>
          <p:nvSpPr>
            <p:cNvPr id="113" name="Rechteck 112">
              <a:extLst>
                <a:ext uri="{FF2B5EF4-FFF2-40B4-BE49-F238E27FC236}">
                  <a16:creationId xmlns:a16="http://schemas.microsoft.com/office/drawing/2014/main" id="{07348E4C-8D7D-6692-053D-0A275F1C893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2762774"/>
              <a:ext cx="485106" cy="730841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4" name="Rechteck 113">
              <a:extLst>
                <a:ext uri="{FF2B5EF4-FFF2-40B4-BE49-F238E27FC236}">
                  <a16:creationId xmlns:a16="http://schemas.microsoft.com/office/drawing/2014/main" id="{22F65C36-9F27-087F-B793-5FE59017338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3466328"/>
              <a:ext cx="485106" cy="788652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  <p:sp>
          <p:nvSpPr>
            <p:cNvPr id="115" name="Rechteck 114">
              <a:extLst>
                <a:ext uri="{FF2B5EF4-FFF2-40B4-BE49-F238E27FC236}">
                  <a16:creationId xmlns:a16="http://schemas.microsoft.com/office/drawing/2014/main" id="{E412CDDE-8F1F-720C-611E-A38D47ECB33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4254979"/>
              <a:ext cx="485106" cy="769163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116" name="Rechteck 115">
              <a:extLst>
                <a:ext uri="{FF2B5EF4-FFF2-40B4-BE49-F238E27FC236}">
                  <a16:creationId xmlns:a16="http://schemas.microsoft.com/office/drawing/2014/main" id="{76EC0A19-1684-22C0-AC27-BBF762D6B08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016759"/>
              <a:ext cx="485106" cy="753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7</a:t>
              </a:r>
            </a:p>
          </p:txBody>
        </p:sp>
        <p:sp>
          <p:nvSpPr>
            <p:cNvPr id="117" name="Rechteck 116">
              <a:extLst>
                <a:ext uri="{FF2B5EF4-FFF2-40B4-BE49-F238E27FC236}">
                  <a16:creationId xmlns:a16="http://schemas.microsoft.com/office/drawing/2014/main" id="{1AB32B1D-5482-D94E-29E1-1E4D0DCE843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860598" y="5742373"/>
              <a:ext cx="485106" cy="78957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3600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</p:grpSp>
      <p:grpSp>
        <p:nvGrpSpPr>
          <p:cNvPr id="96" name="Gruppieren 95">
            <a:extLst>
              <a:ext uri="{FF2B5EF4-FFF2-40B4-BE49-F238E27FC236}">
                <a16:creationId xmlns:a16="http://schemas.microsoft.com/office/drawing/2014/main" id="{A7535EAF-3A7F-9A17-2C4C-7B593E2ED4B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307276" y="604061"/>
            <a:ext cx="9481045" cy="6119164"/>
            <a:chOff x="2341761" y="592804"/>
            <a:chExt cx="9481045" cy="6119164"/>
          </a:xfrm>
        </p:grpSpPr>
        <p:pic>
          <p:nvPicPr>
            <p:cNvPr id="97" name="Grafik 96" descr="Ein Bild, das draußen, Himmel, Skulptur, Pferd enthält.&#10;&#10;KI-generierte Inhalte können fehlerhaft sein.">
              <a:extLst>
                <a:ext uri="{FF2B5EF4-FFF2-40B4-BE49-F238E27FC236}">
                  <a16:creationId xmlns:a16="http://schemas.microsoft.com/office/drawing/2014/main" id="{BD926AC5-7409-DFD9-E4A2-FED63D4C201C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80" r="9511"/>
            <a:stretch/>
          </p:blipFill>
          <p:spPr>
            <a:xfrm>
              <a:off x="2386884" y="592804"/>
              <a:ext cx="8071798" cy="6061096"/>
            </a:xfrm>
            <a:prstGeom prst="rect">
              <a:avLst/>
            </a:prstGeom>
          </p:spPr>
        </p:pic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DAE4D2F9-D785-817C-BA5B-D208A021087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41761" y="6473830"/>
              <a:ext cx="427358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900" dirty="0">
                  <a:solidFill>
                    <a:schemeClr val="bg1"/>
                  </a:solidFill>
                </a:rPr>
                <a:t>"</a:t>
              </a:r>
              <a:r>
                <a:rPr lang="de-DE" sz="900" dirty="0">
                  <a:solidFill>
                    <a:schemeClr val="bg1"/>
                  </a:solidFill>
                  <a:hlinkClick r:id="rId5" tooltip="https://www.flickr.com/photos/93243867@N00/8017127913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Dieses Foto</a:t>
              </a:r>
              <a:r>
                <a:rPr lang="de-DE" sz="900" dirty="0">
                  <a:solidFill>
                    <a:schemeClr val="bg1"/>
                  </a:solidFill>
                </a:rPr>
                <a:t>" von Unbekannter Autor ist lizenziert gemäß </a:t>
              </a:r>
              <a:r>
                <a:rPr lang="de-DE" sz="900" dirty="0">
                  <a:solidFill>
                    <a:schemeClr val="bg1"/>
                  </a:solidFill>
                  <a:hlinkClick r:id="rId6" tooltip="https://creativecommons.org/licenses/by-nc-sa/3.0/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BY-SA-NC</a:t>
              </a:r>
              <a:endParaRPr lang="de-DE" sz="900" dirty="0">
                <a:solidFill>
                  <a:schemeClr val="bg1"/>
                </a:solidFill>
              </a:endParaRPr>
            </a:p>
          </p:txBody>
        </p:sp>
        <p:sp>
          <p:nvSpPr>
            <p:cNvPr id="100" name="Textfeld 99">
              <a:extLst>
                <a:ext uri="{FF2B5EF4-FFF2-40B4-BE49-F238E27FC236}">
                  <a16:creationId xmlns:a16="http://schemas.microsoft.com/office/drawing/2014/main" id="{EA6E1824-861F-8165-44B0-2C39BC6FBCF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726806" y="6127193"/>
              <a:ext cx="609600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de-DE" sz="3200" b="1" dirty="0"/>
                <a:t>Bremer Stadtmusikanten</a:t>
              </a:r>
            </a:p>
          </p:txBody>
        </p:sp>
      </p:grpSp>
      <p:sp>
        <p:nvSpPr>
          <p:cNvPr id="68" name="Rechteck 67">
            <a:extLst>
              <a:ext uri="{FF2B5EF4-FFF2-40B4-BE49-F238E27FC236}">
                <a16:creationId xmlns:a16="http://schemas.microsoft.com/office/drawing/2014/main" id="{A8067F36-6795-7836-7C49-5BFF214B12C6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38100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16</a:t>
            </a:r>
          </a:p>
          <a:p>
            <a:pPr algn="ctr"/>
            <a:endParaRPr lang="de-DE" sz="9600" dirty="0"/>
          </a:p>
        </p:txBody>
      </p:sp>
      <p:sp>
        <p:nvSpPr>
          <p:cNvPr id="88" name="Rechteck 87">
            <a:hlinkClick r:id="" action="ppaction://macro?name=Init"/>
            <a:extLst>
              <a:ext uri="{FF2B5EF4-FFF2-40B4-BE49-F238E27FC236}">
                <a16:creationId xmlns:a16="http://schemas.microsoft.com/office/drawing/2014/main" id="{764E95F4-D05C-AC59-CCF2-A0AA9176FBAE}"/>
              </a:ext>
            </a:extLst>
          </p:cNvPr>
          <p:cNvSpPr/>
          <p:nvPr/>
        </p:nvSpPr>
        <p:spPr>
          <a:xfrm>
            <a:off x="4589826" y="35721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28575" cmpd="sng">
                  <a:solidFill>
                    <a:schemeClr val="tx2">
                      <a:lumMod val="90000"/>
                      <a:lumOff val="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32243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33" grpId="0" animBg="1"/>
      <p:bldP spid="12" grpId="0" animBg="1"/>
      <p:bldP spid="27" grpId="0" animBg="1"/>
      <p:bldP spid="17" grpId="0" animBg="1"/>
      <p:bldP spid="25" grpId="0" animBg="1"/>
      <p:bldP spid="16" grpId="0" animBg="1"/>
      <p:bldP spid="18" grpId="0" animBg="1"/>
      <p:bldP spid="11" grpId="0" animBg="1"/>
      <p:bldP spid="65" grpId="0" animBg="1"/>
      <p:bldP spid="59" grpId="0" animBg="1"/>
      <p:bldP spid="64" grpId="0" animBg="1"/>
      <p:bldP spid="58" grpId="0" animBg="1"/>
      <p:bldP spid="63" grpId="0" animBg="1"/>
      <p:bldP spid="61" grpId="0" animBg="1"/>
      <p:bldP spid="62" grpId="0" animBg="1"/>
      <p:bldP spid="60" grpId="0" animBg="1"/>
      <p:bldP spid="30" grpId="0" animBg="1"/>
      <p:bldP spid="2" grpId="0" animBg="1"/>
      <p:bldP spid="29" grpId="0" animBg="1"/>
      <p:bldP spid="3" grpId="0" animBg="1"/>
      <p:bldP spid="22" grpId="0" animBg="1"/>
      <p:bldP spid="4" grpId="0" animBg="1"/>
      <p:bldP spid="20" grpId="0" animBg="1"/>
      <p:bldP spid="13" grpId="0" animBg="1"/>
      <p:bldP spid="57" grpId="0" animBg="1"/>
      <p:bldP spid="52" grpId="0" animBg="1"/>
      <p:bldP spid="56" grpId="0" animBg="1"/>
      <p:bldP spid="50" grpId="0" animBg="1"/>
      <p:bldP spid="55" grpId="0" animBg="1"/>
      <p:bldP spid="53" grpId="0" animBg="1"/>
      <p:bldP spid="54" grpId="0" animBg="1"/>
      <p:bldP spid="51" grpId="0" animBg="1"/>
      <p:bldP spid="32" grpId="0" animBg="1"/>
      <p:bldP spid="5" grpId="0" animBg="1"/>
      <p:bldP spid="26" grpId="0" animBg="1"/>
      <p:bldP spid="8" grpId="0" animBg="1"/>
      <p:bldP spid="24" grpId="0" animBg="1"/>
      <p:bldP spid="7" grpId="0" animBg="1"/>
      <p:bldP spid="21" grpId="0" animBg="1"/>
      <p:bldP spid="15" grpId="0" animBg="1"/>
      <p:bldP spid="49" grpId="0" animBg="1"/>
      <p:bldP spid="43" grpId="0" animBg="1"/>
      <p:bldP spid="48" grpId="0" animBg="1"/>
      <p:bldP spid="45" grpId="0" animBg="1"/>
      <p:bldP spid="47" grpId="0" animBg="1"/>
      <p:bldP spid="42" grpId="0" animBg="1"/>
      <p:bldP spid="46" grpId="0" animBg="1"/>
      <p:bldP spid="44" grpId="0" animBg="1"/>
      <p:bldP spid="31" grpId="0" animBg="1"/>
      <p:bldP spid="10" grpId="0" animBg="1"/>
      <p:bldP spid="28" grpId="0" animBg="1"/>
      <p:bldP spid="9" grpId="0" animBg="1"/>
      <p:bldP spid="23" grpId="0" animBg="1"/>
      <p:bldP spid="6" grpId="0" animBg="1"/>
      <p:bldP spid="19" grpId="0" animBg="1"/>
      <p:bldP spid="14" grpId="0" animBg="1"/>
      <p:bldP spid="41" grpId="0" animBg="1"/>
      <p:bldP spid="37" grpId="0" animBg="1"/>
      <p:bldP spid="40" grpId="0" animBg="1"/>
      <p:bldP spid="34" grpId="0" animBg="1"/>
      <p:bldP spid="39" grpId="0" animBg="1"/>
      <p:bldP spid="35" grpId="0" animBg="1"/>
      <p:bldP spid="38" grpId="0" animBg="1"/>
      <p:bldP spid="36" grpId="0" animBg="1"/>
      <p:bldP spid="68" grpId="0" animBg="1"/>
      <p:bldP spid="8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B698C"/>
            </a:gs>
            <a:gs pos="0">
              <a:schemeClr val="accent1">
                <a:tint val="66000"/>
                <a:satMod val="160000"/>
              </a:schemeClr>
            </a:gs>
            <a:gs pos="66000">
              <a:schemeClr val="accent1">
                <a:tint val="44500"/>
                <a:satMod val="160000"/>
              </a:schemeClr>
            </a:gs>
            <a:gs pos="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rechneEndergebnis">
            <a:hlinkClick r:id="" action="ppaction://macro?name=ZeigeGesamtergebnisse"/>
            <a:extLst>
              <a:ext uri="{FF2B5EF4-FFF2-40B4-BE49-F238E27FC236}">
                <a16:creationId xmlns:a16="http://schemas.microsoft.com/office/drawing/2014/main" id="{9E49FF71-02DE-4050-7F5B-3018B2E78E1A}"/>
              </a:ext>
            </a:extLst>
          </p:cNvPr>
          <p:cNvSpPr/>
          <p:nvPr/>
        </p:nvSpPr>
        <p:spPr>
          <a:xfrm>
            <a:off x="4232856" y="2764849"/>
            <a:ext cx="3726288" cy="1108078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Berechne das Endergebnis!</a:t>
            </a:r>
          </a:p>
        </p:txBody>
      </p:sp>
      <p:sp>
        <p:nvSpPr>
          <p:cNvPr id="3" name="ErgebnisGruppe1">
            <a:extLst>
              <a:ext uri="{FF2B5EF4-FFF2-40B4-BE49-F238E27FC236}">
                <a16:creationId xmlns:a16="http://schemas.microsoft.com/office/drawing/2014/main" id="{7CA2870F-81C6-FB2F-407D-0BFD4DD24292}"/>
              </a:ext>
            </a:extLst>
          </p:cNvPr>
          <p:cNvSpPr/>
          <p:nvPr/>
        </p:nvSpPr>
        <p:spPr>
          <a:xfrm>
            <a:off x="975847" y="1189604"/>
            <a:ext cx="216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/>
              <a:t>256</a:t>
            </a:r>
            <a:endParaRPr lang="de-DE" sz="3200" dirty="0"/>
          </a:p>
        </p:txBody>
      </p:sp>
      <p:sp>
        <p:nvSpPr>
          <p:cNvPr id="4" name="ErgebnisGruppe2">
            <a:extLst>
              <a:ext uri="{FF2B5EF4-FFF2-40B4-BE49-F238E27FC236}">
                <a16:creationId xmlns:a16="http://schemas.microsoft.com/office/drawing/2014/main" id="{FEAFF887-77D8-3A54-0DF9-F4A9E3341F9E}"/>
              </a:ext>
            </a:extLst>
          </p:cNvPr>
          <p:cNvSpPr/>
          <p:nvPr/>
        </p:nvSpPr>
        <p:spPr>
          <a:xfrm>
            <a:off x="3563155" y="1189604"/>
            <a:ext cx="216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/>
              <a:t>256</a:t>
            </a:r>
          </a:p>
        </p:txBody>
      </p:sp>
      <p:sp>
        <p:nvSpPr>
          <p:cNvPr id="5" name="ErgebnisGruppe3">
            <a:extLst>
              <a:ext uri="{FF2B5EF4-FFF2-40B4-BE49-F238E27FC236}">
                <a16:creationId xmlns:a16="http://schemas.microsoft.com/office/drawing/2014/main" id="{000E99A5-6352-07D1-8DB9-F0D5DD292F47}"/>
              </a:ext>
            </a:extLst>
          </p:cNvPr>
          <p:cNvSpPr/>
          <p:nvPr/>
        </p:nvSpPr>
        <p:spPr>
          <a:xfrm>
            <a:off x="6287035" y="1189604"/>
            <a:ext cx="216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/>
              <a:t>256</a:t>
            </a:r>
          </a:p>
        </p:txBody>
      </p:sp>
      <p:sp>
        <p:nvSpPr>
          <p:cNvPr id="6" name="ErgebnisGruppe4">
            <a:extLst>
              <a:ext uri="{FF2B5EF4-FFF2-40B4-BE49-F238E27FC236}">
                <a16:creationId xmlns:a16="http://schemas.microsoft.com/office/drawing/2014/main" id="{D21F5FD7-4CC8-8A9F-6C27-7E0A202B81D7}"/>
              </a:ext>
            </a:extLst>
          </p:cNvPr>
          <p:cNvSpPr/>
          <p:nvPr/>
        </p:nvSpPr>
        <p:spPr>
          <a:xfrm>
            <a:off x="9039626" y="1189603"/>
            <a:ext cx="216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/>
              <a:t>256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102D214-88E0-7258-5F4D-BF8689CBDE32}"/>
              </a:ext>
            </a:extLst>
          </p:cNvPr>
          <p:cNvSpPr/>
          <p:nvPr/>
        </p:nvSpPr>
        <p:spPr>
          <a:xfrm>
            <a:off x="975847" y="508344"/>
            <a:ext cx="2160000" cy="5393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Gruppe A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6F1347B-28C2-2F38-8F58-96BF07919D25}"/>
              </a:ext>
            </a:extLst>
          </p:cNvPr>
          <p:cNvSpPr/>
          <p:nvPr/>
        </p:nvSpPr>
        <p:spPr>
          <a:xfrm>
            <a:off x="3563155" y="508344"/>
            <a:ext cx="2160000" cy="5393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Gruppe B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B129163E-D72F-0F21-4318-4D9023A12B72}"/>
              </a:ext>
            </a:extLst>
          </p:cNvPr>
          <p:cNvSpPr/>
          <p:nvPr/>
        </p:nvSpPr>
        <p:spPr>
          <a:xfrm>
            <a:off x="6287035" y="508344"/>
            <a:ext cx="2160000" cy="5393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Gruppe C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8B3027C-502E-D121-1886-B9D0EDC03ACC}"/>
              </a:ext>
            </a:extLst>
          </p:cNvPr>
          <p:cNvSpPr/>
          <p:nvPr/>
        </p:nvSpPr>
        <p:spPr>
          <a:xfrm>
            <a:off x="9039626" y="508344"/>
            <a:ext cx="2160000" cy="5393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Gruppe D</a:t>
            </a:r>
          </a:p>
        </p:txBody>
      </p:sp>
      <p:sp>
        <p:nvSpPr>
          <p:cNvPr id="11" name="Rechteck 10">
            <a:hlinkClick r:id="" action="ppaction://macro?name=Init"/>
            <a:extLst>
              <a:ext uri="{FF2B5EF4-FFF2-40B4-BE49-F238E27FC236}">
                <a16:creationId xmlns:a16="http://schemas.microsoft.com/office/drawing/2014/main" id="{8E64751A-D1B2-B041-F491-75874F856B38}"/>
              </a:ext>
            </a:extLst>
          </p:cNvPr>
          <p:cNvSpPr/>
          <p:nvPr/>
        </p:nvSpPr>
        <p:spPr>
          <a:xfrm>
            <a:off x="5723155" y="508344"/>
            <a:ext cx="563880" cy="5393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ysClr val="windowText" lastClr="000000"/>
                </a:solidFill>
              </a:rPr>
              <a:t>St</a:t>
            </a:r>
          </a:p>
        </p:txBody>
      </p:sp>
    </p:spTree>
    <p:extLst>
      <p:ext uri="{BB962C8B-B14F-4D97-AF65-F5344CB8AC3E}">
        <p14:creationId xmlns:p14="http://schemas.microsoft.com/office/powerpoint/2010/main" val="3315256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1477</Words>
  <Application>Microsoft Office PowerPoint</Application>
  <PresentationFormat>Breitbild</PresentationFormat>
  <Paragraphs>665</Paragraphs>
  <Slides>17</Slides>
  <Notes>16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1" baseType="lpstr">
      <vt:lpstr>Aptos</vt:lpstr>
      <vt:lpstr>Aptos Display</vt:lpstr>
      <vt:lpstr>Arial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61</cp:revision>
  <dcterms:created xsi:type="dcterms:W3CDTF">2025-03-02T11:26:32Z</dcterms:created>
  <dcterms:modified xsi:type="dcterms:W3CDTF">2025-03-04T11:00:53Z</dcterms:modified>
</cp:coreProperties>
</file>