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72" r:id="rId2"/>
    <p:sldId id="271" r:id="rId3"/>
    <p:sldId id="273" r:id="rId4"/>
    <p:sldId id="269" r:id="rId5"/>
    <p:sldId id="267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07"/>
    <a:srgbClr val="3F6DC1"/>
    <a:srgbClr val="7ABD4E"/>
    <a:srgbClr val="569AD8"/>
    <a:srgbClr val="9C9C9C"/>
    <a:srgbClr val="EE7A2C"/>
    <a:srgbClr val="3F6725"/>
    <a:srgbClr val="4675C9"/>
    <a:srgbClr val="1D588F"/>
    <a:srgbClr val="9E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42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1-0029-4FC4-829C-4D8CFD10251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3-0029-4FC4-829C-4D8CFD10251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5-0029-4FC4-829C-4D8CFD10251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7-0029-4FC4-829C-4D8CFD10251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9-0029-4FC4-829C-4D8CFD10251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B-0029-4FC4-829C-4D8CFD10251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6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6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D-0029-4FC4-829C-4D8CFD10251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6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6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F-0029-4FC4-829C-4D8CFD10251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6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6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1-0029-4FC4-829C-4D8CFD10251F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lumMod val="6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lumMod val="6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3-0029-4FC4-829C-4D8CFD10251F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lumMod val="6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lumMod val="6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5-0029-4FC4-829C-4D8CFD10251F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lumMod val="6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lumMod val="6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7-0029-4FC4-829C-4D8CFD10251F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80000"/>
                      <a:lumOff val="2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9-0029-4FC4-829C-4D8CFD10251F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80000"/>
                      <a:lumOff val="2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B-0029-4FC4-829C-4D8CFD10251F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80000"/>
                      <a:lumOff val="2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D-0029-4FC4-829C-4D8CFD10251F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lumMod val="80000"/>
                      <a:lumOff val="2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1F-0029-4FC4-829C-4D8CFD10251F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lumMod val="80000"/>
                      <a:lumOff val="2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1-0029-4FC4-829C-4D8CFD10251F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lumMod val="80000"/>
                      <a:lumOff val="2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3-0029-4FC4-829C-4D8CFD10251F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8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8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5-0029-4FC4-829C-4D8CFD10251F}"/>
              </c:ext>
            </c:extLst>
          </c:dPt>
          <c:dPt>
            <c:idx val="1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8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8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7-0029-4FC4-829C-4D8CFD10251F}"/>
              </c:ext>
            </c:extLst>
          </c:dPt>
          <c:dPt>
            <c:idx val="2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8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8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9-0029-4FC4-829C-4D8CFD10251F}"/>
              </c:ext>
            </c:extLst>
          </c:dPt>
          <c:dPt>
            <c:idx val="2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lumMod val="8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lumMod val="8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B-0029-4FC4-829C-4D8CFD10251F}"/>
              </c:ext>
            </c:extLst>
          </c:dPt>
          <c:dPt>
            <c:idx val="22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lumMod val="8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lumMod val="8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D-0029-4FC4-829C-4D8CFD10251F}"/>
              </c:ext>
            </c:extLst>
          </c:dPt>
          <c:dPt>
            <c:idx val="23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lumMod val="8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lumMod val="8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2F-0029-4FC4-829C-4D8CFD10251F}"/>
              </c:ext>
            </c:extLst>
          </c:dPt>
          <c:dPt>
            <c:idx val="24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60000"/>
                      <a:lumOff val="4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1-0029-4FC4-829C-4D8CFD10251F}"/>
              </c:ext>
            </c:extLst>
          </c:dPt>
          <c:dPt>
            <c:idx val="25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60000"/>
                      <a:lumOff val="4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60000"/>
                      <a:lumOff val="4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3-0029-4FC4-829C-4D8CFD10251F}"/>
              </c:ext>
            </c:extLst>
          </c:dPt>
          <c:dPt>
            <c:idx val="26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60000"/>
                      <a:lumOff val="4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5-0029-4FC4-829C-4D8CFD10251F}"/>
              </c:ext>
            </c:extLst>
          </c:dPt>
          <c:dPt>
            <c:idx val="27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lumMod val="60000"/>
                      <a:lumOff val="4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7-0029-4FC4-829C-4D8CFD10251F}"/>
              </c:ext>
            </c:extLst>
          </c:dPt>
          <c:dPt>
            <c:idx val="28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lumMod val="60000"/>
                      <a:lumOff val="4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9-0029-4FC4-829C-4D8CFD10251F}"/>
              </c:ext>
            </c:extLst>
          </c:dPt>
          <c:dPt>
            <c:idx val="29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lumMod val="60000"/>
                      <a:lumOff val="4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B-0029-4FC4-829C-4D8CFD10251F}"/>
              </c:ext>
            </c:extLst>
          </c:dPt>
          <c:dPt>
            <c:idx val="30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5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5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D-0029-4FC4-829C-4D8CFD10251F}"/>
              </c:ext>
            </c:extLst>
          </c:dPt>
          <c:dPt>
            <c:idx val="31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5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5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3F-0029-4FC4-829C-4D8CFD10251F}"/>
              </c:ext>
            </c:extLst>
          </c:dPt>
          <c:dPt>
            <c:idx val="32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5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5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1-0029-4FC4-829C-4D8CFD10251F}"/>
              </c:ext>
            </c:extLst>
          </c:dPt>
          <c:dPt>
            <c:idx val="33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lumMod val="5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lumMod val="5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3-0029-4FC4-829C-4D8CFD10251F}"/>
              </c:ext>
            </c:extLst>
          </c:dPt>
          <c:dPt>
            <c:idx val="34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lumMod val="5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lumMod val="5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5-0029-4FC4-829C-4D8CFD10251F}"/>
              </c:ext>
            </c:extLst>
          </c:dPt>
          <c:dPt>
            <c:idx val="35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lumMod val="5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lumMod val="5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7-0029-4FC4-829C-4D8CFD10251F}"/>
              </c:ext>
            </c:extLst>
          </c:dPt>
          <c:dPt>
            <c:idx val="36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70000"/>
                      <a:lumOff val="3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9-0029-4FC4-829C-4D8CFD10251F}"/>
              </c:ext>
            </c:extLst>
          </c:dPt>
          <c:dPt>
            <c:idx val="37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70000"/>
                      <a:lumOff val="3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70000"/>
                      <a:lumOff val="3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B-0029-4FC4-829C-4D8CFD10251F}"/>
              </c:ext>
            </c:extLst>
          </c:dPt>
          <c:dPt>
            <c:idx val="38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70000"/>
                      <a:lumOff val="3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70000"/>
                      <a:lumOff val="3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D-0029-4FC4-829C-4D8CFD10251F}"/>
              </c:ext>
            </c:extLst>
          </c:dPt>
          <c:dPt>
            <c:idx val="39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4">
                      <a:lumMod val="70000"/>
                      <a:lumOff val="3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4">
                      <a:lumMod val="70000"/>
                      <a:lumOff val="3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4F-0029-4FC4-829C-4D8CFD10251F}"/>
              </c:ext>
            </c:extLst>
          </c:dPt>
          <c:dPt>
            <c:idx val="40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5">
                      <a:lumMod val="70000"/>
                      <a:lumOff val="3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5">
                      <a:lumMod val="70000"/>
                      <a:lumOff val="3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51-0029-4FC4-829C-4D8CFD10251F}"/>
              </c:ext>
            </c:extLst>
          </c:dPt>
          <c:dPt>
            <c:idx val="41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6">
                      <a:lumMod val="70000"/>
                      <a:lumOff val="3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6">
                      <a:lumMod val="70000"/>
                      <a:lumOff val="3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53-0029-4FC4-829C-4D8CFD10251F}"/>
              </c:ext>
            </c:extLst>
          </c:dPt>
          <c:dPt>
            <c:idx val="42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1">
                      <a:lumMod val="7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1">
                      <a:lumMod val="7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55-0029-4FC4-829C-4D8CFD10251F}"/>
              </c:ext>
            </c:extLst>
          </c:dPt>
          <c:dPt>
            <c:idx val="43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2">
                      <a:lumMod val="7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2">
                      <a:lumMod val="7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57-0029-4FC4-829C-4D8CFD10251F}"/>
              </c:ext>
            </c:extLst>
          </c:dPt>
          <c:dPt>
            <c:idx val="44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tint val="98000"/>
                      <a:satMod val="110000"/>
                      <a:lumMod val="104000"/>
                    </a:schemeClr>
                  </a:gs>
                  <a:gs pos="69000">
                    <a:schemeClr val="accent3">
                      <a:lumMod val="70000"/>
                      <a:shade val="88000"/>
                      <a:satMod val="130000"/>
                      <a:lumMod val="92000"/>
                    </a:schemeClr>
                  </a:gs>
                  <a:gs pos="100000">
                    <a:schemeClr val="accent3">
                      <a:lumMod val="70000"/>
                      <a:shade val="78000"/>
                      <a:satMod val="130000"/>
                      <a:lumMod val="92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59-0029-4FC4-829C-4D8CFD10251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029-4FC4-829C-4D8CFD1025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029-4FC4-829C-4D8CFD10251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D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029-4FC4-829C-4D8CFD1025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E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090223097112862E-2"/>
                      <c:h val="6.346075084950984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0029-4FC4-829C-4D8CFD10251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F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029-4FC4-829C-4D8CFD10251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G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1097222222222222E-2"/>
                      <c:h val="5.747686232809533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0029-4FC4-829C-4D8CFD10251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I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0029-4FC4-829C-4D8CFD10251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K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0029-4FC4-829C-4D8CFD10251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L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0029-4FC4-829C-4D8CFD10251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M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0029-4FC4-829C-4D8CFD10251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N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0029-4FC4-829C-4D8CFD10251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O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0029-4FC4-829C-4D8CFD10251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P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0029-4FC4-829C-4D8CFD10251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/>
                      <a:t>R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0029-4FC4-829C-4D8CFD10251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S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0029-4FC4-829C-4D8CFD10251F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dirty="0"/>
                      <a:t>T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0029-4FC4-829C-4D8CFD10251F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dirty="0"/>
                      <a:t>U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0029-4FC4-829C-4D8CFD10251F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dirty="0"/>
                      <a:t>V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0029-4FC4-829C-4D8CFD10251F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W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0029-4FC4-829C-4D8CFD10251F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 dirty="0"/>
                      <a:t>T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0029-4FC4-829C-4D8CFD10251F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dirty="0"/>
                      <a:t>U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0029-4FC4-829C-4D8CFD10251F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V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0029-4FC4-829C-4D8CFD10251F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en-US" dirty="0"/>
                      <a:t>W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0029-4FC4-829C-4D8CFD10251F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 dirty="0"/>
                      <a:t>X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0029-4FC4-829C-4D8CFD10251F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 dirty="0"/>
                      <a:t>Y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0029-4FC4-829C-4D8CFD10251F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 dirty="0"/>
                      <a:t>Z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3-0029-4FC4-829C-4D8CFD10251F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en-US" dirty="0"/>
                      <a:t>Ä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5-0029-4FC4-829C-4D8CFD10251F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r>
                      <a:rPr lang="en-US" dirty="0"/>
                      <a:t>Ö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7-0029-4FC4-829C-4D8CFD10251F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r>
                      <a:rPr lang="en-US" dirty="0"/>
                      <a:t>Ü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9-0029-4FC4-829C-4D8CFD10251F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47C6C629-5B4C-4221-B0E7-E60C4A960669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B-0029-4FC4-829C-4D8CFD10251F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5B2A8E85-258D-419E-BA74-6E2A77FF0C8F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D-0029-4FC4-829C-4D8CFD10251F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67144B71-FB28-439A-95BD-CA224A2FF858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F-0029-4FC4-829C-4D8CFD10251F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FDB4DE2D-C8FA-4387-9A33-EB1EB8EC5464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1-0029-4FC4-829C-4D8CFD10251F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289F2086-3828-47DA-9E99-58356F5303EA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3-0029-4FC4-829C-4D8CFD10251F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79FF84CF-8667-404B-B5FE-29767B2924BC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5-0029-4FC4-829C-4D8CFD10251F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A2B7E803-5074-4147-A24C-042204F5631C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7-0029-4FC4-829C-4D8CFD10251F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9B0E8F3D-8356-472E-85A1-035079FF039D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9-0029-4FC4-829C-4D8CFD10251F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4338FF86-03CD-4C41-88C8-7CE0D9C21B06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B-0029-4FC4-829C-4D8CFD10251F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78434047-3E56-42BF-96B0-6EAF1BDC1E96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D-0029-4FC4-829C-4D8CFD10251F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619DE7A8-0C12-4365-94FF-2D11F209D10D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F-0029-4FC4-829C-4D8CFD10251F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fld id="{DC1BAC7A-F749-4ACA-910A-7AF0D3DE74A5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51-0029-4FC4-829C-4D8CFD10251F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4FD52887-857E-4685-AEAD-3A766B464347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53-0029-4FC4-829C-4D8CFD10251F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D1B712DB-ADE1-4B15-861B-CDDDD3D4B0EB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55-0029-4FC4-829C-4D8CFD10251F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fld id="{F806A08F-CEEA-466D-BF00-FBF16D8C40BC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57-0029-4FC4-829C-4D8CFD10251F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2FAB12DD-CDDE-42FC-BF6D-18E34ED12D1D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59-0029-4FC4-829C-4D8CFD1025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Tabelle1!$B$1:$B$45</c:f>
              <c:numCache>
                <c:formatCode>General</c:formatCode>
                <c:ptCount val="4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0029-4FC4-829C-4D8CFD10251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5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1DE-4DAF-9DA5-DB975F4BCE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1DE-4DAF-9DA5-DB975F4BCE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1DE-4DAF-9DA5-DB975F4BCE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1DE-4DAF-9DA5-DB975F4BCE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1DE-4DAF-9DA5-DB975F4BCE1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1DE-4DAF-9DA5-DB975F4BCE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1DE-4DAF-9DA5-DB975F4BCE1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1DE-4DAF-9DA5-DB975F4BCE1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1DE-4DAF-9DA5-DB975F4BCE1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C1DE-4DAF-9DA5-DB975F4BCE1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C1DE-4DAF-9DA5-DB975F4BCE1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C1DE-4DAF-9DA5-DB975F4BCE1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C1DE-4DAF-9DA5-DB975F4BCE1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C1DE-4DAF-9DA5-DB975F4BCE1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C1DE-4DAF-9DA5-DB975F4BCE1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C1DE-4DAF-9DA5-DB975F4BCE1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C1DE-4DAF-9DA5-DB975F4BCE1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C1DE-4DAF-9DA5-DB975F4BCE1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C1DE-4DAF-9DA5-DB975F4BCE1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C1DE-4DAF-9DA5-DB975F4BCE1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C1DE-4DAF-9DA5-DB975F4BCE1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C1DE-4DAF-9DA5-DB975F4BCE1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C1DE-4DAF-9DA5-DB975F4BCE1C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C1DE-4DAF-9DA5-DB975F4BCE1C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C1DE-4DAF-9DA5-DB975F4BCE1C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C1DE-4DAF-9DA5-DB975F4BCE1C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C1DE-4DAF-9DA5-DB975F4BCE1C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C1DE-4DAF-9DA5-DB975F4BCE1C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C1DE-4DAF-9DA5-DB975F4BCE1C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C1DE-4DAF-9DA5-DB975F4BCE1C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C1DE-4DAF-9DA5-DB975F4BCE1C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C1DE-4DAF-9DA5-DB975F4BCE1C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C1DE-4DAF-9DA5-DB975F4BCE1C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C1DE-4DAF-9DA5-DB975F4BCE1C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C1DE-4DAF-9DA5-DB975F4BCE1C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C1DE-4DAF-9DA5-DB975F4BCE1C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C1DE-4DAF-9DA5-DB975F4BCE1C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C1DE-4DAF-9DA5-DB975F4BCE1C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C1DE-4DAF-9DA5-DB975F4BCE1C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C1DE-4DAF-9DA5-DB975F4BCE1C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C1DE-4DAF-9DA5-DB975F4BCE1C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C1DE-4DAF-9DA5-DB975F4BCE1C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C1DE-4DAF-9DA5-DB975F4BCE1C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C1DE-4DAF-9DA5-DB975F4BCE1C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C1DE-4DAF-9DA5-DB975F4BCE1C}"/>
              </c:ext>
            </c:extLst>
          </c:dPt>
          <c:dLbls>
            <c:delete val="1"/>
          </c:dLbls>
          <c:val>
            <c:numRef>
              <c:f>Tabelle1!$B$1:$B$45</c:f>
              <c:numCache>
                <c:formatCode>General</c:formatCode>
                <c:ptCount val="4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C1DE-4DAF-9DA5-DB975F4BCE1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F1-478A-A85D-0526D802C7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F1-478A-A85D-0526D802C7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F1-478A-A85D-0526D802C7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F1-478A-A85D-0526D802C7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5F1-478A-A85D-0526D802C7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5F1-478A-A85D-0526D802C7B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5F1-478A-A85D-0526D802C7B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5F1-478A-A85D-0526D802C7B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5F1-478A-A85D-0526D802C7B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5F1-478A-A85D-0526D802C7B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35F1-478A-A85D-0526D802C7B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35F1-478A-A85D-0526D802C7B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35F1-478A-A85D-0526D802C7B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35F1-478A-A85D-0526D802C7B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35F1-478A-A85D-0526D802C7B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35F1-478A-A85D-0526D802C7B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35F1-478A-A85D-0526D802C7B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35F1-478A-A85D-0526D802C7B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35F1-478A-A85D-0526D802C7B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35F1-478A-A85D-0526D802C7B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35F1-478A-A85D-0526D802C7B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35F1-478A-A85D-0526D802C7B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35F1-478A-A85D-0526D802C7B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35F1-478A-A85D-0526D802C7B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35F1-478A-A85D-0526D802C7B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35F1-478A-A85D-0526D802C7B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35F1-478A-A85D-0526D802C7B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35F1-478A-A85D-0526D802C7B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35F1-478A-A85D-0526D802C7B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35F1-478A-A85D-0526D802C7B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35F1-478A-A85D-0526D802C7B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35F1-478A-A85D-0526D802C7B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35F1-478A-A85D-0526D802C7B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35F1-478A-A85D-0526D802C7B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35F1-478A-A85D-0526D802C7B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35F1-478A-A85D-0526D802C7B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35F1-478A-A85D-0526D802C7B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35F1-478A-A85D-0526D802C7B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35F1-478A-A85D-0526D802C7B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35F1-478A-A85D-0526D802C7B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35F1-478A-A85D-0526D802C7B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35F1-478A-A85D-0526D802C7B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35F1-478A-A85D-0526D802C7B1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35F1-478A-A85D-0526D802C7B1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35F1-478A-A85D-0526D802C7B1}"/>
              </c:ext>
            </c:extLst>
          </c:dPt>
          <c:dLbls>
            <c:delete val="1"/>
          </c:dLbls>
          <c:val>
            <c:numRef>
              <c:f>Tabelle1!$B$1:$B$45</c:f>
              <c:numCache>
                <c:formatCode>General</c:formatCode>
                <c:ptCount val="4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35F1-478A-A85D-0526D802C7B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51-4E35-853B-291E7B5429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51-4E35-853B-291E7B5429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251-4E35-853B-291E7B5429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251-4E35-853B-291E7B54294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251-4E35-853B-291E7B54294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251-4E35-853B-291E7B54294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251-4E35-853B-291E7B54294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251-4E35-853B-291E7B54294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251-4E35-853B-291E7B54294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251-4E35-853B-291E7B54294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251-4E35-853B-291E7B54294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251-4E35-853B-291E7B54294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251-4E35-853B-291E7B54294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251-4E35-853B-291E7B54294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251-4E35-853B-291E7B54294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B251-4E35-853B-291E7B54294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B251-4E35-853B-291E7B54294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B251-4E35-853B-291E7B54294D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B251-4E35-853B-291E7B54294D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B251-4E35-853B-291E7B54294D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B251-4E35-853B-291E7B54294D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B251-4E35-853B-291E7B54294D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B251-4E35-853B-291E7B54294D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B251-4E35-853B-291E7B54294D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B251-4E35-853B-291E7B54294D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B251-4E35-853B-291E7B54294D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B251-4E35-853B-291E7B54294D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B251-4E35-853B-291E7B54294D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B251-4E35-853B-291E7B54294D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B251-4E35-853B-291E7B54294D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B251-4E35-853B-291E7B54294D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B251-4E35-853B-291E7B54294D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B251-4E35-853B-291E7B54294D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B251-4E35-853B-291E7B54294D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B251-4E35-853B-291E7B54294D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B251-4E35-853B-291E7B54294D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B251-4E35-853B-291E7B54294D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B251-4E35-853B-291E7B54294D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B251-4E35-853B-291E7B54294D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B251-4E35-853B-291E7B54294D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B251-4E35-853B-291E7B54294D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B251-4E35-853B-291E7B54294D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B251-4E35-853B-291E7B54294D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B251-4E35-853B-291E7B54294D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B251-4E35-853B-291E7B54294D}"/>
              </c:ext>
            </c:extLst>
          </c:dPt>
          <c:dLbls>
            <c:delete val="1"/>
          </c:dLbls>
          <c:val>
            <c:numRef>
              <c:f>Tabelle1!$B$1:$B$45</c:f>
              <c:numCache>
                <c:formatCode>General</c:formatCode>
                <c:ptCount val="4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B251-4E35-853B-291E7B54294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222-47B5-BEBE-8F061B9DE3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222-47B5-BEBE-8F061B9DE3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222-47B5-BEBE-8F061B9DE3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222-47B5-BEBE-8F061B9DE3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222-47B5-BEBE-8F061B9DE3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222-47B5-BEBE-8F061B9DE3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222-47B5-BEBE-8F061B9DE32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222-47B5-BEBE-8F061B9DE32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222-47B5-BEBE-8F061B9DE32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222-47B5-BEBE-8F061B9DE32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222-47B5-BEBE-8F061B9DE32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1222-47B5-BEBE-8F061B9DE32F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1222-47B5-BEBE-8F061B9DE32F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1222-47B5-BEBE-8F061B9DE32F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1222-47B5-BEBE-8F061B9DE32F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1222-47B5-BEBE-8F061B9DE32F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1222-47B5-BEBE-8F061B9DE32F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1222-47B5-BEBE-8F061B9DE32F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1222-47B5-BEBE-8F061B9DE32F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1222-47B5-BEBE-8F061B9DE32F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1222-47B5-BEBE-8F061B9DE32F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1222-47B5-BEBE-8F061B9DE32F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1222-47B5-BEBE-8F061B9DE32F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1222-47B5-BEBE-8F061B9DE32F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1222-47B5-BEBE-8F061B9DE32F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1222-47B5-BEBE-8F061B9DE32F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1222-47B5-BEBE-8F061B9DE32F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1222-47B5-BEBE-8F061B9DE32F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1222-47B5-BEBE-8F061B9DE32F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1222-47B5-BEBE-8F061B9DE32F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1222-47B5-BEBE-8F061B9DE32F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1222-47B5-BEBE-8F061B9DE32F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1222-47B5-BEBE-8F061B9DE32F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1222-47B5-BEBE-8F061B9DE32F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1222-47B5-BEBE-8F061B9DE32F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1222-47B5-BEBE-8F061B9DE32F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1222-47B5-BEBE-8F061B9DE32F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1222-47B5-BEBE-8F061B9DE32F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1222-47B5-BEBE-8F061B9DE32F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1222-47B5-BEBE-8F061B9DE32F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1222-47B5-BEBE-8F061B9DE32F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1222-47B5-BEBE-8F061B9DE32F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1222-47B5-BEBE-8F061B9DE32F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1222-47B5-BEBE-8F061B9DE32F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1222-47B5-BEBE-8F061B9DE32F}"/>
              </c:ext>
            </c:extLst>
          </c:dPt>
          <c:dLbls>
            <c:delete val="1"/>
          </c:dLbls>
          <c:val>
            <c:numRef>
              <c:f>Tabelle1!$B$1:$B$45</c:f>
              <c:numCache>
                <c:formatCode>General</c:formatCode>
                <c:ptCount val="4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1222-47B5-BEBE-8F061B9DE32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32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18BBD-B82D-4812-8F88-5786B34EB0E4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FD471-8086-4D4D-9DCE-EFDA99A490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71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FD471-8086-4D4D-9DCE-EFDA99A4902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35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EB53E-A31E-4E2B-A49A-5691999F19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1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3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8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3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9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5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0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0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6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2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8CBB6-DD3E-41B8-AEB1-BC1C4279971A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6BCCB-4FCE-49BD-B121-E236F3389D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70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chart" Target="../charts/chart1.xml"/><Relationship Id="rId7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slide" Target="slide5.xml"/><Relationship Id="rId9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me, Stadt, Land">
            <a:extLst>
              <a:ext uri="{FF2B5EF4-FFF2-40B4-BE49-F238E27FC236}">
                <a16:creationId xmlns:a16="http://schemas.microsoft.com/office/drawing/2014/main" id="{2637B610-0090-05CF-7D35-0DB8EE06E0F8}"/>
              </a:ext>
            </a:extLst>
          </p:cNvPr>
          <p:cNvSpPr txBox="1"/>
          <p:nvPr/>
        </p:nvSpPr>
        <p:spPr>
          <a:xfrm>
            <a:off x="126328" y="2921169"/>
            <a:ext cx="8891345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Name, Stadt, Land - Europa</a:t>
            </a:r>
          </a:p>
        </p:txBody>
      </p:sp>
      <p:sp>
        <p:nvSpPr>
          <p:cNvPr id="5" name="Pfeil: nach rechts 4">
            <a:hlinkClick r:id="rId2" action="ppaction://hlinksldjump"/>
            <a:extLst>
              <a:ext uri="{FF2B5EF4-FFF2-40B4-BE49-F238E27FC236}">
                <a16:creationId xmlns:a16="http://schemas.microsoft.com/office/drawing/2014/main" id="{5BC3D38E-DAC5-E332-A4E5-A149F7AE5CD3}"/>
              </a:ext>
            </a:extLst>
          </p:cNvPr>
          <p:cNvSpPr/>
          <p:nvPr/>
        </p:nvSpPr>
        <p:spPr>
          <a:xfrm>
            <a:off x="7433187" y="6265958"/>
            <a:ext cx="1639178" cy="484632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13890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DC33EF8-DCD7-E04B-572C-468890B1A29B}"/>
              </a:ext>
            </a:extLst>
          </p:cNvPr>
          <p:cNvSpPr txBox="1"/>
          <p:nvPr/>
        </p:nvSpPr>
        <p:spPr>
          <a:xfrm>
            <a:off x="276006" y="363915"/>
            <a:ext cx="85919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u="sng" dirty="0"/>
              <a:t>Anleitung: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Starte und stoppe das Buchstabenrad.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Den Buchstaben auf der nebenstehenden Buchstabenliste anklicken.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Es erscheint die Folie mit dem Buchstaben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Klicke jetzt auf den Buchstaben.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Eine Tabelle der Begriffe öffnet sich, die mit dem entsprechenden Buchstaben beginnen müssen.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Lege eine Zeit für das Finden der Begriffe fest.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u="sng" dirty="0"/>
              <a:t>Auswertung: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Unter den Begriffen befinden sich fertige Antworten.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Bei der Auswertung klicke zum Öffnen dieser Antworten jeweils auf den gesuchten Begriff.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600" dirty="0"/>
              <a:t>Haben die Teilnehmer auch deinen Begriff gefunden erhalten sie 5 Zusatzpunkte.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de-DE" sz="2600" dirty="0"/>
          </a:p>
        </p:txBody>
      </p:sp>
      <p:sp>
        <p:nvSpPr>
          <p:cNvPr id="3" name="Pfeil: nach rechts 2">
            <a:hlinkClick r:id="rId2" action="ppaction://hlinksldjump"/>
            <a:extLst>
              <a:ext uri="{FF2B5EF4-FFF2-40B4-BE49-F238E27FC236}">
                <a16:creationId xmlns:a16="http://schemas.microsoft.com/office/drawing/2014/main" id="{FD60749D-F818-F961-9530-7D7D91A9AA26}"/>
              </a:ext>
            </a:extLst>
          </p:cNvPr>
          <p:cNvSpPr/>
          <p:nvPr/>
        </p:nvSpPr>
        <p:spPr>
          <a:xfrm>
            <a:off x="7433187" y="6265958"/>
            <a:ext cx="1639178" cy="484632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15870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E1C3B5C-DCBE-D163-51D6-AF423102E5C1}"/>
              </a:ext>
            </a:extLst>
          </p:cNvPr>
          <p:cNvSpPr txBox="1"/>
          <p:nvPr/>
        </p:nvSpPr>
        <p:spPr>
          <a:xfrm>
            <a:off x="447718" y="659769"/>
            <a:ext cx="8248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800" u="sng" dirty="0"/>
              <a:t>Ansonsten gilt: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de-DE" sz="2800" dirty="0"/>
              <a:t>5 Punkte für gleiche Begriffe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de-DE" sz="2800" dirty="0"/>
              <a:t>10 Punkte für einen einmalig gefundenen Begriff (weitere Teilnehmer haben auch Begriffe gefunden, die jedoch anders sind)</a:t>
            </a:r>
          </a:p>
          <a:p>
            <a:pPr marL="971550" lvl="1" indent="-514350">
              <a:buFont typeface="Wingdings" panose="05000000000000000000" pitchFamily="2" charset="2"/>
              <a:buChar char="v"/>
            </a:pPr>
            <a:r>
              <a:rPr lang="de-DE" sz="2800" dirty="0"/>
              <a:t>20 Punkte für einen einmalig gefundenen Begriff (weitere Teilnehmer haben keine weiteren Begriffe gefunden)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800" dirty="0"/>
              <a:t>Zum Löschen der Tabelle klicke erneut auf den Buchstaben      und anschließend auf den Buchstaben mit der Bezeichnung      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800" dirty="0"/>
              <a:t>Kehre danach zum Buchstabenrad zurück.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de-DE" sz="2800" dirty="0"/>
              <a:t>Beginne erneut!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FFEFF8-EE0E-A087-7A55-BFCFCC4BE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11" y="4545173"/>
            <a:ext cx="438713" cy="4524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9D394D6-CD73-C270-43ED-B05D31DE6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199" y="4997595"/>
            <a:ext cx="436393" cy="436393"/>
          </a:xfrm>
          <a:prstGeom prst="rect">
            <a:avLst/>
          </a:prstGeom>
        </p:spPr>
      </p:pic>
      <p:sp>
        <p:nvSpPr>
          <p:cNvPr id="6" name="Pfeil: nach rechts 5">
            <a:hlinkClick r:id="rId4" action="ppaction://hlinksldjump"/>
            <a:extLst>
              <a:ext uri="{FF2B5EF4-FFF2-40B4-BE49-F238E27FC236}">
                <a16:creationId xmlns:a16="http://schemas.microsoft.com/office/drawing/2014/main" id="{472FF083-9777-B653-BA42-5E2FA533539F}"/>
              </a:ext>
            </a:extLst>
          </p:cNvPr>
          <p:cNvSpPr/>
          <p:nvPr/>
        </p:nvSpPr>
        <p:spPr>
          <a:xfrm>
            <a:off x="7433187" y="6265958"/>
            <a:ext cx="1639178" cy="484632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17622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uchstabenrad">
            <a:extLst>
              <a:ext uri="{FF2B5EF4-FFF2-40B4-BE49-F238E27FC236}">
                <a16:creationId xmlns:a16="http://schemas.microsoft.com/office/drawing/2014/main" id="{77ABB491-B81D-DF2A-9FB3-DE9219EC37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147845"/>
              </p:ext>
            </p:extLst>
          </p:nvPr>
        </p:nvGraphicFramePr>
        <p:xfrm>
          <a:off x="0" y="1313662"/>
          <a:ext cx="91440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Name, Stadt, Land">
            <a:extLst>
              <a:ext uri="{FF2B5EF4-FFF2-40B4-BE49-F238E27FC236}">
                <a16:creationId xmlns:a16="http://schemas.microsoft.com/office/drawing/2014/main" id="{BD72A418-E947-1818-9C35-7CEA3A40A206}"/>
              </a:ext>
            </a:extLst>
          </p:cNvPr>
          <p:cNvSpPr txBox="1"/>
          <p:nvPr/>
        </p:nvSpPr>
        <p:spPr>
          <a:xfrm>
            <a:off x="3587019" y="178428"/>
            <a:ext cx="1969963" cy="769441"/>
          </a:xfrm>
          <a:prstGeom prst="rect">
            <a:avLst/>
          </a:prstGeom>
          <a:noFill/>
          <a:ln>
            <a:solidFill>
              <a:srgbClr val="F6C30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44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Europa</a:t>
            </a:r>
          </a:p>
        </p:txBody>
      </p:sp>
      <p:sp>
        <p:nvSpPr>
          <p:cNvPr id="4" name="A">
            <a:hlinkClick r:id="rId4" action="ppaction://hlinksldjump"/>
            <a:extLst>
              <a:ext uri="{FF2B5EF4-FFF2-40B4-BE49-F238E27FC236}">
                <a16:creationId xmlns:a16="http://schemas.microsoft.com/office/drawing/2014/main" id="{C1D90B73-8D7B-21DB-98BF-CE02528F1E43}"/>
              </a:ext>
            </a:extLst>
          </p:cNvPr>
          <p:cNvSpPr/>
          <p:nvPr/>
        </p:nvSpPr>
        <p:spPr>
          <a:xfrm>
            <a:off x="0" y="42076"/>
            <a:ext cx="540000" cy="540000"/>
          </a:xfrm>
          <a:prstGeom prst="roundRect">
            <a:avLst/>
          </a:prstGeom>
          <a:solidFill>
            <a:srgbClr val="3F6DC1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" name="B">
            <a:hlinkClick r:id="rId4" action="ppaction://hlinksldjump"/>
            <a:extLst>
              <a:ext uri="{FF2B5EF4-FFF2-40B4-BE49-F238E27FC236}">
                <a16:creationId xmlns:a16="http://schemas.microsoft.com/office/drawing/2014/main" id="{02E423D4-79E9-FDE8-2D58-A88128A8278D}"/>
              </a:ext>
            </a:extLst>
          </p:cNvPr>
          <p:cNvSpPr/>
          <p:nvPr/>
        </p:nvSpPr>
        <p:spPr>
          <a:xfrm>
            <a:off x="-14239" y="609761"/>
            <a:ext cx="540000" cy="540000"/>
          </a:xfrm>
          <a:prstGeom prst="roundRect">
            <a:avLst/>
          </a:prstGeom>
          <a:solidFill>
            <a:srgbClr val="F17D33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6" name="D">
            <a:hlinkClick r:id="rId4" action="ppaction://hlinksldjump"/>
            <a:extLst>
              <a:ext uri="{FF2B5EF4-FFF2-40B4-BE49-F238E27FC236}">
                <a16:creationId xmlns:a16="http://schemas.microsoft.com/office/drawing/2014/main" id="{5606DC2D-A483-BA3D-60CC-93B56A5A39EC}"/>
              </a:ext>
            </a:extLst>
          </p:cNvPr>
          <p:cNvSpPr/>
          <p:nvPr/>
        </p:nvSpPr>
        <p:spPr>
          <a:xfrm>
            <a:off x="-14239" y="1177446"/>
            <a:ext cx="540000" cy="540000"/>
          </a:xfrm>
          <a:prstGeom prst="roundRect">
            <a:avLst/>
          </a:prstGeom>
          <a:solidFill>
            <a:srgbClr val="A6A6A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7" name="E">
            <a:hlinkClick r:id="rId4" action="ppaction://hlinksldjump"/>
            <a:extLst>
              <a:ext uri="{FF2B5EF4-FFF2-40B4-BE49-F238E27FC236}">
                <a16:creationId xmlns:a16="http://schemas.microsoft.com/office/drawing/2014/main" id="{4D0944DB-6C75-8053-0748-5434F045B6E1}"/>
              </a:ext>
            </a:extLst>
          </p:cNvPr>
          <p:cNvSpPr/>
          <p:nvPr/>
        </p:nvSpPr>
        <p:spPr>
          <a:xfrm>
            <a:off x="-14239" y="1745131"/>
            <a:ext cx="540000" cy="540000"/>
          </a:xfrm>
          <a:prstGeom prst="roundRect">
            <a:avLst/>
          </a:prstGeom>
          <a:solidFill>
            <a:srgbClr val="F3C11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8" name="F">
            <a:hlinkClick r:id="rId4" action="ppaction://hlinksldjump"/>
            <a:extLst>
              <a:ext uri="{FF2B5EF4-FFF2-40B4-BE49-F238E27FC236}">
                <a16:creationId xmlns:a16="http://schemas.microsoft.com/office/drawing/2014/main" id="{98637EFF-5B04-C98A-B4CC-7019233096CF}"/>
              </a:ext>
            </a:extLst>
          </p:cNvPr>
          <p:cNvSpPr/>
          <p:nvPr/>
        </p:nvSpPr>
        <p:spPr>
          <a:xfrm>
            <a:off x="-14239" y="2312816"/>
            <a:ext cx="540000" cy="540000"/>
          </a:xfrm>
          <a:prstGeom prst="roundRect">
            <a:avLst/>
          </a:prstGeom>
          <a:solidFill>
            <a:srgbClr val="5599D8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9" name="G">
            <a:hlinkClick r:id="rId4" action="ppaction://hlinksldjump"/>
            <a:extLst>
              <a:ext uri="{FF2B5EF4-FFF2-40B4-BE49-F238E27FC236}">
                <a16:creationId xmlns:a16="http://schemas.microsoft.com/office/drawing/2014/main" id="{469F631B-7250-4100-9AD6-ED70418BB9E9}"/>
              </a:ext>
            </a:extLst>
          </p:cNvPr>
          <p:cNvSpPr/>
          <p:nvPr/>
        </p:nvSpPr>
        <p:spPr>
          <a:xfrm>
            <a:off x="-14239" y="2880501"/>
            <a:ext cx="540000" cy="540000"/>
          </a:xfrm>
          <a:prstGeom prst="roundRect">
            <a:avLst/>
          </a:prstGeom>
          <a:solidFill>
            <a:srgbClr val="6FAD4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10" name="I">
            <a:hlinkClick r:id="rId4" action="ppaction://hlinksldjump"/>
            <a:extLst>
              <a:ext uri="{FF2B5EF4-FFF2-40B4-BE49-F238E27FC236}">
                <a16:creationId xmlns:a16="http://schemas.microsoft.com/office/drawing/2014/main" id="{53F61504-D0BB-9D56-9532-64BC7D18ED3C}"/>
              </a:ext>
            </a:extLst>
          </p:cNvPr>
          <p:cNvSpPr/>
          <p:nvPr/>
        </p:nvSpPr>
        <p:spPr>
          <a:xfrm>
            <a:off x="-14239" y="3448186"/>
            <a:ext cx="540000" cy="540000"/>
          </a:xfrm>
          <a:prstGeom prst="roundRect">
            <a:avLst/>
          </a:prstGeom>
          <a:solidFill>
            <a:srgbClr val="2A477D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11" name="K">
            <a:hlinkClick r:id="rId4" action="ppaction://hlinksldjump"/>
            <a:extLst>
              <a:ext uri="{FF2B5EF4-FFF2-40B4-BE49-F238E27FC236}">
                <a16:creationId xmlns:a16="http://schemas.microsoft.com/office/drawing/2014/main" id="{E6B41FB1-7BE6-9814-E307-161FD0060C9A}"/>
              </a:ext>
            </a:extLst>
          </p:cNvPr>
          <p:cNvSpPr/>
          <p:nvPr/>
        </p:nvSpPr>
        <p:spPr>
          <a:xfrm>
            <a:off x="-14239" y="4015871"/>
            <a:ext cx="540000" cy="540000"/>
          </a:xfrm>
          <a:prstGeom prst="roundRect">
            <a:avLst/>
          </a:prstGeom>
          <a:solidFill>
            <a:srgbClr val="A2491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12" name="L">
            <a:hlinkClick r:id="rId4" action="ppaction://hlinksldjump"/>
            <a:extLst>
              <a:ext uri="{FF2B5EF4-FFF2-40B4-BE49-F238E27FC236}">
                <a16:creationId xmlns:a16="http://schemas.microsoft.com/office/drawing/2014/main" id="{C85BF73A-30DC-B818-08AE-668BD06A82D8}"/>
              </a:ext>
            </a:extLst>
          </p:cNvPr>
          <p:cNvSpPr/>
          <p:nvPr/>
        </p:nvSpPr>
        <p:spPr>
          <a:xfrm>
            <a:off x="-14239" y="4583556"/>
            <a:ext cx="540000" cy="540000"/>
          </a:xfrm>
          <a:prstGeom prst="roundRect">
            <a:avLst/>
          </a:prstGeom>
          <a:solidFill>
            <a:srgbClr val="616161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3" name="M">
            <a:hlinkClick r:id="rId4" action="ppaction://hlinksldjump"/>
            <a:extLst>
              <a:ext uri="{FF2B5EF4-FFF2-40B4-BE49-F238E27FC236}">
                <a16:creationId xmlns:a16="http://schemas.microsoft.com/office/drawing/2014/main" id="{F24C739A-4837-8569-B046-508964EEA69E}"/>
              </a:ext>
            </a:extLst>
          </p:cNvPr>
          <p:cNvSpPr/>
          <p:nvPr/>
        </p:nvSpPr>
        <p:spPr>
          <a:xfrm>
            <a:off x="-14239" y="5151241"/>
            <a:ext cx="540000" cy="540000"/>
          </a:xfrm>
          <a:prstGeom prst="roundRect">
            <a:avLst/>
          </a:prstGeom>
          <a:solidFill>
            <a:srgbClr val="9E751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4" name="N">
            <a:hlinkClick r:id="rId5" action="ppaction://hlinksldjump"/>
            <a:extLst>
              <a:ext uri="{FF2B5EF4-FFF2-40B4-BE49-F238E27FC236}">
                <a16:creationId xmlns:a16="http://schemas.microsoft.com/office/drawing/2014/main" id="{387094BE-661F-3E51-03FC-B0C2D9C9E556}"/>
              </a:ext>
            </a:extLst>
          </p:cNvPr>
          <p:cNvSpPr/>
          <p:nvPr/>
        </p:nvSpPr>
        <p:spPr>
          <a:xfrm>
            <a:off x="-14239" y="5718926"/>
            <a:ext cx="540000" cy="540000"/>
          </a:xfrm>
          <a:prstGeom prst="roundRect">
            <a:avLst/>
          </a:prstGeom>
          <a:solidFill>
            <a:srgbClr val="1D588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5" name="O">
            <a:hlinkClick r:id="rId5" action="ppaction://hlinksldjump"/>
            <a:extLst>
              <a:ext uri="{FF2B5EF4-FFF2-40B4-BE49-F238E27FC236}">
                <a16:creationId xmlns:a16="http://schemas.microsoft.com/office/drawing/2014/main" id="{5D9D139F-3D71-DF32-3E75-DAE2B2A72279}"/>
              </a:ext>
            </a:extLst>
          </p:cNvPr>
          <p:cNvSpPr/>
          <p:nvPr/>
        </p:nvSpPr>
        <p:spPr>
          <a:xfrm>
            <a:off x="-14239" y="6286606"/>
            <a:ext cx="540000" cy="540000"/>
          </a:xfrm>
          <a:prstGeom prst="roundRect">
            <a:avLst/>
          </a:prstGeom>
          <a:solidFill>
            <a:srgbClr val="3F6725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16" name="P">
            <a:hlinkClick r:id="rId5" action="ppaction://hlinksldjump"/>
            <a:extLst>
              <a:ext uri="{FF2B5EF4-FFF2-40B4-BE49-F238E27FC236}">
                <a16:creationId xmlns:a16="http://schemas.microsoft.com/office/drawing/2014/main" id="{7399A7E1-4106-7916-3786-FCF34752F028}"/>
              </a:ext>
            </a:extLst>
          </p:cNvPr>
          <p:cNvSpPr/>
          <p:nvPr/>
        </p:nvSpPr>
        <p:spPr>
          <a:xfrm>
            <a:off x="593063" y="6289452"/>
            <a:ext cx="540000" cy="540000"/>
          </a:xfrm>
          <a:prstGeom prst="roundRect">
            <a:avLst/>
          </a:prstGeom>
          <a:solidFill>
            <a:srgbClr val="4675C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18" name="R">
            <a:hlinkClick r:id="rId5" action="ppaction://hlinksldjump"/>
            <a:extLst>
              <a:ext uri="{FF2B5EF4-FFF2-40B4-BE49-F238E27FC236}">
                <a16:creationId xmlns:a16="http://schemas.microsoft.com/office/drawing/2014/main" id="{238EBF51-F0D6-78FF-9CFA-5F4B264326F1}"/>
              </a:ext>
            </a:extLst>
          </p:cNvPr>
          <p:cNvSpPr/>
          <p:nvPr/>
        </p:nvSpPr>
        <p:spPr>
          <a:xfrm>
            <a:off x="593063" y="5721880"/>
            <a:ext cx="540000" cy="540000"/>
          </a:xfrm>
          <a:prstGeom prst="roundRect">
            <a:avLst/>
          </a:prstGeom>
          <a:solidFill>
            <a:srgbClr val="EE7A2C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19" name="S">
            <a:hlinkClick r:id="rId5" action="ppaction://hlinksldjump"/>
            <a:extLst>
              <a:ext uri="{FF2B5EF4-FFF2-40B4-BE49-F238E27FC236}">
                <a16:creationId xmlns:a16="http://schemas.microsoft.com/office/drawing/2014/main" id="{A5995A7C-AFF0-B733-2D89-A8F0E5AF9367}"/>
              </a:ext>
            </a:extLst>
          </p:cNvPr>
          <p:cNvSpPr/>
          <p:nvPr/>
        </p:nvSpPr>
        <p:spPr>
          <a:xfrm>
            <a:off x="593063" y="5155691"/>
            <a:ext cx="540000" cy="540000"/>
          </a:xfrm>
          <a:prstGeom prst="roundRect">
            <a:avLst/>
          </a:prstGeom>
          <a:solidFill>
            <a:srgbClr val="9C9C9C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20" name="T">
            <a:extLst>
              <a:ext uri="{FF2B5EF4-FFF2-40B4-BE49-F238E27FC236}">
                <a16:creationId xmlns:a16="http://schemas.microsoft.com/office/drawing/2014/main" id="{F3A9755A-0EA3-4557-5C9B-445782D4053A}"/>
              </a:ext>
            </a:extLst>
          </p:cNvPr>
          <p:cNvSpPr/>
          <p:nvPr/>
        </p:nvSpPr>
        <p:spPr>
          <a:xfrm>
            <a:off x="593063" y="4582530"/>
            <a:ext cx="540000" cy="540000"/>
          </a:xfrm>
          <a:prstGeom prst="roundRect">
            <a:avLst/>
          </a:prstGeom>
          <a:solidFill>
            <a:srgbClr val="F6C307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21" name="U">
            <a:hlinkClick r:id="rId5" action="ppaction://hlinksldjump"/>
            <a:extLst>
              <a:ext uri="{FF2B5EF4-FFF2-40B4-BE49-F238E27FC236}">
                <a16:creationId xmlns:a16="http://schemas.microsoft.com/office/drawing/2014/main" id="{907D122B-E9D7-BEC5-3482-40AC1F7A8842}"/>
              </a:ext>
            </a:extLst>
          </p:cNvPr>
          <p:cNvSpPr/>
          <p:nvPr/>
        </p:nvSpPr>
        <p:spPr>
          <a:xfrm>
            <a:off x="593063" y="4015871"/>
            <a:ext cx="540000" cy="540000"/>
          </a:xfrm>
          <a:prstGeom prst="roundRect">
            <a:avLst/>
          </a:prstGeom>
          <a:solidFill>
            <a:srgbClr val="569AD8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22" name="V">
            <a:hlinkClick r:id="rId5" action="ppaction://hlinksldjump"/>
            <a:extLst>
              <a:ext uri="{FF2B5EF4-FFF2-40B4-BE49-F238E27FC236}">
                <a16:creationId xmlns:a16="http://schemas.microsoft.com/office/drawing/2014/main" id="{CA42CD9D-6AD8-B6EC-8DC0-23AB1F4D64E8}"/>
              </a:ext>
            </a:extLst>
          </p:cNvPr>
          <p:cNvSpPr/>
          <p:nvPr/>
        </p:nvSpPr>
        <p:spPr>
          <a:xfrm>
            <a:off x="593063" y="3446196"/>
            <a:ext cx="540000" cy="540000"/>
          </a:xfrm>
          <a:prstGeom prst="roundRect">
            <a:avLst/>
          </a:prstGeom>
          <a:solidFill>
            <a:srgbClr val="7ABD4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23" name="W">
            <a:hlinkClick r:id="rId5" action="ppaction://hlinksldjump"/>
            <a:extLst>
              <a:ext uri="{FF2B5EF4-FFF2-40B4-BE49-F238E27FC236}">
                <a16:creationId xmlns:a16="http://schemas.microsoft.com/office/drawing/2014/main" id="{19ECE20D-2B0D-B513-C1E7-15208BB2C9FE}"/>
              </a:ext>
            </a:extLst>
          </p:cNvPr>
          <p:cNvSpPr/>
          <p:nvPr/>
        </p:nvSpPr>
        <p:spPr>
          <a:xfrm>
            <a:off x="593063" y="2871804"/>
            <a:ext cx="540000" cy="540000"/>
          </a:xfrm>
          <a:prstGeom prst="roundRect">
            <a:avLst/>
          </a:prstGeom>
          <a:solidFill>
            <a:srgbClr val="335AA4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6" name="Anzeigepfeil">
            <a:extLst>
              <a:ext uri="{FF2B5EF4-FFF2-40B4-BE49-F238E27FC236}">
                <a16:creationId xmlns:a16="http://schemas.microsoft.com/office/drawing/2014/main" id="{18241246-FF2B-FD1A-693E-A706F2EFF77E}"/>
              </a:ext>
            </a:extLst>
          </p:cNvPr>
          <p:cNvSpPr/>
          <p:nvPr/>
        </p:nvSpPr>
        <p:spPr>
          <a:xfrm rot="17252717">
            <a:off x="6377561" y="3569454"/>
            <a:ext cx="723136" cy="2329093"/>
          </a:xfrm>
          <a:prstGeom prst="triangle">
            <a:avLst>
              <a:gd name="adj" fmla="val 48051"/>
            </a:avLst>
          </a:prstGeom>
          <a:solidFill>
            <a:schemeClr val="accent4">
              <a:alpha val="50000"/>
            </a:schemeClr>
          </a:solidFill>
          <a:ln w="190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27" name="Windrose" descr="Arts Fotos - Windrose und Himmelsrichtungen">
            <a:extLst>
              <a:ext uri="{FF2B5EF4-FFF2-40B4-BE49-F238E27FC236}">
                <a16:creationId xmlns:a16="http://schemas.microsoft.com/office/drawing/2014/main" id="{B89C5AAA-ED6A-732B-127C-6BC67892825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06" y="164355"/>
            <a:ext cx="1998830" cy="19431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Schriftträger">
            <a:extLst>
              <a:ext uri="{FF2B5EF4-FFF2-40B4-BE49-F238E27FC236}">
                <a16:creationId xmlns:a16="http://schemas.microsoft.com/office/drawing/2014/main" id="{093A5BC9-0C0C-3BA0-C81C-8541608F3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860253"/>
              </p:ext>
            </p:extLst>
          </p:nvPr>
        </p:nvGraphicFramePr>
        <p:xfrm>
          <a:off x="7358051" y="424320"/>
          <a:ext cx="1432367" cy="1428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6826295" imgH="6826159" progId="Visio.Drawing.15">
                  <p:embed/>
                </p:oleObj>
              </mc:Choice>
              <mc:Fallback>
                <p:oleObj name="Visio" r:id="rId7" imgW="6826295" imgH="6826159" progId="Visio.Drawing.15">
                  <p:embed/>
                  <p:pic>
                    <p:nvPicPr>
                      <p:cNvPr id="4" name="Schriftträger">
                        <a:extLst>
                          <a:ext uri="{FF2B5EF4-FFF2-40B4-BE49-F238E27FC236}">
                            <a16:creationId xmlns:a16="http://schemas.microsoft.com/office/drawing/2014/main" id="{612EF1EE-DFB6-B457-08AA-2F7827AD8A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51" y="424320"/>
                        <a:ext cx="1432367" cy="1428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3D-Modell Erde" descr="Die Erde">
                <a:extLst>
                  <a:ext uri="{FF2B5EF4-FFF2-40B4-BE49-F238E27FC236}">
                    <a16:creationId xmlns:a16="http://schemas.microsoft.com/office/drawing/2014/main" id="{CC021CDE-2910-EE8A-75D8-12B81C8F3E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1058163"/>
                  </p:ext>
                </p:extLst>
              </p:nvPr>
            </p:nvGraphicFramePr>
            <p:xfrm>
              <a:off x="7703723" y="761428"/>
              <a:ext cx="749208" cy="749207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749208" cy="74920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2366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3D-Modell Erde" descr="Die Erde">
                <a:extLst>
                  <a:ext uri="{FF2B5EF4-FFF2-40B4-BE49-F238E27FC236}">
                    <a16:creationId xmlns:a16="http://schemas.microsoft.com/office/drawing/2014/main" id="{CC021CDE-2910-EE8A-75D8-12B81C8F3E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03723" y="761428"/>
                <a:ext cx="749208" cy="74920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30" name="Rechteck 29">
            <a:extLst>
              <a:ext uri="{FF2B5EF4-FFF2-40B4-BE49-F238E27FC236}">
                <a16:creationId xmlns:a16="http://schemas.microsoft.com/office/drawing/2014/main" id="{7F04E27D-76B6-A58E-DA62-0E6DA549F48F}"/>
              </a:ext>
            </a:extLst>
          </p:cNvPr>
          <p:cNvSpPr/>
          <p:nvPr/>
        </p:nvSpPr>
        <p:spPr>
          <a:xfrm rot="21399056">
            <a:off x="7547710" y="612132"/>
            <a:ext cx="1059955" cy="10599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Start Stopp">
            <a:extLst>
              <a:ext uri="{FF2B5EF4-FFF2-40B4-BE49-F238E27FC236}">
                <a16:creationId xmlns:a16="http://schemas.microsoft.com/office/drawing/2014/main" id="{618BAC9B-DD60-6B33-AB60-0DF47756450F}"/>
              </a:ext>
            </a:extLst>
          </p:cNvPr>
          <p:cNvSpPr/>
          <p:nvPr/>
        </p:nvSpPr>
        <p:spPr>
          <a:xfrm>
            <a:off x="7693624" y="4638164"/>
            <a:ext cx="1209368" cy="1209368"/>
          </a:xfrm>
          <a:prstGeom prst="flowChartConnector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2E8000"/>
                </a:solidFill>
              </a:rPr>
              <a:t>Start /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C00000"/>
                </a:solidFill>
              </a:rPr>
              <a:t>Stopp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00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M1">
            <a:extLst>
              <a:ext uri="{FF2B5EF4-FFF2-40B4-BE49-F238E27FC236}">
                <a16:creationId xmlns:a16="http://schemas.microsoft.com/office/drawing/2014/main" id="{70016044-5C6D-1C6A-8C78-36BE384F4472}"/>
              </a:ext>
            </a:extLst>
          </p:cNvPr>
          <p:cNvSpPr/>
          <p:nvPr/>
        </p:nvSpPr>
        <p:spPr>
          <a:xfrm>
            <a:off x="541137" y="5743919"/>
            <a:ext cx="540000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</a:t>
            </a:r>
          </a:p>
        </p:txBody>
      </p:sp>
      <p:sp>
        <p:nvSpPr>
          <p:cNvPr id="62" name="I">
            <a:extLst>
              <a:ext uri="{FF2B5EF4-FFF2-40B4-BE49-F238E27FC236}">
                <a16:creationId xmlns:a16="http://schemas.microsoft.com/office/drawing/2014/main" id="{B541C297-1B49-8582-D9CE-1BC4DDC5C0DA}"/>
              </a:ext>
            </a:extLst>
          </p:cNvPr>
          <p:cNvSpPr/>
          <p:nvPr/>
        </p:nvSpPr>
        <p:spPr>
          <a:xfrm>
            <a:off x="544363" y="5092690"/>
            <a:ext cx="540000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L1</a:t>
            </a:r>
          </a:p>
        </p:txBody>
      </p:sp>
      <p:sp>
        <p:nvSpPr>
          <p:cNvPr id="161" name="K1">
            <a:extLst>
              <a:ext uri="{FF2B5EF4-FFF2-40B4-BE49-F238E27FC236}">
                <a16:creationId xmlns:a16="http://schemas.microsoft.com/office/drawing/2014/main" id="{5839697D-F0B3-3260-F043-49B76D58A036}"/>
              </a:ext>
            </a:extLst>
          </p:cNvPr>
          <p:cNvSpPr/>
          <p:nvPr/>
        </p:nvSpPr>
        <p:spPr>
          <a:xfrm>
            <a:off x="539694" y="4448936"/>
            <a:ext cx="540000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33" name="I1">
            <a:extLst>
              <a:ext uri="{FF2B5EF4-FFF2-40B4-BE49-F238E27FC236}">
                <a16:creationId xmlns:a16="http://schemas.microsoft.com/office/drawing/2014/main" id="{A15C853F-1AE2-8FD1-4EA2-1D31E191ED91}"/>
              </a:ext>
            </a:extLst>
          </p:cNvPr>
          <p:cNvSpPr/>
          <p:nvPr/>
        </p:nvSpPr>
        <p:spPr>
          <a:xfrm>
            <a:off x="528513" y="3837904"/>
            <a:ext cx="540000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I1</a:t>
            </a:r>
          </a:p>
        </p:txBody>
      </p:sp>
      <p:sp>
        <p:nvSpPr>
          <p:cNvPr id="118" name="G1">
            <a:extLst>
              <a:ext uri="{FF2B5EF4-FFF2-40B4-BE49-F238E27FC236}">
                <a16:creationId xmlns:a16="http://schemas.microsoft.com/office/drawing/2014/main" id="{C62A6F72-F93E-DB7D-468B-C0D51A88BA29}"/>
              </a:ext>
            </a:extLst>
          </p:cNvPr>
          <p:cNvSpPr/>
          <p:nvPr/>
        </p:nvSpPr>
        <p:spPr>
          <a:xfrm>
            <a:off x="534841" y="3185255"/>
            <a:ext cx="540000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G1</a:t>
            </a:r>
          </a:p>
        </p:txBody>
      </p:sp>
      <p:sp>
        <p:nvSpPr>
          <p:cNvPr id="100" name="F1">
            <a:extLst>
              <a:ext uri="{FF2B5EF4-FFF2-40B4-BE49-F238E27FC236}">
                <a16:creationId xmlns:a16="http://schemas.microsoft.com/office/drawing/2014/main" id="{FF14D3D4-880B-0831-85CD-7817B24744DD}"/>
              </a:ext>
            </a:extLst>
          </p:cNvPr>
          <p:cNvSpPr/>
          <p:nvPr/>
        </p:nvSpPr>
        <p:spPr>
          <a:xfrm>
            <a:off x="537284" y="2548887"/>
            <a:ext cx="540000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F1</a:t>
            </a:r>
          </a:p>
        </p:txBody>
      </p:sp>
      <p:sp>
        <p:nvSpPr>
          <p:cNvPr id="71" name="D1">
            <a:extLst>
              <a:ext uri="{FF2B5EF4-FFF2-40B4-BE49-F238E27FC236}">
                <a16:creationId xmlns:a16="http://schemas.microsoft.com/office/drawing/2014/main" id="{1CA0FFD1-C5B4-9B80-D5C4-FC6EBBD7EE20}"/>
              </a:ext>
            </a:extLst>
          </p:cNvPr>
          <p:cNvSpPr/>
          <p:nvPr/>
        </p:nvSpPr>
        <p:spPr>
          <a:xfrm>
            <a:off x="531832" y="1913936"/>
            <a:ext cx="540000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E1</a:t>
            </a:r>
          </a:p>
        </p:txBody>
      </p:sp>
      <p:sp>
        <p:nvSpPr>
          <p:cNvPr id="38" name="C1">
            <a:extLst>
              <a:ext uri="{FF2B5EF4-FFF2-40B4-BE49-F238E27FC236}">
                <a16:creationId xmlns:a16="http://schemas.microsoft.com/office/drawing/2014/main" id="{B5D790A2-303A-0E69-8412-2A3CAB676AAF}"/>
              </a:ext>
            </a:extLst>
          </p:cNvPr>
          <p:cNvSpPr/>
          <p:nvPr/>
        </p:nvSpPr>
        <p:spPr>
          <a:xfrm>
            <a:off x="533353" y="1273287"/>
            <a:ext cx="540000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2" name="B1">
            <a:extLst>
              <a:ext uri="{FF2B5EF4-FFF2-40B4-BE49-F238E27FC236}">
                <a16:creationId xmlns:a16="http://schemas.microsoft.com/office/drawing/2014/main" id="{21784D1C-DBC0-C332-55CC-BD3540DF837E}"/>
              </a:ext>
            </a:extLst>
          </p:cNvPr>
          <p:cNvSpPr/>
          <p:nvPr/>
        </p:nvSpPr>
        <p:spPr>
          <a:xfrm>
            <a:off x="542468" y="628289"/>
            <a:ext cx="540000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B1</a:t>
            </a:r>
          </a:p>
        </p:txBody>
      </p:sp>
      <p:sp>
        <p:nvSpPr>
          <p:cNvPr id="78" name="A1">
            <a:extLst>
              <a:ext uri="{FF2B5EF4-FFF2-40B4-BE49-F238E27FC236}">
                <a16:creationId xmlns:a16="http://schemas.microsoft.com/office/drawing/2014/main" id="{8F9447D4-B106-03A7-18F8-6A08B69D157D}"/>
              </a:ext>
            </a:extLst>
          </p:cNvPr>
          <p:cNvSpPr/>
          <p:nvPr/>
        </p:nvSpPr>
        <p:spPr>
          <a:xfrm>
            <a:off x="544363" y="145"/>
            <a:ext cx="540000" cy="540000"/>
          </a:xfrm>
          <a:prstGeom prst="roundRect">
            <a:avLst/>
          </a:prstGeom>
          <a:solidFill>
            <a:srgbClr val="4673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</a:t>
            </a:r>
          </a:p>
        </p:txBody>
      </p:sp>
      <p:sp>
        <p:nvSpPr>
          <p:cNvPr id="76" name="neuer Buchstabe">
            <a:hlinkClick r:id="rId3" action="ppaction://hlinksldjump"/>
            <a:extLst>
              <a:ext uri="{FF2B5EF4-FFF2-40B4-BE49-F238E27FC236}">
                <a16:creationId xmlns:a16="http://schemas.microsoft.com/office/drawing/2014/main" id="{20237738-5EEF-CD97-E260-8015458D242B}"/>
              </a:ext>
            </a:extLst>
          </p:cNvPr>
          <p:cNvSpPr/>
          <p:nvPr/>
        </p:nvSpPr>
        <p:spPr>
          <a:xfrm>
            <a:off x="0" y="6318000"/>
            <a:ext cx="9144000" cy="540000"/>
          </a:xfrm>
          <a:prstGeom prst="roundRect">
            <a:avLst/>
          </a:prstGeom>
          <a:gradFill flip="none" rotWithShape="1">
            <a:gsLst>
              <a:gs pos="0">
                <a:srgbClr val="335AA4">
                  <a:shade val="30000"/>
                  <a:satMod val="115000"/>
                </a:srgbClr>
              </a:gs>
              <a:gs pos="50000">
                <a:srgbClr val="335AA4">
                  <a:shade val="67500"/>
                  <a:satMod val="115000"/>
                </a:srgbClr>
              </a:gs>
              <a:gs pos="100000">
                <a:srgbClr val="335AA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Zurück zum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Buchstabenrad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aum">
            <a:extLst>
              <a:ext uri="{FF2B5EF4-FFF2-40B4-BE49-F238E27FC236}">
                <a16:creationId xmlns:a16="http://schemas.microsoft.com/office/drawing/2014/main" id="{52FFC719-F2A9-891B-1FA2-116A1935F36A}"/>
              </a:ext>
            </a:extLst>
          </p:cNvPr>
          <p:cNvSpPr/>
          <p:nvPr/>
        </p:nvSpPr>
        <p:spPr>
          <a:xfrm>
            <a:off x="8174825" y="-9701"/>
            <a:ext cx="969179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9" name="Tier">
            <a:extLst>
              <a:ext uri="{FF2B5EF4-FFF2-40B4-BE49-F238E27FC236}">
                <a16:creationId xmlns:a16="http://schemas.microsoft.com/office/drawing/2014/main" id="{CFC15F1E-D859-3938-F378-D930EB091302}"/>
              </a:ext>
            </a:extLst>
          </p:cNvPr>
          <p:cNvSpPr/>
          <p:nvPr/>
        </p:nvSpPr>
        <p:spPr>
          <a:xfrm>
            <a:off x="7180361" y="-9701"/>
            <a:ext cx="994464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4" name="Insel">
            <a:extLst>
              <a:ext uri="{FF2B5EF4-FFF2-40B4-BE49-F238E27FC236}">
                <a16:creationId xmlns:a16="http://schemas.microsoft.com/office/drawing/2014/main" id="{C695100F-7151-1A8F-F9AC-F9484AD3C4D6}"/>
              </a:ext>
            </a:extLst>
          </p:cNvPr>
          <p:cNvSpPr/>
          <p:nvPr/>
        </p:nvSpPr>
        <p:spPr>
          <a:xfrm>
            <a:off x="6110051" y="-9701"/>
            <a:ext cx="107031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8" name="Fluss">
            <a:extLst>
              <a:ext uri="{FF2B5EF4-FFF2-40B4-BE49-F238E27FC236}">
                <a16:creationId xmlns:a16="http://schemas.microsoft.com/office/drawing/2014/main" id="{EC30477F-8711-F36E-088D-E2AC65C0E6D2}"/>
              </a:ext>
            </a:extLst>
          </p:cNvPr>
          <p:cNvSpPr/>
          <p:nvPr/>
        </p:nvSpPr>
        <p:spPr>
          <a:xfrm>
            <a:off x="5049567" y="-9701"/>
            <a:ext cx="1070309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7" name="Gebirge Berg">
            <a:extLst>
              <a:ext uri="{FF2B5EF4-FFF2-40B4-BE49-F238E27FC236}">
                <a16:creationId xmlns:a16="http://schemas.microsoft.com/office/drawing/2014/main" id="{EA21778C-C983-EB71-8034-14A805651BFE}"/>
              </a:ext>
            </a:extLst>
          </p:cNvPr>
          <p:cNvSpPr/>
          <p:nvPr/>
        </p:nvSpPr>
        <p:spPr>
          <a:xfrm>
            <a:off x="3317684" y="-9701"/>
            <a:ext cx="1731883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5" name="Hauptstadt">
            <a:extLst>
              <a:ext uri="{FF2B5EF4-FFF2-40B4-BE49-F238E27FC236}">
                <a16:creationId xmlns:a16="http://schemas.microsoft.com/office/drawing/2014/main" id="{178A0705-2934-D6CE-DCD2-969062CFD284}"/>
              </a:ext>
            </a:extLst>
          </p:cNvPr>
          <p:cNvSpPr/>
          <p:nvPr/>
        </p:nvSpPr>
        <p:spPr>
          <a:xfrm>
            <a:off x="1970294" y="-9701"/>
            <a:ext cx="1335152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6" name="Staat">
            <a:extLst>
              <a:ext uri="{FF2B5EF4-FFF2-40B4-BE49-F238E27FC236}">
                <a16:creationId xmlns:a16="http://schemas.microsoft.com/office/drawing/2014/main" id="{31A80AF0-C57F-DD27-0779-6E698D698614}"/>
              </a:ext>
            </a:extLst>
          </p:cNvPr>
          <p:cNvSpPr/>
          <p:nvPr/>
        </p:nvSpPr>
        <p:spPr>
          <a:xfrm>
            <a:off x="535790" y="-9701"/>
            <a:ext cx="1423643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52" name="A">
            <a:extLst>
              <a:ext uri="{FF2B5EF4-FFF2-40B4-BE49-F238E27FC236}">
                <a16:creationId xmlns:a16="http://schemas.microsoft.com/office/drawing/2014/main" id="{C16B228C-E12E-8ED0-56D1-D02EDCC160D8}"/>
              </a:ext>
            </a:extLst>
          </p:cNvPr>
          <p:cNvSpPr/>
          <p:nvPr/>
        </p:nvSpPr>
        <p:spPr>
          <a:xfrm>
            <a:off x="-9186" y="-4214"/>
            <a:ext cx="540000" cy="540000"/>
          </a:xfrm>
          <a:prstGeom prst="roundRect">
            <a:avLst/>
          </a:prstGeom>
          <a:solidFill>
            <a:srgbClr val="4673C5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3" name="B">
            <a:extLst>
              <a:ext uri="{FF2B5EF4-FFF2-40B4-BE49-F238E27FC236}">
                <a16:creationId xmlns:a16="http://schemas.microsoft.com/office/drawing/2014/main" id="{9A3C89F5-960F-02A2-4D6C-F0A1FBA455E7}"/>
              </a:ext>
            </a:extLst>
          </p:cNvPr>
          <p:cNvSpPr/>
          <p:nvPr/>
        </p:nvSpPr>
        <p:spPr>
          <a:xfrm>
            <a:off x="-9186" y="633341"/>
            <a:ext cx="540000" cy="540000"/>
          </a:xfrm>
          <a:prstGeom prst="roundRect">
            <a:avLst/>
          </a:prstGeom>
          <a:solidFill>
            <a:srgbClr val="F17D33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54" name="C">
            <a:extLst>
              <a:ext uri="{FF2B5EF4-FFF2-40B4-BE49-F238E27FC236}">
                <a16:creationId xmlns:a16="http://schemas.microsoft.com/office/drawing/2014/main" id="{DC726E20-241E-779C-E07C-1663254CCA30}"/>
              </a:ext>
            </a:extLst>
          </p:cNvPr>
          <p:cNvSpPr/>
          <p:nvPr/>
        </p:nvSpPr>
        <p:spPr>
          <a:xfrm>
            <a:off x="-9186" y="1270896"/>
            <a:ext cx="540000" cy="540000"/>
          </a:xfrm>
          <a:prstGeom prst="roundRect">
            <a:avLst/>
          </a:prstGeom>
          <a:solidFill>
            <a:srgbClr val="A6A6A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55" name="D">
            <a:extLst>
              <a:ext uri="{FF2B5EF4-FFF2-40B4-BE49-F238E27FC236}">
                <a16:creationId xmlns:a16="http://schemas.microsoft.com/office/drawing/2014/main" id="{34A03ED4-0338-30FF-D132-DD252F6E7C39}"/>
              </a:ext>
            </a:extLst>
          </p:cNvPr>
          <p:cNvSpPr/>
          <p:nvPr/>
        </p:nvSpPr>
        <p:spPr>
          <a:xfrm>
            <a:off x="-9186" y="1908451"/>
            <a:ext cx="540000" cy="540000"/>
          </a:xfrm>
          <a:prstGeom prst="roundRect">
            <a:avLst/>
          </a:prstGeom>
          <a:solidFill>
            <a:srgbClr val="F3C11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56" name="E">
            <a:extLst>
              <a:ext uri="{FF2B5EF4-FFF2-40B4-BE49-F238E27FC236}">
                <a16:creationId xmlns:a16="http://schemas.microsoft.com/office/drawing/2014/main" id="{2D000682-6A6F-CC06-AB65-4690AC740F63}"/>
              </a:ext>
            </a:extLst>
          </p:cNvPr>
          <p:cNvSpPr/>
          <p:nvPr/>
        </p:nvSpPr>
        <p:spPr>
          <a:xfrm>
            <a:off x="-9186" y="2546006"/>
            <a:ext cx="540000" cy="540000"/>
          </a:xfrm>
          <a:prstGeom prst="roundRect">
            <a:avLst/>
          </a:prstGeom>
          <a:solidFill>
            <a:srgbClr val="5599D8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57" name="F">
            <a:extLst>
              <a:ext uri="{FF2B5EF4-FFF2-40B4-BE49-F238E27FC236}">
                <a16:creationId xmlns:a16="http://schemas.microsoft.com/office/drawing/2014/main" id="{3388CA91-1C28-7FCE-07AD-D45BD3738348}"/>
              </a:ext>
            </a:extLst>
          </p:cNvPr>
          <p:cNvSpPr/>
          <p:nvPr/>
        </p:nvSpPr>
        <p:spPr>
          <a:xfrm>
            <a:off x="-9186" y="3183561"/>
            <a:ext cx="540000" cy="540000"/>
          </a:xfrm>
          <a:prstGeom prst="roundRect">
            <a:avLst/>
          </a:prstGeom>
          <a:solidFill>
            <a:srgbClr val="6FAD4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58" name="G">
            <a:extLst>
              <a:ext uri="{FF2B5EF4-FFF2-40B4-BE49-F238E27FC236}">
                <a16:creationId xmlns:a16="http://schemas.microsoft.com/office/drawing/2014/main" id="{1274AB85-DA87-6AEF-CD3C-B12B08385994}"/>
              </a:ext>
            </a:extLst>
          </p:cNvPr>
          <p:cNvSpPr/>
          <p:nvPr/>
        </p:nvSpPr>
        <p:spPr>
          <a:xfrm>
            <a:off x="-9186" y="3821116"/>
            <a:ext cx="540000" cy="540000"/>
          </a:xfrm>
          <a:prstGeom prst="roundRect">
            <a:avLst/>
          </a:prstGeom>
          <a:solidFill>
            <a:srgbClr val="2A477D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9" name="H">
            <a:extLst>
              <a:ext uri="{FF2B5EF4-FFF2-40B4-BE49-F238E27FC236}">
                <a16:creationId xmlns:a16="http://schemas.microsoft.com/office/drawing/2014/main" id="{5CB05620-D9A9-BA3B-019C-094F4D517FFC}"/>
              </a:ext>
            </a:extLst>
          </p:cNvPr>
          <p:cNvSpPr/>
          <p:nvPr/>
        </p:nvSpPr>
        <p:spPr>
          <a:xfrm>
            <a:off x="-9186" y="4458671"/>
            <a:ext cx="540000" cy="540000"/>
          </a:xfrm>
          <a:prstGeom prst="roundRect">
            <a:avLst/>
          </a:prstGeom>
          <a:solidFill>
            <a:srgbClr val="A2491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60" name="I">
            <a:extLst>
              <a:ext uri="{FF2B5EF4-FFF2-40B4-BE49-F238E27FC236}">
                <a16:creationId xmlns:a16="http://schemas.microsoft.com/office/drawing/2014/main" id="{D08B4280-47E9-AD46-349C-51BBD87A8885}"/>
              </a:ext>
            </a:extLst>
          </p:cNvPr>
          <p:cNvSpPr/>
          <p:nvPr/>
        </p:nvSpPr>
        <p:spPr>
          <a:xfrm>
            <a:off x="-9186" y="5096226"/>
            <a:ext cx="540000" cy="540000"/>
          </a:xfrm>
          <a:prstGeom prst="roundRect">
            <a:avLst/>
          </a:prstGeom>
          <a:solidFill>
            <a:srgbClr val="616161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61" name="J">
            <a:extLst>
              <a:ext uri="{FF2B5EF4-FFF2-40B4-BE49-F238E27FC236}">
                <a16:creationId xmlns:a16="http://schemas.microsoft.com/office/drawing/2014/main" id="{100D20CC-B78A-9E84-F95D-E330DFA4D934}"/>
              </a:ext>
            </a:extLst>
          </p:cNvPr>
          <p:cNvSpPr/>
          <p:nvPr/>
        </p:nvSpPr>
        <p:spPr>
          <a:xfrm>
            <a:off x="-9186" y="5733781"/>
            <a:ext cx="540000" cy="540000"/>
          </a:xfrm>
          <a:prstGeom prst="roundRect">
            <a:avLst/>
          </a:prstGeom>
          <a:solidFill>
            <a:srgbClr val="9E751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51" name="Antwort B Baum">
            <a:extLst>
              <a:ext uri="{FF2B5EF4-FFF2-40B4-BE49-F238E27FC236}">
                <a16:creationId xmlns:a16="http://schemas.microsoft.com/office/drawing/2014/main" id="{312A2D53-7450-CC69-57A5-4507D8873D59}"/>
              </a:ext>
            </a:extLst>
          </p:cNvPr>
          <p:cNvSpPr txBox="1"/>
          <p:nvPr/>
        </p:nvSpPr>
        <p:spPr>
          <a:xfrm>
            <a:off x="8180365" y="512339"/>
            <a:ext cx="969179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Ahorn</a:t>
            </a:r>
          </a:p>
        </p:txBody>
      </p:sp>
      <p:sp>
        <p:nvSpPr>
          <p:cNvPr id="50" name="Antwort B Tier">
            <a:extLst>
              <a:ext uri="{FF2B5EF4-FFF2-40B4-BE49-F238E27FC236}">
                <a16:creationId xmlns:a16="http://schemas.microsoft.com/office/drawing/2014/main" id="{8531037A-0CA5-FF5B-0A7A-7E64ACBE1A57}"/>
              </a:ext>
            </a:extLst>
          </p:cNvPr>
          <p:cNvSpPr txBox="1"/>
          <p:nvPr/>
        </p:nvSpPr>
        <p:spPr>
          <a:xfrm>
            <a:off x="7178319" y="512339"/>
            <a:ext cx="1002046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Amsel</a:t>
            </a:r>
          </a:p>
        </p:txBody>
      </p:sp>
      <p:sp>
        <p:nvSpPr>
          <p:cNvPr id="49" name="Antwort B Insel">
            <a:extLst>
              <a:ext uri="{FF2B5EF4-FFF2-40B4-BE49-F238E27FC236}">
                <a16:creationId xmlns:a16="http://schemas.microsoft.com/office/drawing/2014/main" id="{95AAE030-5780-ECDA-CC58-49993B3E2819}"/>
              </a:ext>
            </a:extLst>
          </p:cNvPr>
          <p:cNvSpPr txBox="1"/>
          <p:nvPr/>
        </p:nvSpPr>
        <p:spPr>
          <a:xfrm>
            <a:off x="6115592" y="512339"/>
            <a:ext cx="1070309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Amrum</a:t>
            </a:r>
          </a:p>
        </p:txBody>
      </p:sp>
      <p:sp>
        <p:nvSpPr>
          <p:cNvPr id="48" name="Antwort B Fluss">
            <a:extLst>
              <a:ext uri="{FF2B5EF4-FFF2-40B4-BE49-F238E27FC236}">
                <a16:creationId xmlns:a16="http://schemas.microsoft.com/office/drawing/2014/main" id="{DC030070-1914-9608-7B69-D98A4F1CCFB9}"/>
              </a:ext>
            </a:extLst>
          </p:cNvPr>
          <p:cNvSpPr txBox="1"/>
          <p:nvPr/>
        </p:nvSpPr>
        <p:spPr>
          <a:xfrm>
            <a:off x="5057149" y="512339"/>
            <a:ext cx="1051341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Alster</a:t>
            </a:r>
          </a:p>
        </p:txBody>
      </p:sp>
      <p:sp>
        <p:nvSpPr>
          <p:cNvPr id="47" name="Antwort B Gebirge">
            <a:extLst>
              <a:ext uri="{FF2B5EF4-FFF2-40B4-BE49-F238E27FC236}">
                <a16:creationId xmlns:a16="http://schemas.microsoft.com/office/drawing/2014/main" id="{6950A7F6-5508-4F0F-D24D-DA6649CDE994}"/>
              </a:ext>
            </a:extLst>
          </p:cNvPr>
          <p:cNvSpPr txBox="1"/>
          <p:nvPr/>
        </p:nvSpPr>
        <p:spPr>
          <a:xfrm>
            <a:off x="3318078" y="512339"/>
            <a:ext cx="1731883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Apenninen</a:t>
            </a:r>
          </a:p>
        </p:txBody>
      </p:sp>
      <p:sp>
        <p:nvSpPr>
          <p:cNvPr id="46" name="Antwort B Hauptstadt">
            <a:extLst>
              <a:ext uri="{FF2B5EF4-FFF2-40B4-BE49-F238E27FC236}">
                <a16:creationId xmlns:a16="http://schemas.microsoft.com/office/drawing/2014/main" id="{9A415411-D4A2-C596-CD69-8B4742AADC04}"/>
              </a:ext>
            </a:extLst>
          </p:cNvPr>
          <p:cNvSpPr txBox="1"/>
          <p:nvPr/>
        </p:nvSpPr>
        <p:spPr>
          <a:xfrm>
            <a:off x="1958099" y="512339"/>
            <a:ext cx="1356282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Athen</a:t>
            </a:r>
          </a:p>
        </p:txBody>
      </p:sp>
      <p:sp>
        <p:nvSpPr>
          <p:cNvPr id="45" name="Antwort B Staat">
            <a:extLst>
              <a:ext uri="{FF2B5EF4-FFF2-40B4-BE49-F238E27FC236}">
                <a16:creationId xmlns:a16="http://schemas.microsoft.com/office/drawing/2014/main" id="{7B8624B8-5D40-EB92-125C-D0FFC86BDB7E}"/>
              </a:ext>
            </a:extLst>
          </p:cNvPr>
          <p:cNvSpPr txBox="1"/>
          <p:nvPr/>
        </p:nvSpPr>
        <p:spPr>
          <a:xfrm>
            <a:off x="540577" y="512339"/>
            <a:ext cx="1427690" cy="442674"/>
          </a:xfrm>
          <a:prstGeom prst="roundRect">
            <a:avLst/>
          </a:prstGeom>
          <a:solidFill>
            <a:srgbClr val="4472C4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Albanien</a:t>
            </a:r>
          </a:p>
        </p:txBody>
      </p:sp>
      <p:sp>
        <p:nvSpPr>
          <p:cNvPr id="101" name="B Baum">
            <a:extLst>
              <a:ext uri="{FF2B5EF4-FFF2-40B4-BE49-F238E27FC236}">
                <a16:creationId xmlns:a16="http://schemas.microsoft.com/office/drawing/2014/main" id="{FA18F4E0-4991-5879-6082-1BD9FAE3F846}"/>
              </a:ext>
            </a:extLst>
          </p:cNvPr>
          <p:cNvSpPr/>
          <p:nvPr/>
        </p:nvSpPr>
        <p:spPr>
          <a:xfrm>
            <a:off x="8174821" y="629557"/>
            <a:ext cx="969179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02" name="B Tier">
            <a:extLst>
              <a:ext uri="{FF2B5EF4-FFF2-40B4-BE49-F238E27FC236}">
                <a16:creationId xmlns:a16="http://schemas.microsoft.com/office/drawing/2014/main" id="{074776C3-8690-E79F-3CBE-CF72094D6298}"/>
              </a:ext>
            </a:extLst>
          </p:cNvPr>
          <p:cNvSpPr/>
          <p:nvPr/>
        </p:nvSpPr>
        <p:spPr>
          <a:xfrm>
            <a:off x="7180357" y="629557"/>
            <a:ext cx="994464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03" name="B Insel">
            <a:extLst>
              <a:ext uri="{FF2B5EF4-FFF2-40B4-BE49-F238E27FC236}">
                <a16:creationId xmlns:a16="http://schemas.microsoft.com/office/drawing/2014/main" id="{95FABD94-FDBC-3F78-6168-6B7A4CB21A23}"/>
              </a:ext>
            </a:extLst>
          </p:cNvPr>
          <p:cNvSpPr/>
          <p:nvPr/>
        </p:nvSpPr>
        <p:spPr>
          <a:xfrm>
            <a:off x="6110047" y="629557"/>
            <a:ext cx="1070310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04" name="B Fluss">
            <a:extLst>
              <a:ext uri="{FF2B5EF4-FFF2-40B4-BE49-F238E27FC236}">
                <a16:creationId xmlns:a16="http://schemas.microsoft.com/office/drawing/2014/main" id="{56CBE9D0-DF7E-98BF-6866-C72E3D1A9EF7}"/>
              </a:ext>
            </a:extLst>
          </p:cNvPr>
          <p:cNvSpPr/>
          <p:nvPr/>
        </p:nvSpPr>
        <p:spPr>
          <a:xfrm>
            <a:off x="5049563" y="629557"/>
            <a:ext cx="1070309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05" name="B Gebirge Berg">
            <a:extLst>
              <a:ext uri="{FF2B5EF4-FFF2-40B4-BE49-F238E27FC236}">
                <a16:creationId xmlns:a16="http://schemas.microsoft.com/office/drawing/2014/main" id="{748AC1F2-E8FC-162B-7A68-4ADCA9D0DFC9}"/>
              </a:ext>
            </a:extLst>
          </p:cNvPr>
          <p:cNvSpPr/>
          <p:nvPr/>
        </p:nvSpPr>
        <p:spPr>
          <a:xfrm>
            <a:off x="3317680" y="629557"/>
            <a:ext cx="1731883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06" name="B Hauptstadt">
            <a:extLst>
              <a:ext uri="{FF2B5EF4-FFF2-40B4-BE49-F238E27FC236}">
                <a16:creationId xmlns:a16="http://schemas.microsoft.com/office/drawing/2014/main" id="{B1CEE14A-B900-9488-B095-776D9C13E13D}"/>
              </a:ext>
            </a:extLst>
          </p:cNvPr>
          <p:cNvSpPr/>
          <p:nvPr/>
        </p:nvSpPr>
        <p:spPr>
          <a:xfrm>
            <a:off x="1970290" y="629557"/>
            <a:ext cx="1335152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07" name="B Staat">
            <a:extLst>
              <a:ext uri="{FF2B5EF4-FFF2-40B4-BE49-F238E27FC236}">
                <a16:creationId xmlns:a16="http://schemas.microsoft.com/office/drawing/2014/main" id="{43D25A53-4888-22B2-5F7F-99DBBDA29118}"/>
              </a:ext>
            </a:extLst>
          </p:cNvPr>
          <p:cNvSpPr/>
          <p:nvPr/>
        </p:nvSpPr>
        <p:spPr>
          <a:xfrm>
            <a:off x="535786" y="629557"/>
            <a:ext cx="1423643" cy="540000"/>
          </a:xfrm>
          <a:prstGeom prst="roundRect">
            <a:avLst/>
          </a:prstGeom>
          <a:solidFill>
            <a:srgbClr val="F17D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08" name="B Antwort Baum">
            <a:extLst>
              <a:ext uri="{FF2B5EF4-FFF2-40B4-BE49-F238E27FC236}">
                <a16:creationId xmlns:a16="http://schemas.microsoft.com/office/drawing/2014/main" id="{E05BD990-B93F-27B7-DE94-0684655D9021}"/>
              </a:ext>
            </a:extLst>
          </p:cNvPr>
          <p:cNvSpPr txBox="1"/>
          <p:nvPr/>
        </p:nvSpPr>
        <p:spPr>
          <a:xfrm>
            <a:off x="8155628" y="1169557"/>
            <a:ext cx="988372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Buche</a:t>
            </a:r>
          </a:p>
        </p:txBody>
      </p:sp>
      <p:sp>
        <p:nvSpPr>
          <p:cNvPr id="109" name="B Antwort Tier">
            <a:extLst>
              <a:ext uri="{FF2B5EF4-FFF2-40B4-BE49-F238E27FC236}">
                <a16:creationId xmlns:a16="http://schemas.microsoft.com/office/drawing/2014/main" id="{32D134B4-B762-ADEA-971A-A2E74BDDE18F}"/>
              </a:ext>
            </a:extLst>
          </p:cNvPr>
          <p:cNvSpPr txBox="1"/>
          <p:nvPr/>
        </p:nvSpPr>
        <p:spPr>
          <a:xfrm>
            <a:off x="7190971" y="1169557"/>
            <a:ext cx="964657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Bär</a:t>
            </a:r>
          </a:p>
        </p:txBody>
      </p:sp>
      <p:sp>
        <p:nvSpPr>
          <p:cNvPr id="110" name="B Antwort Insel">
            <a:extLst>
              <a:ext uri="{FF2B5EF4-FFF2-40B4-BE49-F238E27FC236}">
                <a16:creationId xmlns:a16="http://schemas.microsoft.com/office/drawing/2014/main" id="{8745F57D-B22C-42C2-8CCE-B3675E8E5E47}"/>
              </a:ext>
            </a:extLst>
          </p:cNvPr>
          <p:cNvSpPr txBox="1"/>
          <p:nvPr/>
        </p:nvSpPr>
        <p:spPr>
          <a:xfrm>
            <a:off x="6124020" y="1176273"/>
            <a:ext cx="1075611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Bornholm</a:t>
            </a:r>
          </a:p>
        </p:txBody>
      </p:sp>
      <p:sp>
        <p:nvSpPr>
          <p:cNvPr id="111" name="B Antwort Fluss">
            <a:extLst>
              <a:ext uri="{FF2B5EF4-FFF2-40B4-BE49-F238E27FC236}">
                <a16:creationId xmlns:a16="http://schemas.microsoft.com/office/drawing/2014/main" id="{4411B005-66C1-6266-4741-CF193465BD00}"/>
              </a:ext>
            </a:extLst>
          </p:cNvPr>
          <p:cNvSpPr txBox="1"/>
          <p:nvPr/>
        </p:nvSpPr>
        <p:spPr>
          <a:xfrm>
            <a:off x="5040779" y="1169557"/>
            <a:ext cx="1069268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Bode</a:t>
            </a:r>
          </a:p>
        </p:txBody>
      </p:sp>
      <p:sp>
        <p:nvSpPr>
          <p:cNvPr id="112" name="B Antwort Gebirge">
            <a:extLst>
              <a:ext uri="{FF2B5EF4-FFF2-40B4-BE49-F238E27FC236}">
                <a16:creationId xmlns:a16="http://schemas.microsoft.com/office/drawing/2014/main" id="{595A0D72-D179-854B-14AC-C453E89969B9}"/>
              </a:ext>
            </a:extLst>
          </p:cNvPr>
          <p:cNvSpPr txBox="1"/>
          <p:nvPr/>
        </p:nvSpPr>
        <p:spPr>
          <a:xfrm>
            <a:off x="3302426" y="1169557"/>
            <a:ext cx="1731883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Balkan</a:t>
            </a:r>
          </a:p>
        </p:txBody>
      </p:sp>
      <p:sp>
        <p:nvSpPr>
          <p:cNvPr id="113" name="B Antwort Hauptstadt">
            <a:extLst>
              <a:ext uri="{FF2B5EF4-FFF2-40B4-BE49-F238E27FC236}">
                <a16:creationId xmlns:a16="http://schemas.microsoft.com/office/drawing/2014/main" id="{92509B1B-314B-23E6-185D-FB718CBBC8D8}"/>
              </a:ext>
            </a:extLst>
          </p:cNvPr>
          <p:cNvSpPr txBox="1"/>
          <p:nvPr/>
        </p:nvSpPr>
        <p:spPr>
          <a:xfrm>
            <a:off x="1952615" y="1169557"/>
            <a:ext cx="1356282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Brüssel</a:t>
            </a:r>
          </a:p>
        </p:txBody>
      </p:sp>
      <p:sp>
        <p:nvSpPr>
          <p:cNvPr id="114" name="B Antwort Staat">
            <a:extLst>
              <a:ext uri="{FF2B5EF4-FFF2-40B4-BE49-F238E27FC236}">
                <a16:creationId xmlns:a16="http://schemas.microsoft.com/office/drawing/2014/main" id="{66D3A2FB-B9D5-70AB-461E-F008128874CD}"/>
              </a:ext>
            </a:extLst>
          </p:cNvPr>
          <p:cNvSpPr txBox="1"/>
          <p:nvPr/>
        </p:nvSpPr>
        <p:spPr>
          <a:xfrm>
            <a:off x="524925" y="1169557"/>
            <a:ext cx="1427690" cy="540000"/>
          </a:xfrm>
          <a:prstGeom prst="roundRect">
            <a:avLst/>
          </a:prstGeom>
          <a:solidFill>
            <a:srgbClr val="F17D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Belgien</a:t>
            </a:r>
          </a:p>
        </p:txBody>
      </p:sp>
      <p:sp>
        <p:nvSpPr>
          <p:cNvPr id="3" name="D Baum">
            <a:extLst>
              <a:ext uri="{FF2B5EF4-FFF2-40B4-BE49-F238E27FC236}">
                <a16:creationId xmlns:a16="http://schemas.microsoft.com/office/drawing/2014/main" id="{886DC0AA-BF7A-3902-8019-2CFA4F783D6D}"/>
              </a:ext>
            </a:extLst>
          </p:cNvPr>
          <p:cNvSpPr/>
          <p:nvPr/>
        </p:nvSpPr>
        <p:spPr>
          <a:xfrm>
            <a:off x="8194259" y="1275978"/>
            <a:ext cx="969179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22" name="D Tier">
            <a:extLst>
              <a:ext uri="{FF2B5EF4-FFF2-40B4-BE49-F238E27FC236}">
                <a16:creationId xmlns:a16="http://schemas.microsoft.com/office/drawing/2014/main" id="{C2EFEE71-E8E0-FCC5-CC19-3453EBB06787}"/>
              </a:ext>
            </a:extLst>
          </p:cNvPr>
          <p:cNvSpPr/>
          <p:nvPr/>
        </p:nvSpPr>
        <p:spPr>
          <a:xfrm>
            <a:off x="7199795" y="1275978"/>
            <a:ext cx="994464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23" name="D Insel">
            <a:extLst>
              <a:ext uri="{FF2B5EF4-FFF2-40B4-BE49-F238E27FC236}">
                <a16:creationId xmlns:a16="http://schemas.microsoft.com/office/drawing/2014/main" id="{008BF8E3-AA07-DC71-8144-900A04295BAF}"/>
              </a:ext>
            </a:extLst>
          </p:cNvPr>
          <p:cNvSpPr/>
          <p:nvPr/>
        </p:nvSpPr>
        <p:spPr>
          <a:xfrm>
            <a:off x="6129485" y="1275978"/>
            <a:ext cx="1070310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24" name="D Fluss">
            <a:extLst>
              <a:ext uri="{FF2B5EF4-FFF2-40B4-BE49-F238E27FC236}">
                <a16:creationId xmlns:a16="http://schemas.microsoft.com/office/drawing/2014/main" id="{6FF281B3-9DB9-4146-DF26-0D8384361634}"/>
              </a:ext>
            </a:extLst>
          </p:cNvPr>
          <p:cNvSpPr/>
          <p:nvPr/>
        </p:nvSpPr>
        <p:spPr>
          <a:xfrm>
            <a:off x="5069001" y="1275978"/>
            <a:ext cx="1070309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25" name="D Gebirge Berg">
            <a:extLst>
              <a:ext uri="{FF2B5EF4-FFF2-40B4-BE49-F238E27FC236}">
                <a16:creationId xmlns:a16="http://schemas.microsoft.com/office/drawing/2014/main" id="{C1E1AF43-75A2-1018-FB61-CEE080EF5522}"/>
              </a:ext>
            </a:extLst>
          </p:cNvPr>
          <p:cNvSpPr/>
          <p:nvPr/>
        </p:nvSpPr>
        <p:spPr>
          <a:xfrm>
            <a:off x="3337118" y="1275978"/>
            <a:ext cx="1731883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26" name="D Hauptstadt">
            <a:extLst>
              <a:ext uri="{FF2B5EF4-FFF2-40B4-BE49-F238E27FC236}">
                <a16:creationId xmlns:a16="http://schemas.microsoft.com/office/drawing/2014/main" id="{0A5B2E2E-EE80-1611-D4BC-318D887A8CD9}"/>
              </a:ext>
            </a:extLst>
          </p:cNvPr>
          <p:cNvSpPr/>
          <p:nvPr/>
        </p:nvSpPr>
        <p:spPr>
          <a:xfrm>
            <a:off x="1941396" y="1275978"/>
            <a:ext cx="1383484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27" name="D Staat">
            <a:extLst>
              <a:ext uri="{FF2B5EF4-FFF2-40B4-BE49-F238E27FC236}">
                <a16:creationId xmlns:a16="http://schemas.microsoft.com/office/drawing/2014/main" id="{F09909F3-A006-3A2D-1F8F-0B8456C573AE}"/>
              </a:ext>
            </a:extLst>
          </p:cNvPr>
          <p:cNvSpPr/>
          <p:nvPr/>
        </p:nvSpPr>
        <p:spPr>
          <a:xfrm>
            <a:off x="534768" y="1273584"/>
            <a:ext cx="1405610" cy="540000"/>
          </a:xfrm>
          <a:prstGeom prst="roundRect">
            <a:avLst/>
          </a:prstGeom>
          <a:solidFill>
            <a:srgbClr val="A6A6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28" name="D Antwort Baum">
            <a:extLst>
              <a:ext uri="{FF2B5EF4-FFF2-40B4-BE49-F238E27FC236}">
                <a16:creationId xmlns:a16="http://schemas.microsoft.com/office/drawing/2014/main" id="{DCFFC79F-ACC2-0F93-B9B1-4828A6BA30E3}"/>
              </a:ext>
            </a:extLst>
          </p:cNvPr>
          <p:cNvSpPr txBox="1"/>
          <p:nvPr/>
        </p:nvSpPr>
        <p:spPr>
          <a:xfrm>
            <a:off x="8204873" y="1822476"/>
            <a:ext cx="958565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Douglasie</a:t>
            </a:r>
          </a:p>
        </p:txBody>
      </p:sp>
      <p:sp>
        <p:nvSpPr>
          <p:cNvPr id="29" name="D Antwort Tier">
            <a:extLst>
              <a:ext uri="{FF2B5EF4-FFF2-40B4-BE49-F238E27FC236}">
                <a16:creationId xmlns:a16="http://schemas.microsoft.com/office/drawing/2014/main" id="{463BEB7E-C642-6A1C-65D8-BAF5F2BAF406}"/>
              </a:ext>
            </a:extLst>
          </p:cNvPr>
          <p:cNvSpPr txBox="1"/>
          <p:nvPr/>
        </p:nvSpPr>
        <p:spPr>
          <a:xfrm>
            <a:off x="7210409" y="1822476"/>
            <a:ext cx="994464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Dachs</a:t>
            </a:r>
          </a:p>
        </p:txBody>
      </p:sp>
      <p:sp>
        <p:nvSpPr>
          <p:cNvPr id="30" name="D Antwort Insel">
            <a:extLst>
              <a:ext uri="{FF2B5EF4-FFF2-40B4-BE49-F238E27FC236}">
                <a16:creationId xmlns:a16="http://schemas.microsoft.com/office/drawing/2014/main" id="{C4C6A574-E0D3-3D0D-C946-96FC2D61D4AB}"/>
              </a:ext>
            </a:extLst>
          </p:cNvPr>
          <p:cNvSpPr txBox="1"/>
          <p:nvPr/>
        </p:nvSpPr>
        <p:spPr>
          <a:xfrm>
            <a:off x="6139310" y="1822476"/>
            <a:ext cx="1075611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Drejo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(DÄ)</a:t>
            </a:r>
          </a:p>
        </p:txBody>
      </p:sp>
      <p:sp>
        <p:nvSpPr>
          <p:cNvPr id="31" name="D Antwort Fluss">
            <a:extLst>
              <a:ext uri="{FF2B5EF4-FFF2-40B4-BE49-F238E27FC236}">
                <a16:creationId xmlns:a16="http://schemas.microsoft.com/office/drawing/2014/main" id="{0E05E828-55AB-09EE-4824-402205C05947}"/>
              </a:ext>
            </a:extLst>
          </p:cNvPr>
          <p:cNvSpPr txBox="1"/>
          <p:nvPr/>
        </p:nvSpPr>
        <p:spPr>
          <a:xfrm>
            <a:off x="5077783" y="1822476"/>
            <a:ext cx="1051701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Donau</a:t>
            </a:r>
          </a:p>
        </p:txBody>
      </p:sp>
      <p:sp>
        <p:nvSpPr>
          <p:cNvPr id="32" name="D Antwort Gebirge">
            <a:extLst>
              <a:ext uri="{FF2B5EF4-FFF2-40B4-BE49-F238E27FC236}">
                <a16:creationId xmlns:a16="http://schemas.microsoft.com/office/drawing/2014/main" id="{52D20D13-4BC7-5BB3-AF80-D625059D6931}"/>
              </a:ext>
            </a:extLst>
          </p:cNvPr>
          <p:cNvSpPr txBox="1"/>
          <p:nvPr/>
        </p:nvSpPr>
        <p:spPr>
          <a:xfrm>
            <a:off x="3321864" y="1822476"/>
            <a:ext cx="1741316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Dolomiten</a:t>
            </a:r>
          </a:p>
        </p:txBody>
      </p:sp>
      <p:sp>
        <p:nvSpPr>
          <p:cNvPr id="33" name="D Antwort Hauptstadt">
            <a:extLst>
              <a:ext uri="{FF2B5EF4-FFF2-40B4-BE49-F238E27FC236}">
                <a16:creationId xmlns:a16="http://schemas.microsoft.com/office/drawing/2014/main" id="{DA5AC37F-86F3-8A76-927D-74EDA2CAD8EE}"/>
              </a:ext>
            </a:extLst>
          </p:cNvPr>
          <p:cNvSpPr txBox="1"/>
          <p:nvPr/>
        </p:nvSpPr>
        <p:spPr>
          <a:xfrm>
            <a:off x="1944205" y="1822476"/>
            <a:ext cx="1384130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Dublin</a:t>
            </a:r>
          </a:p>
        </p:txBody>
      </p:sp>
      <p:sp>
        <p:nvSpPr>
          <p:cNvPr id="35" name="D Antwort Staat">
            <a:extLst>
              <a:ext uri="{FF2B5EF4-FFF2-40B4-BE49-F238E27FC236}">
                <a16:creationId xmlns:a16="http://schemas.microsoft.com/office/drawing/2014/main" id="{5A5745C8-3910-FC22-90DA-6564077E38EC}"/>
              </a:ext>
            </a:extLst>
          </p:cNvPr>
          <p:cNvSpPr txBox="1"/>
          <p:nvPr/>
        </p:nvSpPr>
        <p:spPr>
          <a:xfrm>
            <a:off x="544362" y="1822476"/>
            <a:ext cx="1391213" cy="540000"/>
          </a:xfrm>
          <a:prstGeom prst="roundRect">
            <a:avLst/>
          </a:prstGeom>
          <a:solidFill>
            <a:srgbClr val="A6A6A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Dänemark</a:t>
            </a:r>
          </a:p>
        </p:txBody>
      </p:sp>
      <p:sp>
        <p:nvSpPr>
          <p:cNvPr id="4" name="E Baum">
            <a:extLst>
              <a:ext uri="{FF2B5EF4-FFF2-40B4-BE49-F238E27FC236}">
                <a16:creationId xmlns:a16="http://schemas.microsoft.com/office/drawing/2014/main" id="{B9002F39-C057-6D3E-DFD1-1F863CE8E159}"/>
              </a:ext>
            </a:extLst>
          </p:cNvPr>
          <p:cNvSpPr/>
          <p:nvPr/>
        </p:nvSpPr>
        <p:spPr>
          <a:xfrm>
            <a:off x="8172861" y="1905877"/>
            <a:ext cx="969179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1" name="E Tier">
            <a:extLst>
              <a:ext uri="{FF2B5EF4-FFF2-40B4-BE49-F238E27FC236}">
                <a16:creationId xmlns:a16="http://schemas.microsoft.com/office/drawing/2014/main" id="{301D0DD0-454B-BD58-7148-EABC833B03A2}"/>
              </a:ext>
            </a:extLst>
          </p:cNvPr>
          <p:cNvSpPr/>
          <p:nvPr/>
        </p:nvSpPr>
        <p:spPr>
          <a:xfrm>
            <a:off x="7178397" y="1905877"/>
            <a:ext cx="994464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2" name="E Insel">
            <a:extLst>
              <a:ext uri="{FF2B5EF4-FFF2-40B4-BE49-F238E27FC236}">
                <a16:creationId xmlns:a16="http://schemas.microsoft.com/office/drawing/2014/main" id="{FDC163FC-8D8F-DFE5-160F-2A4F4F7553C3}"/>
              </a:ext>
            </a:extLst>
          </p:cNvPr>
          <p:cNvSpPr/>
          <p:nvPr/>
        </p:nvSpPr>
        <p:spPr>
          <a:xfrm>
            <a:off x="6108087" y="1905877"/>
            <a:ext cx="1070310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3" name="E Fluss">
            <a:extLst>
              <a:ext uri="{FF2B5EF4-FFF2-40B4-BE49-F238E27FC236}">
                <a16:creationId xmlns:a16="http://schemas.microsoft.com/office/drawing/2014/main" id="{ABACF48C-E187-17E8-9136-6236C5457716}"/>
              </a:ext>
            </a:extLst>
          </p:cNvPr>
          <p:cNvSpPr/>
          <p:nvPr/>
        </p:nvSpPr>
        <p:spPr>
          <a:xfrm>
            <a:off x="5047603" y="1905877"/>
            <a:ext cx="1070309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5" name="E Gebirge Berg">
            <a:extLst>
              <a:ext uri="{FF2B5EF4-FFF2-40B4-BE49-F238E27FC236}">
                <a16:creationId xmlns:a16="http://schemas.microsoft.com/office/drawing/2014/main" id="{5785EA27-3637-97B1-AEF2-0E8449DDC646}"/>
              </a:ext>
            </a:extLst>
          </p:cNvPr>
          <p:cNvSpPr/>
          <p:nvPr/>
        </p:nvSpPr>
        <p:spPr>
          <a:xfrm>
            <a:off x="3320047" y="1905877"/>
            <a:ext cx="1731883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6" name="E Hauptstadt">
            <a:extLst>
              <a:ext uri="{FF2B5EF4-FFF2-40B4-BE49-F238E27FC236}">
                <a16:creationId xmlns:a16="http://schemas.microsoft.com/office/drawing/2014/main" id="{C5A44E89-42AE-350A-5298-21EE3498BA46}"/>
              </a:ext>
            </a:extLst>
          </p:cNvPr>
          <p:cNvSpPr/>
          <p:nvPr/>
        </p:nvSpPr>
        <p:spPr>
          <a:xfrm>
            <a:off x="1973072" y="1905877"/>
            <a:ext cx="1338951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7" name="E Staat">
            <a:extLst>
              <a:ext uri="{FF2B5EF4-FFF2-40B4-BE49-F238E27FC236}">
                <a16:creationId xmlns:a16="http://schemas.microsoft.com/office/drawing/2014/main" id="{E47DAF43-433B-9A1E-30E7-BAE8693548A6}"/>
              </a:ext>
            </a:extLst>
          </p:cNvPr>
          <p:cNvSpPr/>
          <p:nvPr/>
        </p:nvSpPr>
        <p:spPr>
          <a:xfrm>
            <a:off x="537035" y="1914305"/>
            <a:ext cx="1424761" cy="540000"/>
          </a:xfrm>
          <a:prstGeom prst="roundRect">
            <a:avLst/>
          </a:prstGeom>
          <a:solidFill>
            <a:srgbClr val="F3C1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8" name="E Antwort Baum">
            <a:extLst>
              <a:ext uri="{FF2B5EF4-FFF2-40B4-BE49-F238E27FC236}">
                <a16:creationId xmlns:a16="http://schemas.microsoft.com/office/drawing/2014/main" id="{4A119965-0B63-5ED3-3806-3EC0E82DF6E1}"/>
              </a:ext>
            </a:extLst>
          </p:cNvPr>
          <p:cNvSpPr txBox="1"/>
          <p:nvPr/>
        </p:nvSpPr>
        <p:spPr>
          <a:xfrm>
            <a:off x="8172782" y="2445877"/>
            <a:ext cx="965043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Eiche</a:t>
            </a:r>
          </a:p>
        </p:txBody>
      </p:sp>
      <p:sp>
        <p:nvSpPr>
          <p:cNvPr id="19" name="E Antwort Tier">
            <a:extLst>
              <a:ext uri="{FF2B5EF4-FFF2-40B4-BE49-F238E27FC236}">
                <a16:creationId xmlns:a16="http://schemas.microsoft.com/office/drawing/2014/main" id="{AA6BE72C-927F-52E0-2DBB-667A9D9A1E30}"/>
              </a:ext>
            </a:extLst>
          </p:cNvPr>
          <p:cNvSpPr txBox="1"/>
          <p:nvPr/>
        </p:nvSpPr>
        <p:spPr>
          <a:xfrm>
            <a:off x="7186828" y="2445877"/>
            <a:ext cx="978884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Elster</a:t>
            </a:r>
          </a:p>
        </p:txBody>
      </p:sp>
      <p:sp>
        <p:nvSpPr>
          <p:cNvPr id="20" name="E Antwort Insel">
            <a:extLst>
              <a:ext uri="{FF2B5EF4-FFF2-40B4-BE49-F238E27FC236}">
                <a16:creationId xmlns:a16="http://schemas.microsoft.com/office/drawing/2014/main" id="{7B67A992-55C0-7FE0-9563-9DE754EA4D03}"/>
              </a:ext>
            </a:extLst>
          </p:cNvPr>
          <p:cNvSpPr txBox="1"/>
          <p:nvPr/>
        </p:nvSpPr>
        <p:spPr>
          <a:xfrm>
            <a:off x="6135902" y="2445877"/>
            <a:ext cx="1057476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Elba</a:t>
            </a:r>
          </a:p>
        </p:txBody>
      </p:sp>
      <p:sp>
        <p:nvSpPr>
          <p:cNvPr id="21" name="E Antwort Fluss">
            <a:extLst>
              <a:ext uri="{FF2B5EF4-FFF2-40B4-BE49-F238E27FC236}">
                <a16:creationId xmlns:a16="http://schemas.microsoft.com/office/drawing/2014/main" id="{40232C57-6AE8-F140-BFB0-8A55C5D3BE8E}"/>
              </a:ext>
            </a:extLst>
          </p:cNvPr>
          <p:cNvSpPr txBox="1"/>
          <p:nvPr/>
        </p:nvSpPr>
        <p:spPr>
          <a:xfrm>
            <a:off x="5063619" y="2445877"/>
            <a:ext cx="1069268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Elster</a:t>
            </a:r>
          </a:p>
        </p:txBody>
      </p:sp>
      <p:sp>
        <p:nvSpPr>
          <p:cNvPr id="34" name="E Antwort Gebirge">
            <a:extLst>
              <a:ext uri="{FF2B5EF4-FFF2-40B4-BE49-F238E27FC236}">
                <a16:creationId xmlns:a16="http://schemas.microsoft.com/office/drawing/2014/main" id="{1920EA9F-91BB-C504-1D5E-010E00AFC2DA}"/>
              </a:ext>
            </a:extLst>
          </p:cNvPr>
          <p:cNvSpPr txBox="1"/>
          <p:nvPr/>
        </p:nvSpPr>
        <p:spPr>
          <a:xfrm>
            <a:off x="3325266" y="2445877"/>
            <a:ext cx="1731883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Elbsandsteing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6" name="E Antwort Hauptstadt">
            <a:extLst>
              <a:ext uri="{FF2B5EF4-FFF2-40B4-BE49-F238E27FC236}">
                <a16:creationId xmlns:a16="http://schemas.microsoft.com/office/drawing/2014/main" id="{8DAD23E8-7CBE-BB4E-3D3A-C5A35FFD8CB8}"/>
              </a:ext>
            </a:extLst>
          </p:cNvPr>
          <p:cNvSpPr txBox="1"/>
          <p:nvPr/>
        </p:nvSpPr>
        <p:spPr>
          <a:xfrm>
            <a:off x="1975455" y="2445877"/>
            <a:ext cx="1356282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keine</a:t>
            </a:r>
          </a:p>
        </p:txBody>
      </p:sp>
      <p:sp>
        <p:nvSpPr>
          <p:cNvPr id="37" name="E Antwort Staat">
            <a:extLst>
              <a:ext uri="{FF2B5EF4-FFF2-40B4-BE49-F238E27FC236}">
                <a16:creationId xmlns:a16="http://schemas.microsoft.com/office/drawing/2014/main" id="{F9B0228E-9EA1-A76E-ADDE-712F1EF999C6}"/>
              </a:ext>
            </a:extLst>
          </p:cNvPr>
          <p:cNvSpPr txBox="1"/>
          <p:nvPr/>
        </p:nvSpPr>
        <p:spPr>
          <a:xfrm>
            <a:off x="546581" y="2448137"/>
            <a:ext cx="1427690" cy="540000"/>
          </a:xfrm>
          <a:prstGeom prst="roundRect">
            <a:avLst/>
          </a:prstGeom>
          <a:solidFill>
            <a:srgbClr val="F3C11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Estland</a:t>
            </a:r>
          </a:p>
        </p:txBody>
      </p:sp>
      <p:sp>
        <p:nvSpPr>
          <p:cNvPr id="39" name="F Baum">
            <a:extLst>
              <a:ext uri="{FF2B5EF4-FFF2-40B4-BE49-F238E27FC236}">
                <a16:creationId xmlns:a16="http://schemas.microsoft.com/office/drawing/2014/main" id="{4F8D720A-13F0-B148-4CF7-CD53BBCBB1A9}"/>
              </a:ext>
            </a:extLst>
          </p:cNvPr>
          <p:cNvSpPr/>
          <p:nvPr/>
        </p:nvSpPr>
        <p:spPr>
          <a:xfrm>
            <a:off x="8153655" y="2536708"/>
            <a:ext cx="988385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40" name="F Tier">
            <a:extLst>
              <a:ext uri="{FF2B5EF4-FFF2-40B4-BE49-F238E27FC236}">
                <a16:creationId xmlns:a16="http://schemas.microsoft.com/office/drawing/2014/main" id="{5004165F-0923-FC5F-A956-0EAFC08813FB}"/>
              </a:ext>
            </a:extLst>
          </p:cNvPr>
          <p:cNvSpPr/>
          <p:nvPr/>
        </p:nvSpPr>
        <p:spPr>
          <a:xfrm>
            <a:off x="7182611" y="2536708"/>
            <a:ext cx="963987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41" name="F Insel">
            <a:extLst>
              <a:ext uri="{FF2B5EF4-FFF2-40B4-BE49-F238E27FC236}">
                <a16:creationId xmlns:a16="http://schemas.microsoft.com/office/drawing/2014/main" id="{985EF6DC-20F6-21E1-6AF1-2F5638137028}"/>
              </a:ext>
            </a:extLst>
          </p:cNvPr>
          <p:cNvSpPr/>
          <p:nvPr/>
        </p:nvSpPr>
        <p:spPr>
          <a:xfrm>
            <a:off x="6116515" y="2545136"/>
            <a:ext cx="1070310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42" name="F Fluss">
            <a:extLst>
              <a:ext uri="{FF2B5EF4-FFF2-40B4-BE49-F238E27FC236}">
                <a16:creationId xmlns:a16="http://schemas.microsoft.com/office/drawing/2014/main" id="{0FD369FF-858F-7CFD-4ED3-BC5E908C233B}"/>
              </a:ext>
            </a:extLst>
          </p:cNvPr>
          <p:cNvSpPr/>
          <p:nvPr/>
        </p:nvSpPr>
        <p:spPr>
          <a:xfrm>
            <a:off x="5043389" y="2548890"/>
            <a:ext cx="1070309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43" name="F Gebirge Berg">
            <a:extLst>
              <a:ext uri="{FF2B5EF4-FFF2-40B4-BE49-F238E27FC236}">
                <a16:creationId xmlns:a16="http://schemas.microsoft.com/office/drawing/2014/main" id="{EDF5ABA8-ADE8-4E65-4DF2-C92C84B12E8E}"/>
              </a:ext>
            </a:extLst>
          </p:cNvPr>
          <p:cNvSpPr/>
          <p:nvPr/>
        </p:nvSpPr>
        <p:spPr>
          <a:xfrm>
            <a:off x="3307292" y="2553104"/>
            <a:ext cx="1731883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44" name="F Hauptstadt">
            <a:extLst>
              <a:ext uri="{FF2B5EF4-FFF2-40B4-BE49-F238E27FC236}">
                <a16:creationId xmlns:a16="http://schemas.microsoft.com/office/drawing/2014/main" id="{4C11E7B4-BF89-9A0D-480C-31E07EE9BB60}"/>
              </a:ext>
            </a:extLst>
          </p:cNvPr>
          <p:cNvSpPr/>
          <p:nvPr/>
        </p:nvSpPr>
        <p:spPr>
          <a:xfrm>
            <a:off x="1968330" y="2548890"/>
            <a:ext cx="1335152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63" name="F Staat">
            <a:extLst>
              <a:ext uri="{FF2B5EF4-FFF2-40B4-BE49-F238E27FC236}">
                <a16:creationId xmlns:a16="http://schemas.microsoft.com/office/drawing/2014/main" id="{3AC8E4AE-6194-3D10-7C51-E4608D1B3E42}"/>
              </a:ext>
            </a:extLst>
          </p:cNvPr>
          <p:cNvSpPr/>
          <p:nvPr/>
        </p:nvSpPr>
        <p:spPr>
          <a:xfrm>
            <a:off x="537035" y="2547414"/>
            <a:ext cx="1423643" cy="540000"/>
          </a:xfrm>
          <a:prstGeom prst="roundRect">
            <a:avLst/>
          </a:prstGeom>
          <a:solidFill>
            <a:srgbClr val="559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64" name="F Antwort Baum">
            <a:extLst>
              <a:ext uri="{FF2B5EF4-FFF2-40B4-BE49-F238E27FC236}">
                <a16:creationId xmlns:a16="http://schemas.microsoft.com/office/drawing/2014/main" id="{CF55AA0C-A2A2-D845-E456-6F398AF1C5A6}"/>
              </a:ext>
            </a:extLst>
          </p:cNvPr>
          <p:cNvSpPr txBox="1"/>
          <p:nvPr/>
        </p:nvSpPr>
        <p:spPr>
          <a:xfrm>
            <a:off x="8154162" y="3076708"/>
            <a:ext cx="988372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Fichte</a:t>
            </a:r>
          </a:p>
        </p:txBody>
      </p:sp>
      <p:sp>
        <p:nvSpPr>
          <p:cNvPr id="65" name="F Antwort Tier">
            <a:extLst>
              <a:ext uri="{FF2B5EF4-FFF2-40B4-BE49-F238E27FC236}">
                <a16:creationId xmlns:a16="http://schemas.microsoft.com/office/drawing/2014/main" id="{CD67A3FB-1455-40BF-0779-06BC06BA7D21}"/>
              </a:ext>
            </a:extLst>
          </p:cNvPr>
          <p:cNvSpPr txBox="1"/>
          <p:nvPr/>
        </p:nvSpPr>
        <p:spPr>
          <a:xfrm>
            <a:off x="7177900" y="3076708"/>
            <a:ext cx="964657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Fuchs</a:t>
            </a:r>
          </a:p>
        </p:txBody>
      </p:sp>
      <p:sp>
        <p:nvSpPr>
          <p:cNvPr id="66" name="F Antwort Insel">
            <a:extLst>
              <a:ext uri="{FF2B5EF4-FFF2-40B4-BE49-F238E27FC236}">
                <a16:creationId xmlns:a16="http://schemas.microsoft.com/office/drawing/2014/main" id="{E4718F8C-FFD9-B87B-D24B-EF7F17AC6D7B}"/>
              </a:ext>
            </a:extLst>
          </p:cNvPr>
          <p:cNvSpPr txBox="1"/>
          <p:nvPr/>
        </p:nvSpPr>
        <p:spPr>
          <a:xfrm>
            <a:off x="6118373" y="3089862"/>
            <a:ext cx="1075611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de-DE" sz="1400" b="1" dirty="0" err="1"/>
              <a:t>Flekkerøya</a:t>
            </a:r>
            <a:endParaRPr lang="de-DE" sz="1400" b="1" dirty="0"/>
          </a:p>
          <a:p>
            <a:r>
              <a:rPr lang="de-DE" sz="1200" b="1" dirty="0"/>
              <a:t>Norwegen</a:t>
            </a:r>
          </a:p>
        </p:txBody>
      </p:sp>
      <p:sp>
        <p:nvSpPr>
          <p:cNvPr id="67" name="F Antwort Fluss">
            <a:extLst>
              <a:ext uri="{FF2B5EF4-FFF2-40B4-BE49-F238E27FC236}">
                <a16:creationId xmlns:a16="http://schemas.microsoft.com/office/drawing/2014/main" id="{1DC65C0D-CE42-1979-AC29-4C7FAE76E508}"/>
              </a:ext>
            </a:extLst>
          </p:cNvPr>
          <p:cNvSpPr txBox="1"/>
          <p:nvPr/>
        </p:nvSpPr>
        <p:spPr>
          <a:xfrm>
            <a:off x="5052069" y="3088890"/>
            <a:ext cx="1069268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Fulda</a:t>
            </a:r>
          </a:p>
        </p:txBody>
      </p:sp>
      <p:sp>
        <p:nvSpPr>
          <p:cNvPr id="68" name="F Antwort Gebirge">
            <a:extLst>
              <a:ext uri="{FF2B5EF4-FFF2-40B4-BE49-F238E27FC236}">
                <a16:creationId xmlns:a16="http://schemas.microsoft.com/office/drawing/2014/main" id="{7B180B14-C934-D6B2-66EA-6134F7C88670}"/>
              </a:ext>
            </a:extLst>
          </p:cNvPr>
          <p:cNvSpPr txBox="1"/>
          <p:nvPr/>
        </p:nvSpPr>
        <p:spPr>
          <a:xfrm>
            <a:off x="3313716" y="3088890"/>
            <a:ext cx="1731883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Fichtelgebirge</a:t>
            </a:r>
          </a:p>
        </p:txBody>
      </p:sp>
      <p:sp>
        <p:nvSpPr>
          <p:cNvPr id="69" name="F Antwort Hauptstadt">
            <a:extLst>
              <a:ext uri="{FF2B5EF4-FFF2-40B4-BE49-F238E27FC236}">
                <a16:creationId xmlns:a16="http://schemas.microsoft.com/office/drawing/2014/main" id="{6C3EC5B2-B5D9-7123-3DB3-382180C39835}"/>
              </a:ext>
            </a:extLst>
          </p:cNvPr>
          <p:cNvSpPr txBox="1"/>
          <p:nvPr/>
        </p:nvSpPr>
        <p:spPr>
          <a:xfrm>
            <a:off x="1963905" y="3088890"/>
            <a:ext cx="1356282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keine</a:t>
            </a:r>
          </a:p>
        </p:txBody>
      </p:sp>
      <p:sp>
        <p:nvSpPr>
          <p:cNvPr id="70" name="F Antwort Staat">
            <a:extLst>
              <a:ext uri="{FF2B5EF4-FFF2-40B4-BE49-F238E27FC236}">
                <a16:creationId xmlns:a16="http://schemas.microsoft.com/office/drawing/2014/main" id="{139F1C41-19B2-1A13-CC14-C38ED4058AB3}"/>
              </a:ext>
            </a:extLst>
          </p:cNvPr>
          <p:cNvSpPr txBox="1"/>
          <p:nvPr/>
        </p:nvSpPr>
        <p:spPr>
          <a:xfrm>
            <a:off x="536215" y="3088890"/>
            <a:ext cx="1427690" cy="540000"/>
          </a:xfrm>
          <a:prstGeom prst="roundRect">
            <a:avLst/>
          </a:prstGeom>
          <a:solidFill>
            <a:srgbClr val="5599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Finnland</a:t>
            </a:r>
          </a:p>
        </p:txBody>
      </p:sp>
      <p:sp>
        <p:nvSpPr>
          <p:cNvPr id="86" name="G Baum">
            <a:extLst>
              <a:ext uri="{FF2B5EF4-FFF2-40B4-BE49-F238E27FC236}">
                <a16:creationId xmlns:a16="http://schemas.microsoft.com/office/drawing/2014/main" id="{3331EF81-2A2A-ADF3-DA8B-290D5E0D950E}"/>
              </a:ext>
            </a:extLst>
          </p:cNvPr>
          <p:cNvSpPr/>
          <p:nvPr/>
        </p:nvSpPr>
        <p:spPr>
          <a:xfrm>
            <a:off x="8170511" y="3180750"/>
            <a:ext cx="969179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87" name="G Tier">
            <a:extLst>
              <a:ext uri="{FF2B5EF4-FFF2-40B4-BE49-F238E27FC236}">
                <a16:creationId xmlns:a16="http://schemas.microsoft.com/office/drawing/2014/main" id="{2C5A43E1-1EDA-3512-B4F4-8214DBD14B37}"/>
              </a:ext>
            </a:extLst>
          </p:cNvPr>
          <p:cNvSpPr/>
          <p:nvPr/>
        </p:nvSpPr>
        <p:spPr>
          <a:xfrm>
            <a:off x="7176047" y="3180750"/>
            <a:ext cx="994464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88" name="G Insel">
            <a:extLst>
              <a:ext uri="{FF2B5EF4-FFF2-40B4-BE49-F238E27FC236}">
                <a16:creationId xmlns:a16="http://schemas.microsoft.com/office/drawing/2014/main" id="{58C0316A-DB67-C51B-BE98-E578CB0797F1}"/>
              </a:ext>
            </a:extLst>
          </p:cNvPr>
          <p:cNvSpPr/>
          <p:nvPr/>
        </p:nvSpPr>
        <p:spPr>
          <a:xfrm>
            <a:off x="6105737" y="3180750"/>
            <a:ext cx="1070310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89" name="G Fluss">
            <a:extLst>
              <a:ext uri="{FF2B5EF4-FFF2-40B4-BE49-F238E27FC236}">
                <a16:creationId xmlns:a16="http://schemas.microsoft.com/office/drawing/2014/main" id="{CB58C3FF-51BD-5930-3569-C7D2C40CCE2F}"/>
              </a:ext>
            </a:extLst>
          </p:cNvPr>
          <p:cNvSpPr/>
          <p:nvPr/>
        </p:nvSpPr>
        <p:spPr>
          <a:xfrm>
            <a:off x="5045253" y="3180750"/>
            <a:ext cx="1070309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90" name="G Gebirge Berg">
            <a:extLst>
              <a:ext uri="{FF2B5EF4-FFF2-40B4-BE49-F238E27FC236}">
                <a16:creationId xmlns:a16="http://schemas.microsoft.com/office/drawing/2014/main" id="{ABBE19E8-74C3-0264-D9AC-348F3D271AC3}"/>
              </a:ext>
            </a:extLst>
          </p:cNvPr>
          <p:cNvSpPr/>
          <p:nvPr/>
        </p:nvSpPr>
        <p:spPr>
          <a:xfrm>
            <a:off x="3311797" y="3188102"/>
            <a:ext cx="1731883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91" name="G Hauptstadt">
            <a:extLst>
              <a:ext uri="{FF2B5EF4-FFF2-40B4-BE49-F238E27FC236}">
                <a16:creationId xmlns:a16="http://schemas.microsoft.com/office/drawing/2014/main" id="{11AE7CC6-C576-A9B1-754C-F7EEF14A2BD8}"/>
              </a:ext>
            </a:extLst>
          </p:cNvPr>
          <p:cNvSpPr/>
          <p:nvPr/>
        </p:nvSpPr>
        <p:spPr>
          <a:xfrm>
            <a:off x="1965980" y="3180750"/>
            <a:ext cx="1335152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92" name="G Staat">
            <a:extLst>
              <a:ext uri="{FF2B5EF4-FFF2-40B4-BE49-F238E27FC236}">
                <a16:creationId xmlns:a16="http://schemas.microsoft.com/office/drawing/2014/main" id="{A21D322D-9431-65C1-7D9F-569C964827D1}"/>
              </a:ext>
            </a:extLst>
          </p:cNvPr>
          <p:cNvSpPr/>
          <p:nvPr/>
        </p:nvSpPr>
        <p:spPr>
          <a:xfrm>
            <a:off x="539904" y="3180750"/>
            <a:ext cx="1423643" cy="540000"/>
          </a:xfrm>
          <a:prstGeom prst="roundRect">
            <a:avLst/>
          </a:prstGeom>
          <a:solidFill>
            <a:srgbClr val="6FAD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93" name="G Antwort Baum">
            <a:extLst>
              <a:ext uri="{FF2B5EF4-FFF2-40B4-BE49-F238E27FC236}">
                <a16:creationId xmlns:a16="http://schemas.microsoft.com/office/drawing/2014/main" id="{7CCD203B-5FBC-2C11-7CB8-5D6610DE6A66}"/>
              </a:ext>
            </a:extLst>
          </p:cNvPr>
          <p:cNvSpPr txBox="1"/>
          <p:nvPr/>
        </p:nvSpPr>
        <p:spPr>
          <a:xfrm>
            <a:off x="8178860" y="3723738"/>
            <a:ext cx="965043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Goldregen</a:t>
            </a:r>
          </a:p>
        </p:txBody>
      </p:sp>
      <p:sp>
        <p:nvSpPr>
          <p:cNvPr id="94" name="G Antwort Tier">
            <a:extLst>
              <a:ext uri="{FF2B5EF4-FFF2-40B4-BE49-F238E27FC236}">
                <a16:creationId xmlns:a16="http://schemas.microsoft.com/office/drawing/2014/main" id="{AA41FEDB-5AB0-B87B-7AF5-AD6D755D448B}"/>
              </a:ext>
            </a:extLst>
          </p:cNvPr>
          <p:cNvSpPr txBox="1"/>
          <p:nvPr/>
        </p:nvSpPr>
        <p:spPr>
          <a:xfrm>
            <a:off x="7182447" y="3723059"/>
            <a:ext cx="992374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Ganz</a:t>
            </a:r>
          </a:p>
        </p:txBody>
      </p:sp>
      <p:sp>
        <p:nvSpPr>
          <p:cNvPr id="95" name="G Antwort Insel">
            <a:extLst>
              <a:ext uri="{FF2B5EF4-FFF2-40B4-BE49-F238E27FC236}">
                <a16:creationId xmlns:a16="http://schemas.microsoft.com/office/drawing/2014/main" id="{21E34088-B375-CEAB-07D1-E63F9E8F77E4}"/>
              </a:ext>
            </a:extLst>
          </p:cNvPr>
          <p:cNvSpPr txBox="1"/>
          <p:nvPr/>
        </p:nvSpPr>
        <p:spPr>
          <a:xfrm>
            <a:off x="6110565" y="3725186"/>
            <a:ext cx="1078731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de-DE" sz="1400" dirty="0" err="1"/>
              <a:t>Gavnø</a:t>
            </a:r>
            <a:r>
              <a:rPr lang="de-DE" sz="1400" dirty="0"/>
              <a:t> (</a:t>
            </a:r>
            <a:r>
              <a:rPr lang="de-DE" sz="1400" dirty="0" err="1"/>
              <a:t>Dä</a:t>
            </a:r>
            <a:r>
              <a:rPr lang="de-DE" sz="1400" dirty="0"/>
              <a:t>)</a:t>
            </a:r>
          </a:p>
        </p:txBody>
      </p:sp>
      <p:sp>
        <p:nvSpPr>
          <p:cNvPr id="96" name="G Antwort Fluss">
            <a:extLst>
              <a:ext uri="{FF2B5EF4-FFF2-40B4-BE49-F238E27FC236}">
                <a16:creationId xmlns:a16="http://schemas.microsoft.com/office/drawing/2014/main" id="{1851FA4B-7BC9-D00F-E858-C4521A82CAF1}"/>
              </a:ext>
            </a:extLst>
          </p:cNvPr>
          <p:cNvSpPr txBox="1"/>
          <p:nvPr/>
        </p:nvSpPr>
        <p:spPr>
          <a:xfrm>
            <a:off x="5054345" y="3723059"/>
            <a:ext cx="1043003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Garone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 Antwort Gebirge">
            <a:extLst>
              <a:ext uri="{FF2B5EF4-FFF2-40B4-BE49-F238E27FC236}">
                <a16:creationId xmlns:a16="http://schemas.microsoft.com/office/drawing/2014/main" id="{CC66AECF-F796-5FD2-05F8-A09A3436E6C8}"/>
              </a:ext>
            </a:extLst>
          </p:cNvPr>
          <p:cNvSpPr txBox="1"/>
          <p:nvPr/>
        </p:nvSpPr>
        <p:spPr>
          <a:xfrm>
            <a:off x="3294997" y="3731657"/>
            <a:ext cx="1752605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de-DE" dirty="0"/>
              <a:t>Göttinger Wald</a:t>
            </a:r>
          </a:p>
        </p:txBody>
      </p:sp>
      <p:sp>
        <p:nvSpPr>
          <p:cNvPr id="98" name="G Antwort Hauptstadt">
            <a:extLst>
              <a:ext uri="{FF2B5EF4-FFF2-40B4-BE49-F238E27FC236}">
                <a16:creationId xmlns:a16="http://schemas.microsoft.com/office/drawing/2014/main" id="{8C0FA1CC-6CDF-B90D-04B5-8A44418B6FDC}"/>
              </a:ext>
            </a:extLst>
          </p:cNvPr>
          <p:cNvSpPr txBox="1"/>
          <p:nvPr/>
        </p:nvSpPr>
        <p:spPr>
          <a:xfrm>
            <a:off x="1970802" y="3723059"/>
            <a:ext cx="1324195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keine</a:t>
            </a:r>
          </a:p>
        </p:txBody>
      </p:sp>
      <p:sp>
        <p:nvSpPr>
          <p:cNvPr id="99" name="G Antwort Staat">
            <a:extLst>
              <a:ext uri="{FF2B5EF4-FFF2-40B4-BE49-F238E27FC236}">
                <a16:creationId xmlns:a16="http://schemas.microsoft.com/office/drawing/2014/main" id="{338F2CB9-75C0-044A-13A8-A4C251C041B7}"/>
              </a:ext>
            </a:extLst>
          </p:cNvPr>
          <p:cNvSpPr txBox="1"/>
          <p:nvPr/>
        </p:nvSpPr>
        <p:spPr>
          <a:xfrm>
            <a:off x="542094" y="3727054"/>
            <a:ext cx="1427690" cy="540000"/>
          </a:xfrm>
          <a:prstGeom prst="roundRect">
            <a:avLst/>
          </a:prstGeom>
          <a:solidFill>
            <a:srgbClr val="6FAD4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Griechenland</a:t>
            </a:r>
          </a:p>
        </p:txBody>
      </p:sp>
      <p:sp>
        <p:nvSpPr>
          <p:cNvPr id="73" name="I Baum">
            <a:extLst>
              <a:ext uri="{FF2B5EF4-FFF2-40B4-BE49-F238E27FC236}">
                <a16:creationId xmlns:a16="http://schemas.microsoft.com/office/drawing/2014/main" id="{6C184EDC-9B3A-4891-9BE7-0265F2115ECF}"/>
              </a:ext>
            </a:extLst>
          </p:cNvPr>
          <p:cNvSpPr/>
          <p:nvPr/>
        </p:nvSpPr>
        <p:spPr>
          <a:xfrm>
            <a:off x="8170251" y="3840421"/>
            <a:ext cx="969179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74" name="I Tier">
            <a:extLst>
              <a:ext uri="{FF2B5EF4-FFF2-40B4-BE49-F238E27FC236}">
                <a16:creationId xmlns:a16="http://schemas.microsoft.com/office/drawing/2014/main" id="{029395BB-71E2-4119-D2C6-2F6FDE71AC66}"/>
              </a:ext>
            </a:extLst>
          </p:cNvPr>
          <p:cNvSpPr/>
          <p:nvPr/>
        </p:nvSpPr>
        <p:spPr>
          <a:xfrm>
            <a:off x="7175787" y="3840421"/>
            <a:ext cx="994464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75" name="I Insel">
            <a:extLst>
              <a:ext uri="{FF2B5EF4-FFF2-40B4-BE49-F238E27FC236}">
                <a16:creationId xmlns:a16="http://schemas.microsoft.com/office/drawing/2014/main" id="{CAC648A2-7057-9E45-31B5-FEC5FBF5C592}"/>
              </a:ext>
            </a:extLst>
          </p:cNvPr>
          <p:cNvSpPr/>
          <p:nvPr/>
        </p:nvSpPr>
        <p:spPr>
          <a:xfrm>
            <a:off x="6105477" y="3840421"/>
            <a:ext cx="1070310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77" name="I Fluss">
            <a:extLst>
              <a:ext uri="{FF2B5EF4-FFF2-40B4-BE49-F238E27FC236}">
                <a16:creationId xmlns:a16="http://schemas.microsoft.com/office/drawing/2014/main" id="{A728B81F-75E5-8C5E-C984-D0C17D08DEE8}"/>
              </a:ext>
            </a:extLst>
          </p:cNvPr>
          <p:cNvSpPr/>
          <p:nvPr/>
        </p:nvSpPr>
        <p:spPr>
          <a:xfrm>
            <a:off x="5044993" y="3840421"/>
            <a:ext cx="1070309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79" name="I Gebirge Berg">
            <a:extLst>
              <a:ext uri="{FF2B5EF4-FFF2-40B4-BE49-F238E27FC236}">
                <a16:creationId xmlns:a16="http://schemas.microsoft.com/office/drawing/2014/main" id="{01EB1078-20C7-FC2B-47D3-CB7496259173}"/>
              </a:ext>
            </a:extLst>
          </p:cNvPr>
          <p:cNvSpPr/>
          <p:nvPr/>
        </p:nvSpPr>
        <p:spPr>
          <a:xfrm>
            <a:off x="3313110" y="3840421"/>
            <a:ext cx="1731883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80" name="I Hauptstadt">
            <a:extLst>
              <a:ext uri="{FF2B5EF4-FFF2-40B4-BE49-F238E27FC236}">
                <a16:creationId xmlns:a16="http://schemas.microsoft.com/office/drawing/2014/main" id="{84B85758-9BBC-DA70-F846-D9FC4E8821E5}"/>
              </a:ext>
            </a:extLst>
          </p:cNvPr>
          <p:cNvSpPr/>
          <p:nvPr/>
        </p:nvSpPr>
        <p:spPr>
          <a:xfrm>
            <a:off x="1978412" y="3840421"/>
            <a:ext cx="1335152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81" name="I Staat">
            <a:extLst>
              <a:ext uri="{FF2B5EF4-FFF2-40B4-BE49-F238E27FC236}">
                <a16:creationId xmlns:a16="http://schemas.microsoft.com/office/drawing/2014/main" id="{21F71A39-23EC-6458-BE80-F97D3AEE70A3}"/>
              </a:ext>
            </a:extLst>
          </p:cNvPr>
          <p:cNvSpPr/>
          <p:nvPr/>
        </p:nvSpPr>
        <p:spPr>
          <a:xfrm>
            <a:off x="543908" y="3840421"/>
            <a:ext cx="1423643" cy="540000"/>
          </a:xfrm>
          <a:prstGeom prst="roundRect">
            <a:avLst/>
          </a:prstGeom>
          <a:solidFill>
            <a:srgbClr val="2A47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82" name="I Antwort Baum">
            <a:extLst>
              <a:ext uri="{FF2B5EF4-FFF2-40B4-BE49-F238E27FC236}">
                <a16:creationId xmlns:a16="http://schemas.microsoft.com/office/drawing/2014/main" id="{3E44C5F0-B61C-0874-0752-C2B324DDE3DE}"/>
              </a:ext>
            </a:extLst>
          </p:cNvPr>
          <p:cNvSpPr txBox="1"/>
          <p:nvPr/>
        </p:nvSpPr>
        <p:spPr>
          <a:xfrm>
            <a:off x="8170250" y="4380402"/>
            <a:ext cx="970949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83" name="I Antwort Tier">
            <a:extLst>
              <a:ext uri="{FF2B5EF4-FFF2-40B4-BE49-F238E27FC236}">
                <a16:creationId xmlns:a16="http://schemas.microsoft.com/office/drawing/2014/main" id="{895CA8FF-BE38-2099-4DB7-FDFCF701B150}"/>
              </a:ext>
            </a:extLst>
          </p:cNvPr>
          <p:cNvSpPr txBox="1"/>
          <p:nvPr/>
        </p:nvSpPr>
        <p:spPr>
          <a:xfrm>
            <a:off x="7188171" y="4380402"/>
            <a:ext cx="973470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Igel</a:t>
            </a:r>
          </a:p>
        </p:txBody>
      </p:sp>
      <p:sp>
        <p:nvSpPr>
          <p:cNvPr id="84" name="I Antwort Insel">
            <a:extLst>
              <a:ext uri="{FF2B5EF4-FFF2-40B4-BE49-F238E27FC236}">
                <a16:creationId xmlns:a16="http://schemas.microsoft.com/office/drawing/2014/main" id="{0E06446B-B8FF-24AE-619D-A2764327E9CF}"/>
              </a:ext>
            </a:extLst>
          </p:cNvPr>
          <p:cNvSpPr txBox="1"/>
          <p:nvPr/>
        </p:nvSpPr>
        <p:spPr>
          <a:xfrm>
            <a:off x="6111542" y="4387269"/>
            <a:ext cx="1075611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Ibiza</a:t>
            </a:r>
          </a:p>
        </p:txBody>
      </p:sp>
      <p:sp>
        <p:nvSpPr>
          <p:cNvPr id="85" name="I Antwort Fluss">
            <a:extLst>
              <a:ext uri="{FF2B5EF4-FFF2-40B4-BE49-F238E27FC236}">
                <a16:creationId xmlns:a16="http://schemas.microsoft.com/office/drawing/2014/main" id="{05FF0E7C-F9D0-C385-CCC2-70DEF08F55EA}"/>
              </a:ext>
            </a:extLst>
          </p:cNvPr>
          <p:cNvSpPr txBox="1"/>
          <p:nvPr/>
        </p:nvSpPr>
        <p:spPr>
          <a:xfrm>
            <a:off x="5050735" y="4380402"/>
            <a:ext cx="1069268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</a:t>
            </a:r>
          </a:p>
        </p:txBody>
      </p:sp>
      <p:sp>
        <p:nvSpPr>
          <p:cNvPr id="115" name="I Antwort Gebirge">
            <a:extLst>
              <a:ext uri="{FF2B5EF4-FFF2-40B4-BE49-F238E27FC236}">
                <a16:creationId xmlns:a16="http://schemas.microsoft.com/office/drawing/2014/main" id="{519365FA-F549-F60E-7611-D7D861ECE3CC}"/>
              </a:ext>
            </a:extLst>
          </p:cNvPr>
          <p:cNvSpPr txBox="1"/>
          <p:nvPr/>
        </p:nvSpPr>
        <p:spPr>
          <a:xfrm>
            <a:off x="3301600" y="4380402"/>
            <a:ext cx="1755357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prstClr val="black"/>
                </a:solidFill>
              </a:rPr>
              <a:t>Idarwald</a:t>
            </a:r>
          </a:p>
          <a:p>
            <a:pPr algn="ctr">
              <a:defRPr/>
            </a:pPr>
            <a:r>
              <a:rPr lang="de-DE" sz="1200" dirty="0">
                <a:solidFill>
                  <a:prstClr val="black"/>
                </a:solidFill>
              </a:rPr>
              <a:t>(Rheinland – Pfalz)</a:t>
            </a:r>
          </a:p>
        </p:txBody>
      </p:sp>
      <p:sp>
        <p:nvSpPr>
          <p:cNvPr id="116" name="I Antwort Hauptstadt">
            <a:extLst>
              <a:ext uri="{FF2B5EF4-FFF2-40B4-BE49-F238E27FC236}">
                <a16:creationId xmlns:a16="http://schemas.microsoft.com/office/drawing/2014/main" id="{F210FDAA-9985-65FC-485D-1388385B07F4}"/>
              </a:ext>
            </a:extLst>
          </p:cNvPr>
          <p:cNvSpPr txBox="1"/>
          <p:nvPr/>
        </p:nvSpPr>
        <p:spPr>
          <a:xfrm>
            <a:off x="1975263" y="4380402"/>
            <a:ext cx="1326337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17" name="I Antwort Staat">
            <a:extLst>
              <a:ext uri="{FF2B5EF4-FFF2-40B4-BE49-F238E27FC236}">
                <a16:creationId xmlns:a16="http://schemas.microsoft.com/office/drawing/2014/main" id="{C4CCF51A-1851-45E3-11E8-39F489913DCA}"/>
              </a:ext>
            </a:extLst>
          </p:cNvPr>
          <p:cNvSpPr txBox="1"/>
          <p:nvPr/>
        </p:nvSpPr>
        <p:spPr>
          <a:xfrm>
            <a:off x="542740" y="4380402"/>
            <a:ext cx="1427690" cy="540000"/>
          </a:xfrm>
          <a:prstGeom prst="roundRect">
            <a:avLst/>
          </a:prstGeom>
          <a:solidFill>
            <a:srgbClr val="2A477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Italien</a:t>
            </a:r>
          </a:p>
        </p:txBody>
      </p:sp>
      <p:sp>
        <p:nvSpPr>
          <p:cNvPr id="119" name="K Baum">
            <a:extLst>
              <a:ext uri="{FF2B5EF4-FFF2-40B4-BE49-F238E27FC236}">
                <a16:creationId xmlns:a16="http://schemas.microsoft.com/office/drawing/2014/main" id="{14371C6C-F194-EFE4-3590-0912779AFCB3}"/>
              </a:ext>
            </a:extLst>
          </p:cNvPr>
          <p:cNvSpPr/>
          <p:nvPr/>
        </p:nvSpPr>
        <p:spPr>
          <a:xfrm>
            <a:off x="8172861" y="4449298"/>
            <a:ext cx="969179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20" name="K Tier">
            <a:extLst>
              <a:ext uri="{FF2B5EF4-FFF2-40B4-BE49-F238E27FC236}">
                <a16:creationId xmlns:a16="http://schemas.microsoft.com/office/drawing/2014/main" id="{020366E1-E30A-D474-9B69-FB6CC69B99F1}"/>
              </a:ext>
            </a:extLst>
          </p:cNvPr>
          <p:cNvSpPr/>
          <p:nvPr/>
        </p:nvSpPr>
        <p:spPr>
          <a:xfrm>
            <a:off x="7178397" y="4453511"/>
            <a:ext cx="994464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21" name="K Insel">
            <a:extLst>
              <a:ext uri="{FF2B5EF4-FFF2-40B4-BE49-F238E27FC236}">
                <a16:creationId xmlns:a16="http://schemas.microsoft.com/office/drawing/2014/main" id="{28330A9D-B178-20ED-297A-ACF65A6D36A3}"/>
              </a:ext>
            </a:extLst>
          </p:cNvPr>
          <p:cNvSpPr/>
          <p:nvPr/>
        </p:nvSpPr>
        <p:spPr>
          <a:xfrm>
            <a:off x="6108087" y="4453511"/>
            <a:ext cx="1070310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22" name="K Fluss">
            <a:extLst>
              <a:ext uri="{FF2B5EF4-FFF2-40B4-BE49-F238E27FC236}">
                <a16:creationId xmlns:a16="http://schemas.microsoft.com/office/drawing/2014/main" id="{D0B3B60E-B7C2-BCD7-13EC-E84CFF269E52}"/>
              </a:ext>
            </a:extLst>
          </p:cNvPr>
          <p:cNvSpPr/>
          <p:nvPr/>
        </p:nvSpPr>
        <p:spPr>
          <a:xfrm>
            <a:off x="5047603" y="4453511"/>
            <a:ext cx="1070309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23" name="K Gebirge Berg">
            <a:extLst>
              <a:ext uri="{FF2B5EF4-FFF2-40B4-BE49-F238E27FC236}">
                <a16:creationId xmlns:a16="http://schemas.microsoft.com/office/drawing/2014/main" id="{3DEE3A02-9D44-3541-CB15-7F1367BE6B17}"/>
              </a:ext>
            </a:extLst>
          </p:cNvPr>
          <p:cNvSpPr/>
          <p:nvPr/>
        </p:nvSpPr>
        <p:spPr>
          <a:xfrm>
            <a:off x="3315720" y="4453511"/>
            <a:ext cx="1731883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24" name="K Hauptstadt">
            <a:extLst>
              <a:ext uri="{FF2B5EF4-FFF2-40B4-BE49-F238E27FC236}">
                <a16:creationId xmlns:a16="http://schemas.microsoft.com/office/drawing/2014/main" id="{4B3942E9-33B8-6F6F-E675-5010E31378F7}"/>
              </a:ext>
            </a:extLst>
          </p:cNvPr>
          <p:cNvSpPr/>
          <p:nvPr/>
        </p:nvSpPr>
        <p:spPr>
          <a:xfrm>
            <a:off x="1968330" y="4453511"/>
            <a:ext cx="1335152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25" name="K Staat">
            <a:extLst>
              <a:ext uri="{FF2B5EF4-FFF2-40B4-BE49-F238E27FC236}">
                <a16:creationId xmlns:a16="http://schemas.microsoft.com/office/drawing/2014/main" id="{9679952F-3C51-F2CA-F8D0-4EEE615231FD}"/>
              </a:ext>
            </a:extLst>
          </p:cNvPr>
          <p:cNvSpPr/>
          <p:nvPr/>
        </p:nvSpPr>
        <p:spPr>
          <a:xfrm>
            <a:off x="533826" y="4453511"/>
            <a:ext cx="1423643" cy="540000"/>
          </a:xfrm>
          <a:prstGeom prst="roundRect">
            <a:avLst/>
          </a:prstGeom>
          <a:solidFill>
            <a:srgbClr val="A249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26" name="K Antwort Baum">
            <a:extLst>
              <a:ext uri="{FF2B5EF4-FFF2-40B4-BE49-F238E27FC236}">
                <a16:creationId xmlns:a16="http://schemas.microsoft.com/office/drawing/2014/main" id="{CB68CC3E-1D72-9E43-58B0-2727FACE05B8}"/>
              </a:ext>
            </a:extLst>
          </p:cNvPr>
          <p:cNvSpPr txBox="1"/>
          <p:nvPr/>
        </p:nvSpPr>
        <p:spPr>
          <a:xfrm>
            <a:off x="8183474" y="4993511"/>
            <a:ext cx="958565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Kastanie</a:t>
            </a:r>
          </a:p>
        </p:txBody>
      </p:sp>
      <p:sp>
        <p:nvSpPr>
          <p:cNvPr id="127" name="K Antwort Tier">
            <a:extLst>
              <a:ext uri="{FF2B5EF4-FFF2-40B4-BE49-F238E27FC236}">
                <a16:creationId xmlns:a16="http://schemas.microsoft.com/office/drawing/2014/main" id="{C6265CC5-A325-763D-3722-099580479195}"/>
              </a:ext>
            </a:extLst>
          </p:cNvPr>
          <p:cNvSpPr txBox="1"/>
          <p:nvPr/>
        </p:nvSpPr>
        <p:spPr>
          <a:xfrm>
            <a:off x="7189011" y="4993511"/>
            <a:ext cx="981239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Kuh</a:t>
            </a:r>
          </a:p>
        </p:txBody>
      </p:sp>
      <p:sp>
        <p:nvSpPr>
          <p:cNvPr id="128" name="K Antwort Insel">
            <a:extLst>
              <a:ext uri="{FF2B5EF4-FFF2-40B4-BE49-F238E27FC236}">
                <a16:creationId xmlns:a16="http://schemas.microsoft.com/office/drawing/2014/main" id="{6B5197E3-0E66-3E09-6E6F-959B16F5B3EC}"/>
              </a:ext>
            </a:extLst>
          </p:cNvPr>
          <p:cNvSpPr txBox="1"/>
          <p:nvPr/>
        </p:nvSpPr>
        <p:spPr>
          <a:xfrm>
            <a:off x="6109427" y="4997724"/>
            <a:ext cx="1075611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Korfu</a:t>
            </a:r>
          </a:p>
        </p:txBody>
      </p:sp>
      <p:sp>
        <p:nvSpPr>
          <p:cNvPr id="129" name="K Antwort Fluss">
            <a:extLst>
              <a:ext uri="{FF2B5EF4-FFF2-40B4-BE49-F238E27FC236}">
                <a16:creationId xmlns:a16="http://schemas.microsoft.com/office/drawing/2014/main" id="{61251D24-8F2E-B899-D65E-B87144E72BBD}"/>
              </a:ext>
            </a:extLst>
          </p:cNvPr>
          <p:cNvSpPr txBox="1"/>
          <p:nvPr/>
        </p:nvSpPr>
        <p:spPr>
          <a:xfrm>
            <a:off x="5051575" y="4993511"/>
            <a:ext cx="1069268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Kocher</a:t>
            </a:r>
          </a:p>
        </p:txBody>
      </p:sp>
      <p:sp>
        <p:nvSpPr>
          <p:cNvPr id="130" name="K Antwort Gebirge">
            <a:extLst>
              <a:ext uri="{FF2B5EF4-FFF2-40B4-BE49-F238E27FC236}">
                <a16:creationId xmlns:a16="http://schemas.microsoft.com/office/drawing/2014/main" id="{6BCEBA23-32B6-9699-1CF0-CE8D158B973E}"/>
              </a:ext>
            </a:extLst>
          </p:cNvPr>
          <p:cNvSpPr txBox="1"/>
          <p:nvPr/>
        </p:nvSpPr>
        <p:spPr>
          <a:xfrm>
            <a:off x="3313222" y="4993511"/>
            <a:ext cx="1731883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Karpaten</a:t>
            </a:r>
          </a:p>
        </p:txBody>
      </p:sp>
      <p:sp>
        <p:nvSpPr>
          <p:cNvPr id="131" name="K Antwort Hauptstadt">
            <a:extLst>
              <a:ext uri="{FF2B5EF4-FFF2-40B4-BE49-F238E27FC236}">
                <a16:creationId xmlns:a16="http://schemas.microsoft.com/office/drawing/2014/main" id="{B299224D-E50B-1227-A85B-AB455B3E137D}"/>
              </a:ext>
            </a:extLst>
          </p:cNvPr>
          <p:cNvSpPr txBox="1"/>
          <p:nvPr/>
        </p:nvSpPr>
        <p:spPr>
          <a:xfrm>
            <a:off x="1963411" y="4993511"/>
            <a:ext cx="1356282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32" name="K Antwort Staat">
            <a:extLst>
              <a:ext uri="{FF2B5EF4-FFF2-40B4-BE49-F238E27FC236}">
                <a16:creationId xmlns:a16="http://schemas.microsoft.com/office/drawing/2014/main" id="{AB1413D7-8D8C-ED4B-27CB-61022B97E97E}"/>
              </a:ext>
            </a:extLst>
          </p:cNvPr>
          <p:cNvSpPr txBox="1"/>
          <p:nvPr/>
        </p:nvSpPr>
        <p:spPr>
          <a:xfrm>
            <a:off x="535721" y="4993511"/>
            <a:ext cx="1427690" cy="540000"/>
          </a:xfrm>
          <a:prstGeom prst="roundRect">
            <a:avLst/>
          </a:prstGeom>
          <a:solidFill>
            <a:srgbClr val="A2491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Kroatien</a:t>
            </a:r>
          </a:p>
        </p:txBody>
      </p:sp>
      <p:sp>
        <p:nvSpPr>
          <p:cNvPr id="72" name="L Baum">
            <a:extLst>
              <a:ext uri="{FF2B5EF4-FFF2-40B4-BE49-F238E27FC236}">
                <a16:creationId xmlns:a16="http://schemas.microsoft.com/office/drawing/2014/main" id="{674B62CE-D0B9-1EDF-7EE9-D2D88E61282C}"/>
              </a:ext>
            </a:extLst>
          </p:cNvPr>
          <p:cNvSpPr/>
          <p:nvPr/>
        </p:nvSpPr>
        <p:spPr>
          <a:xfrm>
            <a:off x="8170511" y="5098678"/>
            <a:ext cx="969179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34" name="L Tier">
            <a:extLst>
              <a:ext uri="{FF2B5EF4-FFF2-40B4-BE49-F238E27FC236}">
                <a16:creationId xmlns:a16="http://schemas.microsoft.com/office/drawing/2014/main" id="{A2BD350E-BAC0-A1A5-8FA1-ADD4F9DF5BA2}"/>
              </a:ext>
            </a:extLst>
          </p:cNvPr>
          <p:cNvSpPr/>
          <p:nvPr/>
        </p:nvSpPr>
        <p:spPr>
          <a:xfrm>
            <a:off x="7176047" y="5098678"/>
            <a:ext cx="994464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35" name="L Insel">
            <a:extLst>
              <a:ext uri="{FF2B5EF4-FFF2-40B4-BE49-F238E27FC236}">
                <a16:creationId xmlns:a16="http://schemas.microsoft.com/office/drawing/2014/main" id="{CC301362-B3CD-4AA1-CEFC-FEDD68F406B7}"/>
              </a:ext>
            </a:extLst>
          </p:cNvPr>
          <p:cNvSpPr/>
          <p:nvPr/>
        </p:nvSpPr>
        <p:spPr>
          <a:xfrm>
            <a:off x="6105737" y="5098678"/>
            <a:ext cx="1070310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36" name="L Fluss">
            <a:extLst>
              <a:ext uri="{FF2B5EF4-FFF2-40B4-BE49-F238E27FC236}">
                <a16:creationId xmlns:a16="http://schemas.microsoft.com/office/drawing/2014/main" id="{C4E83200-7D82-9193-BB0A-21BAE26C6B6A}"/>
              </a:ext>
            </a:extLst>
          </p:cNvPr>
          <p:cNvSpPr/>
          <p:nvPr/>
        </p:nvSpPr>
        <p:spPr>
          <a:xfrm>
            <a:off x="5045253" y="5098678"/>
            <a:ext cx="1070309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37" name="L Gebirge Berg">
            <a:extLst>
              <a:ext uri="{FF2B5EF4-FFF2-40B4-BE49-F238E27FC236}">
                <a16:creationId xmlns:a16="http://schemas.microsoft.com/office/drawing/2014/main" id="{8E8730CC-A2E3-09F8-01F9-C9DE3C1DF43D}"/>
              </a:ext>
            </a:extLst>
          </p:cNvPr>
          <p:cNvSpPr/>
          <p:nvPr/>
        </p:nvSpPr>
        <p:spPr>
          <a:xfrm>
            <a:off x="3316399" y="5098678"/>
            <a:ext cx="1720426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38" name="L Hauptstadt">
            <a:extLst>
              <a:ext uri="{FF2B5EF4-FFF2-40B4-BE49-F238E27FC236}">
                <a16:creationId xmlns:a16="http://schemas.microsoft.com/office/drawing/2014/main" id="{B8D1D0C0-4CAA-1065-B272-66B9814E84BB}"/>
              </a:ext>
            </a:extLst>
          </p:cNvPr>
          <p:cNvSpPr/>
          <p:nvPr/>
        </p:nvSpPr>
        <p:spPr>
          <a:xfrm>
            <a:off x="1965980" y="5098678"/>
            <a:ext cx="1339462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39" name="L Staat">
            <a:extLst>
              <a:ext uri="{FF2B5EF4-FFF2-40B4-BE49-F238E27FC236}">
                <a16:creationId xmlns:a16="http://schemas.microsoft.com/office/drawing/2014/main" id="{E7BD6C82-3F67-1A20-8B82-98254098DD93}"/>
              </a:ext>
            </a:extLst>
          </p:cNvPr>
          <p:cNvSpPr/>
          <p:nvPr/>
        </p:nvSpPr>
        <p:spPr>
          <a:xfrm>
            <a:off x="531476" y="5098678"/>
            <a:ext cx="1423643" cy="540000"/>
          </a:xfrm>
          <a:prstGeom prst="roundRect">
            <a:avLst/>
          </a:prstGeom>
          <a:solidFill>
            <a:srgbClr val="6161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40" name="L Antwort Baum">
            <a:extLst>
              <a:ext uri="{FF2B5EF4-FFF2-40B4-BE49-F238E27FC236}">
                <a16:creationId xmlns:a16="http://schemas.microsoft.com/office/drawing/2014/main" id="{9D00E0A4-3BC9-4038-C0EB-9160A9171877}"/>
              </a:ext>
            </a:extLst>
          </p:cNvPr>
          <p:cNvSpPr txBox="1"/>
          <p:nvPr/>
        </p:nvSpPr>
        <p:spPr>
          <a:xfrm>
            <a:off x="8178860" y="5655645"/>
            <a:ext cx="972000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Lerche</a:t>
            </a:r>
          </a:p>
        </p:txBody>
      </p:sp>
      <p:sp>
        <p:nvSpPr>
          <p:cNvPr id="141" name="L Antwort Tier">
            <a:extLst>
              <a:ext uri="{FF2B5EF4-FFF2-40B4-BE49-F238E27FC236}">
                <a16:creationId xmlns:a16="http://schemas.microsoft.com/office/drawing/2014/main" id="{C198B2AE-B5BB-EE38-093E-97C24D8528CB}"/>
              </a:ext>
            </a:extLst>
          </p:cNvPr>
          <p:cNvSpPr txBox="1"/>
          <p:nvPr/>
        </p:nvSpPr>
        <p:spPr>
          <a:xfrm>
            <a:off x="7170296" y="5655866"/>
            <a:ext cx="999953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</a:t>
            </a:r>
          </a:p>
        </p:txBody>
      </p:sp>
      <p:sp>
        <p:nvSpPr>
          <p:cNvPr id="142" name="L Antwort Insel">
            <a:extLst>
              <a:ext uri="{FF2B5EF4-FFF2-40B4-BE49-F238E27FC236}">
                <a16:creationId xmlns:a16="http://schemas.microsoft.com/office/drawing/2014/main" id="{AC9D208E-5E02-3E49-DFBA-C4778B2C39B7}"/>
              </a:ext>
            </a:extLst>
          </p:cNvPr>
          <p:cNvSpPr txBox="1"/>
          <p:nvPr/>
        </p:nvSpPr>
        <p:spPr>
          <a:xfrm>
            <a:off x="6093709" y="5653740"/>
            <a:ext cx="1075611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Lesbos</a:t>
            </a:r>
          </a:p>
        </p:txBody>
      </p:sp>
      <p:sp>
        <p:nvSpPr>
          <p:cNvPr id="143" name="L Antwort Fluss">
            <a:extLst>
              <a:ext uri="{FF2B5EF4-FFF2-40B4-BE49-F238E27FC236}">
                <a16:creationId xmlns:a16="http://schemas.microsoft.com/office/drawing/2014/main" id="{E5041058-4266-73DA-707A-2A2CEDA2A6E6}"/>
              </a:ext>
            </a:extLst>
          </p:cNvPr>
          <p:cNvSpPr txBox="1"/>
          <p:nvPr/>
        </p:nvSpPr>
        <p:spPr>
          <a:xfrm>
            <a:off x="5037896" y="5655866"/>
            <a:ext cx="1069268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Lippe</a:t>
            </a:r>
          </a:p>
        </p:txBody>
      </p:sp>
      <p:sp>
        <p:nvSpPr>
          <p:cNvPr id="144" name="L Antwort Gebirge">
            <a:extLst>
              <a:ext uri="{FF2B5EF4-FFF2-40B4-BE49-F238E27FC236}">
                <a16:creationId xmlns:a16="http://schemas.microsoft.com/office/drawing/2014/main" id="{D819FD44-4A06-D12C-4AE4-7F8781EC6DD9}"/>
              </a:ext>
            </a:extLst>
          </p:cNvPr>
          <p:cNvSpPr txBox="1"/>
          <p:nvPr/>
        </p:nvSpPr>
        <p:spPr>
          <a:xfrm>
            <a:off x="3316047" y="5655866"/>
            <a:ext cx="1731883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Lausitzer Bergland</a:t>
            </a:r>
          </a:p>
        </p:txBody>
      </p:sp>
      <p:sp>
        <p:nvSpPr>
          <p:cNvPr id="145" name="L Antwort Hauptstadt">
            <a:extLst>
              <a:ext uri="{FF2B5EF4-FFF2-40B4-BE49-F238E27FC236}">
                <a16:creationId xmlns:a16="http://schemas.microsoft.com/office/drawing/2014/main" id="{A00D72F3-CB6C-3907-671E-C4DB500C3773}"/>
              </a:ext>
            </a:extLst>
          </p:cNvPr>
          <p:cNvSpPr txBox="1"/>
          <p:nvPr/>
        </p:nvSpPr>
        <p:spPr>
          <a:xfrm>
            <a:off x="1974664" y="5655866"/>
            <a:ext cx="1337595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Lissabon</a:t>
            </a:r>
          </a:p>
        </p:txBody>
      </p:sp>
      <p:sp>
        <p:nvSpPr>
          <p:cNvPr id="146" name="L Antwort Staat">
            <a:extLst>
              <a:ext uri="{FF2B5EF4-FFF2-40B4-BE49-F238E27FC236}">
                <a16:creationId xmlns:a16="http://schemas.microsoft.com/office/drawing/2014/main" id="{41AA7348-C1BE-4446-6B9B-288E17003FF0}"/>
              </a:ext>
            </a:extLst>
          </p:cNvPr>
          <p:cNvSpPr txBox="1"/>
          <p:nvPr/>
        </p:nvSpPr>
        <p:spPr>
          <a:xfrm>
            <a:off x="540429" y="5655866"/>
            <a:ext cx="1427690" cy="540000"/>
          </a:xfrm>
          <a:prstGeom prst="roundRect">
            <a:avLst/>
          </a:prstGeom>
          <a:solidFill>
            <a:srgbClr val="61616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Lettland</a:t>
            </a:r>
          </a:p>
        </p:txBody>
      </p:sp>
      <p:sp>
        <p:nvSpPr>
          <p:cNvPr id="147" name="M Baum">
            <a:extLst>
              <a:ext uri="{FF2B5EF4-FFF2-40B4-BE49-F238E27FC236}">
                <a16:creationId xmlns:a16="http://schemas.microsoft.com/office/drawing/2014/main" id="{72C73DA1-371E-C55D-DBAD-3F75F65CBAF0}"/>
              </a:ext>
            </a:extLst>
          </p:cNvPr>
          <p:cNvSpPr/>
          <p:nvPr/>
        </p:nvSpPr>
        <p:spPr>
          <a:xfrm>
            <a:off x="8164376" y="5745042"/>
            <a:ext cx="969179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48" name="M Tier">
            <a:extLst>
              <a:ext uri="{FF2B5EF4-FFF2-40B4-BE49-F238E27FC236}">
                <a16:creationId xmlns:a16="http://schemas.microsoft.com/office/drawing/2014/main" id="{8CE002C0-E8FC-8729-8765-6B8218972210}"/>
              </a:ext>
            </a:extLst>
          </p:cNvPr>
          <p:cNvSpPr/>
          <p:nvPr/>
        </p:nvSpPr>
        <p:spPr>
          <a:xfrm>
            <a:off x="7169912" y="5745042"/>
            <a:ext cx="994464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49" name="M Insel">
            <a:extLst>
              <a:ext uri="{FF2B5EF4-FFF2-40B4-BE49-F238E27FC236}">
                <a16:creationId xmlns:a16="http://schemas.microsoft.com/office/drawing/2014/main" id="{E8F4919E-B309-B160-A8D6-9C76F5E66B8F}"/>
              </a:ext>
            </a:extLst>
          </p:cNvPr>
          <p:cNvSpPr/>
          <p:nvPr/>
        </p:nvSpPr>
        <p:spPr>
          <a:xfrm>
            <a:off x="6099602" y="5745042"/>
            <a:ext cx="1070310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50" name="M Fluss">
            <a:extLst>
              <a:ext uri="{FF2B5EF4-FFF2-40B4-BE49-F238E27FC236}">
                <a16:creationId xmlns:a16="http://schemas.microsoft.com/office/drawing/2014/main" id="{66829656-D421-CEC3-FB5C-3F4F4FB1D84D}"/>
              </a:ext>
            </a:extLst>
          </p:cNvPr>
          <p:cNvSpPr/>
          <p:nvPr/>
        </p:nvSpPr>
        <p:spPr>
          <a:xfrm>
            <a:off x="5039118" y="5745042"/>
            <a:ext cx="1070309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51" name="M Gebirge Berg">
            <a:extLst>
              <a:ext uri="{FF2B5EF4-FFF2-40B4-BE49-F238E27FC236}">
                <a16:creationId xmlns:a16="http://schemas.microsoft.com/office/drawing/2014/main" id="{6DA9B23B-427E-E323-9BF9-6D085D2A58F9}"/>
              </a:ext>
            </a:extLst>
          </p:cNvPr>
          <p:cNvSpPr/>
          <p:nvPr/>
        </p:nvSpPr>
        <p:spPr>
          <a:xfrm>
            <a:off x="3307235" y="5745042"/>
            <a:ext cx="1731883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52" name="M Hauptstadt">
            <a:extLst>
              <a:ext uri="{FF2B5EF4-FFF2-40B4-BE49-F238E27FC236}">
                <a16:creationId xmlns:a16="http://schemas.microsoft.com/office/drawing/2014/main" id="{30B21160-7EB9-AEB0-563C-2680AE30C1B3}"/>
              </a:ext>
            </a:extLst>
          </p:cNvPr>
          <p:cNvSpPr/>
          <p:nvPr/>
        </p:nvSpPr>
        <p:spPr>
          <a:xfrm>
            <a:off x="1959845" y="5745042"/>
            <a:ext cx="1335152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53" name="M Staat">
            <a:extLst>
              <a:ext uri="{FF2B5EF4-FFF2-40B4-BE49-F238E27FC236}">
                <a16:creationId xmlns:a16="http://schemas.microsoft.com/office/drawing/2014/main" id="{89520C85-D6CF-28F8-0E86-41AA2208292C}"/>
              </a:ext>
            </a:extLst>
          </p:cNvPr>
          <p:cNvSpPr/>
          <p:nvPr/>
        </p:nvSpPr>
        <p:spPr>
          <a:xfrm>
            <a:off x="529139" y="5745042"/>
            <a:ext cx="1423643" cy="540000"/>
          </a:xfrm>
          <a:prstGeom prst="roundRect">
            <a:avLst/>
          </a:prstGeom>
          <a:solidFill>
            <a:srgbClr val="9E75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graphicFrame>
        <p:nvGraphicFramePr>
          <p:cNvPr id="163" name="Diagramm 162">
            <a:hlinkClick r:id="rId3" action="ppaction://hlinksldjump"/>
            <a:extLst>
              <a:ext uri="{FF2B5EF4-FFF2-40B4-BE49-F238E27FC236}">
                <a16:creationId xmlns:a16="http://schemas.microsoft.com/office/drawing/2014/main" id="{6ABBFD33-4C4E-80AF-B588-C317157194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529559"/>
              </p:ext>
            </p:extLst>
          </p:nvPr>
        </p:nvGraphicFramePr>
        <p:xfrm>
          <a:off x="2168152" y="6187454"/>
          <a:ext cx="1335152" cy="8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4" name="Diagramm 163">
            <a:hlinkClick r:id="rId3" action="ppaction://hlinksldjump"/>
            <a:extLst>
              <a:ext uri="{FF2B5EF4-FFF2-40B4-BE49-F238E27FC236}">
                <a16:creationId xmlns:a16="http://schemas.microsoft.com/office/drawing/2014/main" id="{CA9F3ACA-DA89-E504-1244-CEB1276019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053284"/>
              </p:ext>
            </p:extLst>
          </p:nvPr>
        </p:nvGraphicFramePr>
        <p:xfrm>
          <a:off x="5640473" y="6187454"/>
          <a:ext cx="1335152" cy="8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4" name="M Antwort Baum">
            <a:extLst>
              <a:ext uri="{FF2B5EF4-FFF2-40B4-BE49-F238E27FC236}">
                <a16:creationId xmlns:a16="http://schemas.microsoft.com/office/drawing/2014/main" id="{5C553A6C-8C0B-E6A8-2BCB-B051A7C31428}"/>
              </a:ext>
            </a:extLst>
          </p:cNvPr>
          <p:cNvSpPr txBox="1"/>
          <p:nvPr/>
        </p:nvSpPr>
        <p:spPr>
          <a:xfrm>
            <a:off x="8145183" y="6285042"/>
            <a:ext cx="988372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Mandel-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55" name="M Antwort Tier">
            <a:extLst>
              <a:ext uri="{FF2B5EF4-FFF2-40B4-BE49-F238E27FC236}">
                <a16:creationId xmlns:a16="http://schemas.microsoft.com/office/drawing/2014/main" id="{78C7717E-33BD-E9AC-1C19-093F36DAF792}"/>
              </a:ext>
            </a:extLst>
          </p:cNvPr>
          <p:cNvSpPr txBox="1"/>
          <p:nvPr/>
        </p:nvSpPr>
        <p:spPr>
          <a:xfrm>
            <a:off x="7182447" y="6284632"/>
            <a:ext cx="964657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Marder</a:t>
            </a:r>
          </a:p>
        </p:txBody>
      </p:sp>
      <p:sp>
        <p:nvSpPr>
          <p:cNvPr id="156" name="M Antwort Insel">
            <a:extLst>
              <a:ext uri="{FF2B5EF4-FFF2-40B4-BE49-F238E27FC236}">
                <a16:creationId xmlns:a16="http://schemas.microsoft.com/office/drawing/2014/main" id="{BD8187BE-50E0-4F45-1C06-2491C9ACA780}"/>
              </a:ext>
            </a:extLst>
          </p:cNvPr>
          <p:cNvSpPr txBox="1"/>
          <p:nvPr/>
        </p:nvSpPr>
        <p:spPr>
          <a:xfrm>
            <a:off x="6106836" y="6283919"/>
            <a:ext cx="1075611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Menorca</a:t>
            </a:r>
          </a:p>
        </p:txBody>
      </p:sp>
      <p:sp>
        <p:nvSpPr>
          <p:cNvPr id="158" name="M Antwort Gebirge">
            <a:extLst>
              <a:ext uri="{FF2B5EF4-FFF2-40B4-BE49-F238E27FC236}">
                <a16:creationId xmlns:a16="http://schemas.microsoft.com/office/drawing/2014/main" id="{899BAAF2-C948-5A72-D8D3-693F057C86C3}"/>
              </a:ext>
            </a:extLst>
          </p:cNvPr>
          <p:cNvSpPr txBox="1"/>
          <p:nvPr/>
        </p:nvSpPr>
        <p:spPr>
          <a:xfrm>
            <a:off x="3304737" y="6285042"/>
            <a:ext cx="1731883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Müggelberge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M Antwort Hauptstadt">
            <a:extLst>
              <a:ext uri="{FF2B5EF4-FFF2-40B4-BE49-F238E27FC236}">
                <a16:creationId xmlns:a16="http://schemas.microsoft.com/office/drawing/2014/main" id="{CB2AD86D-178F-1FEE-2040-62495E59B9BD}"/>
              </a:ext>
            </a:extLst>
          </p:cNvPr>
          <p:cNvSpPr txBox="1"/>
          <p:nvPr/>
        </p:nvSpPr>
        <p:spPr>
          <a:xfrm>
            <a:off x="1958724" y="6285042"/>
            <a:ext cx="1356282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Madrid</a:t>
            </a:r>
          </a:p>
        </p:txBody>
      </p:sp>
      <p:sp>
        <p:nvSpPr>
          <p:cNvPr id="160" name="M Antwort Staat">
            <a:extLst>
              <a:ext uri="{FF2B5EF4-FFF2-40B4-BE49-F238E27FC236}">
                <a16:creationId xmlns:a16="http://schemas.microsoft.com/office/drawing/2014/main" id="{B0A3B6F7-A672-6AD8-278B-F49AB8E4F101}"/>
              </a:ext>
            </a:extLst>
          </p:cNvPr>
          <p:cNvSpPr txBox="1"/>
          <p:nvPr/>
        </p:nvSpPr>
        <p:spPr>
          <a:xfrm>
            <a:off x="531034" y="6302230"/>
            <a:ext cx="1427690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</a:p>
        </p:txBody>
      </p:sp>
      <p:sp>
        <p:nvSpPr>
          <p:cNvPr id="157" name="M Antwort Fluss">
            <a:extLst>
              <a:ext uri="{FF2B5EF4-FFF2-40B4-BE49-F238E27FC236}">
                <a16:creationId xmlns:a16="http://schemas.microsoft.com/office/drawing/2014/main" id="{B86028E8-9A0A-D2AB-768D-67810E499C41}"/>
              </a:ext>
            </a:extLst>
          </p:cNvPr>
          <p:cNvSpPr txBox="1"/>
          <p:nvPr/>
        </p:nvSpPr>
        <p:spPr>
          <a:xfrm>
            <a:off x="5038423" y="6283919"/>
            <a:ext cx="1069268" cy="540000"/>
          </a:xfrm>
          <a:prstGeom prst="roundRect">
            <a:avLst/>
          </a:prstGeom>
          <a:solidFill>
            <a:srgbClr val="9E751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Mosel</a:t>
            </a:r>
          </a:p>
        </p:txBody>
      </p:sp>
    </p:spTree>
    <p:extLst>
      <p:ext uri="{BB962C8B-B14F-4D97-AF65-F5344CB8AC3E}">
        <p14:creationId xmlns:p14="http://schemas.microsoft.com/office/powerpoint/2010/main" val="37280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7" fill="hold">
                      <p:stCondLst>
                        <p:cond delay="0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7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2" fill="hold">
                      <p:stCondLst>
                        <p:cond delay="0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8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2" fill="hold">
                      <p:stCondLst>
                        <p:cond delay="0"/>
                      </p:stCondLst>
                      <p:childTnLst>
                        <p:par>
                          <p:cTn id="783" fill="hold">
                            <p:stCondLst>
                              <p:cond delay="0"/>
                            </p:stCondLst>
                            <p:childTnLst>
                              <p:par>
                                <p:cTn id="7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9" fill="hold">
                      <p:stCondLst>
                        <p:cond delay="0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7" fill="hold">
                      <p:stCondLst>
                        <p:cond delay="indefinite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9" fill="hold">
                      <p:stCondLst>
                        <p:cond delay="0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4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4" fill="hold">
                      <p:stCondLst>
                        <p:cond delay="0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4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9" fill="hold">
                      <p:stCondLst>
                        <p:cond delay="0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85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4" fill="hold">
                      <p:stCondLst>
                        <p:cond delay="0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5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9" fill="hold">
                      <p:stCondLst>
                        <p:cond delay="0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6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9" fill="hold">
                      <p:stCondLst>
                        <p:cond delay="0"/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62" grpId="0" animBg="1"/>
      <p:bldP spid="62" grpId="0" animBg="1"/>
      <p:bldP spid="161" grpId="0" animBg="1"/>
      <p:bldP spid="133" grpId="0" animBg="1"/>
      <p:bldP spid="118" grpId="0" animBg="1"/>
      <p:bldP spid="100" grpId="0" animBg="1"/>
      <p:bldP spid="71" grpId="0" animBg="1"/>
      <p:bldP spid="38" grpId="0" animBg="1"/>
      <p:bldP spid="2" grpId="0" animBg="1"/>
      <p:bldP spid="78" grpId="0" animBg="1"/>
      <p:bldP spid="76" grpId="0" animBg="1"/>
      <p:bldP spid="10" grpId="0" animBg="1"/>
      <p:bldP spid="10" grpId="1" animBg="1"/>
      <p:bldP spid="9" grpId="0" animBg="1"/>
      <p:bldP spid="9" grpId="1" animBg="1"/>
      <p:bldP spid="14" grpId="0" animBg="1"/>
      <p:bldP spid="14" grpId="1" animBg="1"/>
      <p:bldP spid="8" grpId="0" animBg="1"/>
      <p:bldP spid="8" grpId="1" animBg="1"/>
      <p:bldP spid="7" grpId="0" animBg="1"/>
      <p:bldP spid="7" grpId="1" animBg="1"/>
      <p:bldP spid="5" grpId="0" animBg="1"/>
      <p:bldP spid="5" grpId="1" animBg="1"/>
      <p:bldP spid="6" grpId="0" animBg="1"/>
      <p:bldP spid="6" grpId="1" animBg="1"/>
      <p:bldP spid="51" grpId="0" animBg="1"/>
      <p:bldP spid="51" grpId="1" animBg="1"/>
      <p:bldP spid="50" grpId="0" animBg="1"/>
      <p:bldP spid="50" grpId="1" animBg="1"/>
      <p:bldP spid="49" grpId="0" animBg="1"/>
      <p:bldP spid="49" grpId="1" animBg="1"/>
      <p:bldP spid="48" grpId="0" animBg="1"/>
      <p:bldP spid="48" grpId="1" animBg="1"/>
      <p:bldP spid="47" grpId="0" animBg="1"/>
      <p:bldP spid="47" grpId="1" animBg="1"/>
      <p:bldP spid="46" grpId="0" animBg="1"/>
      <p:bldP spid="46" grpId="1" animBg="1"/>
      <p:bldP spid="45" grpId="0" animBg="1"/>
      <p:bldP spid="45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3" grpId="0" animBg="1"/>
      <p:bldP spid="3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63" grpId="0" animBg="1"/>
      <p:bldP spid="63" grpId="1" animBg="1"/>
      <p:bldP spid="64" grpId="0" animBg="1"/>
      <p:bldP spid="64" grpId="2" animBg="1"/>
      <p:bldP spid="65" grpId="0" animBg="1"/>
      <p:bldP spid="65" grpId="2" animBg="1"/>
      <p:bldP spid="66" grpId="0" animBg="1"/>
      <p:bldP spid="66" grpId="2" animBg="1"/>
      <p:bldP spid="67" grpId="0" animBg="1"/>
      <p:bldP spid="67" grpId="2" animBg="1"/>
      <p:bldP spid="68" grpId="0" animBg="1"/>
      <p:bldP spid="68" grpId="2" animBg="1"/>
      <p:bldP spid="69" grpId="0" animBg="1"/>
      <p:bldP spid="69" grpId="2" animBg="1"/>
      <p:bldP spid="70" grpId="0" animBg="1"/>
      <p:bldP spid="70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72" grpId="0" animBg="1"/>
      <p:bldP spid="72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Graphic spid="163" grpId="0">
        <p:bldAsOne/>
      </p:bldGraphic>
      <p:bldGraphic spid="164" grpId="0">
        <p:bldAsOne/>
      </p:bldGraphic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57" grpId="0" animBg="1"/>
      <p:bldP spid="1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V1">
            <a:extLst>
              <a:ext uri="{FF2B5EF4-FFF2-40B4-BE49-F238E27FC236}">
                <a16:creationId xmlns:a16="http://schemas.microsoft.com/office/drawing/2014/main" id="{55C4CF36-7DB7-FD05-EDBF-25C5FDEB3DC3}"/>
              </a:ext>
            </a:extLst>
          </p:cNvPr>
          <p:cNvSpPr/>
          <p:nvPr/>
        </p:nvSpPr>
        <p:spPr>
          <a:xfrm>
            <a:off x="528946" y="4929791"/>
            <a:ext cx="540000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V1</a:t>
            </a:r>
          </a:p>
        </p:txBody>
      </p:sp>
      <p:sp>
        <p:nvSpPr>
          <p:cNvPr id="117" name="U1">
            <a:extLst>
              <a:ext uri="{FF2B5EF4-FFF2-40B4-BE49-F238E27FC236}">
                <a16:creationId xmlns:a16="http://schemas.microsoft.com/office/drawing/2014/main" id="{61D6D2D6-3CA2-629F-374A-C01888D8E3D2}"/>
              </a:ext>
            </a:extLst>
          </p:cNvPr>
          <p:cNvSpPr/>
          <p:nvPr/>
        </p:nvSpPr>
        <p:spPr>
          <a:xfrm>
            <a:off x="553187" y="4237015"/>
            <a:ext cx="540000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U1</a:t>
            </a:r>
          </a:p>
        </p:txBody>
      </p:sp>
      <p:sp>
        <p:nvSpPr>
          <p:cNvPr id="114" name="S1">
            <a:extLst>
              <a:ext uri="{FF2B5EF4-FFF2-40B4-BE49-F238E27FC236}">
                <a16:creationId xmlns:a16="http://schemas.microsoft.com/office/drawing/2014/main" id="{E037485D-87EF-49F4-3863-6FA8D8864813}"/>
              </a:ext>
            </a:extLst>
          </p:cNvPr>
          <p:cNvSpPr/>
          <p:nvPr/>
        </p:nvSpPr>
        <p:spPr>
          <a:xfrm>
            <a:off x="534801" y="2804160"/>
            <a:ext cx="552497" cy="552497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115" name="T1">
            <a:extLst>
              <a:ext uri="{FF2B5EF4-FFF2-40B4-BE49-F238E27FC236}">
                <a16:creationId xmlns:a16="http://schemas.microsoft.com/office/drawing/2014/main" id="{F44072B3-DFFD-DBA2-B452-1B201DC2D229}"/>
              </a:ext>
            </a:extLst>
          </p:cNvPr>
          <p:cNvSpPr/>
          <p:nvPr/>
        </p:nvSpPr>
        <p:spPr>
          <a:xfrm>
            <a:off x="533861" y="3527132"/>
            <a:ext cx="552497" cy="552497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</a:t>
            </a:r>
          </a:p>
        </p:txBody>
      </p:sp>
      <p:sp>
        <p:nvSpPr>
          <p:cNvPr id="96" name="R1">
            <a:extLst>
              <a:ext uri="{FF2B5EF4-FFF2-40B4-BE49-F238E27FC236}">
                <a16:creationId xmlns:a16="http://schemas.microsoft.com/office/drawing/2014/main" id="{5B07AD84-035C-450B-7A63-A0F5A86051CB}"/>
              </a:ext>
            </a:extLst>
          </p:cNvPr>
          <p:cNvSpPr/>
          <p:nvPr/>
        </p:nvSpPr>
        <p:spPr>
          <a:xfrm>
            <a:off x="534801" y="2105765"/>
            <a:ext cx="552497" cy="552497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R1</a:t>
            </a:r>
          </a:p>
        </p:txBody>
      </p:sp>
      <p:sp>
        <p:nvSpPr>
          <p:cNvPr id="94" name="P1">
            <a:extLst>
              <a:ext uri="{FF2B5EF4-FFF2-40B4-BE49-F238E27FC236}">
                <a16:creationId xmlns:a16="http://schemas.microsoft.com/office/drawing/2014/main" id="{B9E698F6-6376-7D65-3D2A-902AAA3EEEBA}"/>
              </a:ext>
            </a:extLst>
          </p:cNvPr>
          <p:cNvSpPr/>
          <p:nvPr/>
        </p:nvSpPr>
        <p:spPr>
          <a:xfrm>
            <a:off x="528331" y="1404401"/>
            <a:ext cx="540000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P1</a:t>
            </a:r>
          </a:p>
        </p:txBody>
      </p:sp>
      <p:sp>
        <p:nvSpPr>
          <p:cNvPr id="95" name="O1">
            <a:extLst>
              <a:ext uri="{FF2B5EF4-FFF2-40B4-BE49-F238E27FC236}">
                <a16:creationId xmlns:a16="http://schemas.microsoft.com/office/drawing/2014/main" id="{53C70792-D42C-3B6D-F1B3-43C71E5F69C7}"/>
              </a:ext>
            </a:extLst>
          </p:cNvPr>
          <p:cNvSpPr/>
          <p:nvPr/>
        </p:nvSpPr>
        <p:spPr>
          <a:xfrm>
            <a:off x="542022" y="703681"/>
            <a:ext cx="540000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O1</a:t>
            </a:r>
          </a:p>
        </p:txBody>
      </p:sp>
      <p:sp>
        <p:nvSpPr>
          <p:cNvPr id="82" name="N1">
            <a:extLst>
              <a:ext uri="{FF2B5EF4-FFF2-40B4-BE49-F238E27FC236}">
                <a16:creationId xmlns:a16="http://schemas.microsoft.com/office/drawing/2014/main" id="{B1A9ABFE-BAC1-7D4C-A41F-887BE269F79A}"/>
              </a:ext>
            </a:extLst>
          </p:cNvPr>
          <p:cNvSpPr/>
          <p:nvPr/>
        </p:nvSpPr>
        <p:spPr>
          <a:xfrm>
            <a:off x="543810" y="0"/>
            <a:ext cx="540000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N1</a:t>
            </a:r>
          </a:p>
        </p:txBody>
      </p:sp>
      <p:sp>
        <p:nvSpPr>
          <p:cNvPr id="6" name="V">
            <a:extLst>
              <a:ext uri="{FF2B5EF4-FFF2-40B4-BE49-F238E27FC236}">
                <a16:creationId xmlns:a16="http://schemas.microsoft.com/office/drawing/2014/main" id="{3A584932-A9D4-C4A2-D9B4-1009D67B3035}"/>
              </a:ext>
            </a:extLst>
          </p:cNvPr>
          <p:cNvSpPr/>
          <p:nvPr/>
        </p:nvSpPr>
        <p:spPr>
          <a:xfrm>
            <a:off x="-13058" y="4932232"/>
            <a:ext cx="540000" cy="540000"/>
          </a:xfrm>
          <a:prstGeom prst="roundRect">
            <a:avLst/>
          </a:prstGeom>
          <a:solidFill>
            <a:srgbClr val="7ABD4E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5" name="U">
            <a:extLst>
              <a:ext uri="{FF2B5EF4-FFF2-40B4-BE49-F238E27FC236}">
                <a16:creationId xmlns:a16="http://schemas.microsoft.com/office/drawing/2014/main" id="{AD372E3D-FAB7-1D39-AFA3-9F694279F4E7}"/>
              </a:ext>
            </a:extLst>
          </p:cNvPr>
          <p:cNvSpPr/>
          <p:nvPr/>
        </p:nvSpPr>
        <p:spPr>
          <a:xfrm>
            <a:off x="-3337" y="4223434"/>
            <a:ext cx="552497" cy="552497"/>
          </a:xfrm>
          <a:prstGeom prst="roundRect">
            <a:avLst/>
          </a:prstGeom>
          <a:solidFill>
            <a:srgbClr val="569AD8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3" name="S">
            <a:extLst>
              <a:ext uri="{FF2B5EF4-FFF2-40B4-BE49-F238E27FC236}">
                <a16:creationId xmlns:a16="http://schemas.microsoft.com/office/drawing/2014/main" id="{27EDD0FF-C04D-8B76-8EA8-37BAC10F4841}"/>
              </a:ext>
            </a:extLst>
          </p:cNvPr>
          <p:cNvSpPr/>
          <p:nvPr/>
        </p:nvSpPr>
        <p:spPr>
          <a:xfrm>
            <a:off x="-17223" y="2805838"/>
            <a:ext cx="552497" cy="552497"/>
          </a:xfrm>
          <a:prstGeom prst="roundRect">
            <a:avLst/>
          </a:prstGeom>
          <a:solidFill>
            <a:srgbClr val="9C9C9C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2" name="R">
            <a:extLst>
              <a:ext uri="{FF2B5EF4-FFF2-40B4-BE49-F238E27FC236}">
                <a16:creationId xmlns:a16="http://schemas.microsoft.com/office/drawing/2014/main" id="{AB01860A-A08E-83FA-F749-B1585A4B902C}"/>
              </a:ext>
            </a:extLst>
          </p:cNvPr>
          <p:cNvSpPr/>
          <p:nvPr/>
        </p:nvSpPr>
        <p:spPr>
          <a:xfrm>
            <a:off x="-24166" y="2097040"/>
            <a:ext cx="552497" cy="552497"/>
          </a:xfrm>
          <a:prstGeom prst="roundRect">
            <a:avLst/>
          </a:prstGeom>
          <a:solidFill>
            <a:srgbClr val="EE7A2C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9" name="P">
            <a:extLst>
              <a:ext uri="{FF2B5EF4-FFF2-40B4-BE49-F238E27FC236}">
                <a16:creationId xmlns:a16="http://schemas.microsoft.com/office/drawing/2014/main" id="{087A5594-66B5-12B4-8196-07F449C222AD}"/>
              </a:ext>
            </a:extLst>
          </p:cNvPr>
          <p:cNvSpPr/>
          <p:nvPr/>
        </p:nvSpPr>
        <p:spPr>
          <a:xfrm>
            <a:off x="-7504" y="1400739"/>
            <a:ext cx="540000" cy="540000"/>
          </a:xfrm>
          <a:prstGeom prst="roundRect">
            <a:avLst/>
          </a:prstGeom>
          <a:solidFill>
            <a:srgbClr val="4675C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8" name="O">
            <a:extLst>
              <a:ext uri="{FF2B5EF4-FFF2-40B4-BE49-F238E27FC236}">
                <a16:creationId xmlns:a16="http://schemas.microsoft.com/office/drawing/2014/main" id="{54A78DAE-9661-26F3-A486-4FF6A6C040AD}"/>
              </a:ext>
            </a:extLst>
          </p:cNvPr>
          <p:cNvSpPr/>
          <p:nvPr/>
        </p:nvSpPr>
        <p:spPr>
          <a:xfrm>
            <a:off x="-1950" y="704438"/>
            <a:ext cx="540000" cy="540000"/>
          </a:xfrm>
          <a:prstGeom prst="roundRect">
            <a:avLst/>
          </a:prstGeom>
          <a:solidFill>
            <a:srgbClr val="3F6725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10" name="N">
            <a:extLst>
              <a:ext uri="{FF2B5EF4-FFF2-40B4-BE49-F238E27FC236}">
                <a16:creationId xmlns:a16="http://schemas.microsoft.com/office/drawing/2014/main" id="{2F10DB61-E655-E73B-EBDE-3D74D5DF6998}"/>
              </a:ext>
            </a:extLst>
          </p:cNvPr>
          <p:cNvSpPr/>
          <p:nvPr/>
        </p:nvSpPr>
        <p:spPr>
          <a:xfrm>
            <a:off x="3604" y="-291"/>
            <a:ext cx="540000" cy="540000"/>
          </a:xfrm>
          <a:prstGeom prst="roundRect">
            <a:avLst/>
          </a:prstGeom>
          <a:solidFill>
            <a:srgbClr val="1D588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1" name="N Baum">
            <a:extLst>
              <a:ext uri="{FF2B5EF4-FFF2-40B4-BE49-F238E27FC236}">
                <a16:creationId xmlns:a16="http://schemas.microsoft.com/office/drawing/2014/main" id="{69F6BAE7-929C-481F-F427-CBA264F10633}"/>
              </a:ext>
            </a:extLst>
          </p:cNvPr>
          <p:cNvSpPr/>
          <p:nvPr/>
        </p:nvSpPr>
        <p:spPr>
          <a:xfrm>
            <a:off x="8158964" y="0"/>
            <a:ext cx="984892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2" name="N Tier">
            <a:extLst>
              <a:ext uri="{FF2B5EF4-FFF2-40B4-BE49-F238E27FC236}">
                <a16:creationId xmlns:a16="http://schemas.microsoft.com/office/drawing/2014/main" id="{176BFA67-592C-1A8C-5FED-990FB2C6ED28}"/>
              </a:ext>
            </a:extLst>
          </p:cNvPr>
          <p:cNvSpPr/>
          <p:nvPr/>
        </p:nvSpPr>
        <p:spPr>
          <a:xfrm>
            <a:off x="7180212" y="0"/>
            <a:ext cx="963215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3" name="N Insel">
            <a:extLst>
              <a:ext uri="{FF2B5EF4-FFF2-40B4-BE49-F238E27FC236}">
                <a16:creationId xmlns:a16="http://schemas.microsoft.com/office/drawing/2014/main" id="{A7FCCD7C-8A5B-2160-8B0F-3F6D77A42BF0}"/>
              </a:ext>
            </a:extLst>
          </p:cNvPr>
          <p:cNvSpPr/>
          <p:nvPr/>
        </p:nvSpPr>
        <p:spPr>
          <a:xfrm>
            <a:off x="6109902" y="0"/>
            <a:ext cx="1070310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4" name="N Fluss">
            <a:extLst>
              <a:ext uri="{FF2B5EF4-FFF2-40B4-BE49-F238E27FC236}">
                <a16:creationId xmlns:a16="http://schemas.microsoft.com/office/drawing/2014/main" id="{F95B85D5-211C-6B93-8393-9B88EF7DB5B8}"/>
              </a:ext>
            </a:extLst>
          </p:cNvPr>
          <p:cNvSpPr/>
          <p:nvPr/>
        </p:nvSpPr>
        <p:spPr>
          <a:xfrm>
            <a:off x="5049418" y="0"/>
            <a:ext cx="1070309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5" name="N Gebirge Berg">
            <a:extLst>
              <a:ext uri="{FF2B5EF4-FFF2-40B4-BE49-F238E27FC236}">
                <a16:creationId xmlns:a16="http://schemas.microsoft.com/office/drawing/2014/main" id="{ED6A7F99-7AF4-4347-117F-9C8C9803198D}"/>
              </a:ext>
            </a:extLst>
          </p:cNvPr>
          <p:cNvSpPr/>
          <p:nvPr/>
        </p:nvSpPr>
        <p:spPr>
          <a:xfrm>
            <a:off x="3317535" y="0"/>
            <a:ext cx="1731883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6" name="N Hauptstadt">
            <a:extLst>
              <a:ext uri="{FF2B5EF4-FFF2-40B4-BE49-F238E27FC236}">
                <a16:creationId xmlns:a16="http://schemas.microsoft.com/office/drawing/2014/main" id="{51951453-17EE-CA00-61F7-8CE4547F25ED}"/>
              </a:ext>
            </a:extLst>
          </p:cNvPr>
          <p:cNvSpPr/>
          <p:nvPr/>
        </p:nvSpPr>
        <p:spPr>
          <a:xfrm>
            <a:off x="1970145" y="0"/>
            <a:ext cx="1335152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7" name="N Staat">
            <a:extLst>
              <a:ext uri="{FF2B5EF4-FFF2-40B4-BE49-F238E27FC236}">
                <a16:creationId xmlns:a16="http://schemas.microsoft.com/office/drawing/2014/main" id="{B9160174-9B05-1714-D33E-26B145B6BFAF}"/>
              </a:ext>
            </a:extLst>
          </p:cNvPr>
          <p:cNvSpPr/>
          <p:nvPr/>
        </p:nvSpPr>
        <p:spPr>
          <a:xfrm>
            <a:off x="542337" y="0"/>
            <a:ext cx="1416947" cy="540000"/>
          </a:xfrm>
          <a:prstGeom prst="roundRect">
            <a:avLst/>
          </a:prstGeom>
          <a:solidFill>
            <a:srgbClr val="1D58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8" name="N Antwort Baum">
            <a:extLst>
              <a:ext uri="{FF2B5EF4-FFF2-40B4-BE49-F238E27FC236}">
                <a16:creationId xmlns:a16="http://schemas.microsoft.com/office/drawing/2014/main" id="{A528F7CC-A7C6-3C1A-5208-155E111318D1}"/>
              </a:ext>
            </a:extLst>
          </p:cNvPr>
          <p:cNvSpPr txBox="1"/>
          <p:nvPr/>
        </p:nvSpPr>
        <p:spPr>
          <a:xfrm>
            <a:off x="8155483" y="554660"/>
            <a:ext cx="988372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Nussbaum</a:t>
            </a:r>
          </a:p>
        </p:txBody>
      </p:sp>
      <p:sp>
        <p:nvSpPr>
          <p:cNvPr id="19" name="N Antwort Tier">
            <a:extLst>
              <a:ext uri="{FF2B5EF4-FFF2-40B4-BE49-F238E27FC236}">
                <a16:creationId xmlns:a16="http://schemas.microsoft.com/office/drawing/2014/main" id="{2F7F423C-BC55-18CC-878E-5F7D0EC63059}"/>
              </a:ext>
            </a:extLst>
          </p:cNvPr>
          <p:cNvSpPr txBox="1"/>
          <p:nvPr/>
        </p:nvSpPr>
        <p:spPr>
          <a:xfrm>
            <a:off x="7190826" y="554660"/>
            <a:ext cx="964657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Nachtigall</a:t>
            </a:r>
          </a:p>
        </p:txBody>
      </p:sp>
      <p:sp>
        <p:nvSpPr>
          <p:cNvPr id="20" name="N Antwort Insel">
            <a:extLst>
              <a:ext uri="{FF2B5EF4-FFF2-40B4-BE49-F238E27FC236}">
                <a16:creationId xmlns:a16="http://schemas.microsoft.com/office/drawing/2014/main" id="{A3D3070A-93EB-DBAC-438D-17E46AF07E19}"/>
              </a:ext>
            </a:extLst>
          </p:cNvPr>
          <p:cNvSpPr txBox="1"/>
          <p:nvPr/>
        </p:nvSpPr>
        <p:spPr>
          <a:xfrm>
            <a:off x="6114197" y="554660"/>
            <a:ext cx="1075611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Nansen</a:t>
            </a:r>
          </a:p>
        </p:txBody>
      </p:sp>
      <p:sp>
        <p:nvSpPr>
          <p:cNvPr id="21" name="N Antwort Fluss">
            <a:extLst>
              <a:ext uri="{FF2B5EF4-FFF2-40B4-BE49-F238E27FC236}">
                <a16:creationId xmlns:a16="http://schemas.microsoft.com/office/drawing/2014/main" id="{B37D7879-C948-7C97-2F7C-DBA37645BA17}"/>
              </a:ext>
            </a:extLst>
          </p:cNvPr>
          <p:cNvSpPr txBox="1"/>
          <p:nvPr/>
        </p:nvSpPr>
        <p:spPr>
          <a:xfrm>
            <a:off x="5053390" y="554660"/>
            <a:ext cx="1069268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Neckar</a:t>
            </a:r>
          </a:p>
        </p:txBody>
      </p:sp>
      <p:sp>
        <p:nvSpPr>
          <p:cNvPr id="22" name="N Antwort Gebirge">
            <a:extLst>
              <a:ext uri="{FF2B5EF4-FFF2-40B4-BE49-F238E27FC236}">
                <a16:creationId xmlns:a16="http://schemas.microsoft.com/office/drawing/2014/main" id="{128E232A-D882-1EA0-1E2D-A883900C0E6B}"/>
              </a:ext>
            </a:extLst>
          </p:cNvPr>
          <p:cNvSpPr txBox="1"/>
          <p:nvPr/>
        </p:nvSpPr>
        <p:spPr>
          <a:xfrm>
            <a:off x="3315037" y="554660"/>
            <a:ext cx="1731883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Nesselberg</a:t>
            </a:r>
          </a:p>
        </p:txBody>
      </p:sp>
      <p:sp>
        <p:nvSpPr>
          <p:cNvPr id="23" name="N Antwort Hauptstadt">
            <a:extLst>
              <a:ext uri="{FF2B5EF4-FFF2-40B4-BE49-F238E27FC236}">
                <a16:creationId xmlns:a16="http://schemas.microsoft.com/office/drawing/2014/main" id="{FC604B94-84AB-B3F7-8D70-55E2ACB90997}"/>
              </a:ext>
            </a:extLst>
          </p:cNvPr>
          <p:cNvSpPr txBox="1"/>
          <p:nvPr/>
        </p:nvSpPr>
        <p:spPr>
          <a:xfrm>
            <a:off x="1951428" y="554660"/>
            <a:ext cx="1356282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4" name="N Antwort Staat">
            <a:extLst>
              <a:ext uri="{FF2B5EF4-FFF2-40B4-BE49-F238E27FC236}">
                <a16:creationId xmlns:a16="http://schemas.microsoft.com/office/drawing/2014/main" id="{59E85038-5864-27D4-79BC-3E95DB578918}"/>
              </a:ext>
            </a:extLst>
          </p:cNvPr>
          <p:cNvSpPr txBox="1"/>
          <p:nvPr/>
        </p:nvSpPr>
        <p:spPr>
          <a:xfrm>
            <a:off x="537536" y="554660"/>
            <a:ext cx="1427690" cy="540000"/>
          </a:xfrm>
          <a:prstGeom prst="roundRect">
            <a:avLst/>
          </a:prstGeom>
          <a:solidFill>
            <a:srgbClr val="1D588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Niederlande</a:t>
            </a:r>
          </a:p>
        </p:txBody>
      </p:sp>
      <p:sp>
        <p:nvSpPr>
          <p:cNvPr id="25" name="O Baum">
            <a:extLst>
              <a:ext uri="{FF2B5EF4-FFF2-40B4-BE49-F238E27FC236}">
                <a16:creationId xmlns:a16="http://schemas.microsoft.com/office/drawing/2014/main" id="{949FC83D-9D0C-09A6-AA3C-31EA2F457E0D}"/>
              </a:ext>
            </a:extLst>
          </p:cNvPr>
          <p:cNvSpPr/>
          <p:nvPr/>
        </p:nvSpPr>
        <p:spPr>
          <a:xfrm>
            <a:off x="8174821" y="704729"/>
            <a:ext cx="969179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26" name="O Tier">
            <a:extLst>
              <a:ext uri="{FF2B5EF4-FFF2-40B4-BE49-F238E27FC236}">
                <a16:creationId xmlns:a16="http://schemas.microsoft.com/office/drawing/2014/main" id="{6746B615-474C-96F7-1C4A-4396DBA2DD34}"/>
              </a:ext>
            </a:extLst>
          </p:cNvPr>
          <p:cNvSpPr/>
          <p:nvPr/>
        </p:nvSpPr>
        <p:spPr>
          <a:xfrm>
            <a:off x="7180357" y="704729"/>
            <a:ext cx="994464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27" name="O Insel">
            <a:extLst>
              <a:ext uri="{FF2B5EF4-FFF2-40B4-BE49-F238E27FC236}">
                <a16:creationId xmlns:a16="http://schemas.microsoft.com/office/drawing/2014/main" id="{574646A3-B238-3291-C453-DA7C80F774D3}"/>
              </a:ext>
            </a:extLst>
          </p:cNvPr>
          <p:cNvSpPr/>
          <p:nvPr/>
        </p:nvSpPr>
        <p:spPr>
          <a:xfrm>
            <a:off x="6110047" y="704729"/>
            <a:ext cx="1070310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28" name="O Fluss">
            <a:extLst>
              <a:ext uri="{FF2B5EF4-FFF2-40B4-BE49-F238E27FC236}">
                <a16:creationId xmlns:a16="http://schemas.microsoft.com/office/drawing/2014/main" id="{01065533-D748-BC1D-4CBB-3B7D4400FD38}"/>
              </a:ext>
            </a:extLst>
          </p:cNvPr>
          <p:cNvSpPr/>
          <p:nvPr/>
        </p:nvSpPr>
        <p:spPr>
          <a:xfrm>
            <a:off x="5049563" y="704729"/>
            <a:ext cx="1070309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29" name="O Gebirge Berg">
            <a:extLst>
              <a:ext uri="{FF2B5EF4-FFF2-40B4-BE49-F238E27FC236}">
                <a16:creationId xmlns:a16="http://schemas.microsoft.com/office/drawing/2014/main" id="{BC2BE81D-3B4C-C72E-0005-3700D39ABC47}"/>
              </a:ext>
            </a:extLst>
          </p:cNvPr>
          <p:cNvSpPr/>
          <p:nvPr/>
        </p:nvSpPr>
        <p:spPr>
          <a:xfrm>
            <a:off x="3317680" y="704729"/>
            <a:ext cx="1731883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30" name="O Hauptstadt">
            <a:extLst>
              <a:ext uri="{FF2B5EF4-FFF2-40B4-BE49-F238E27FC236}">
                <a16:creationId xmlns:a16="http://schemas.microsoft.com/office/drawing/2014/main" id="{4E6DA7CB-A7FF-E3C6-0D84-110FCC0FF9A9}"/>
              </a:ext>
            </a:extLst>
          </p:cNvPr>
          <p:cNvSpPr/>
          <p:nvPr/>
        </p:nvSpPr>
        <p:spPr>
          <a:xfrm>
            <a:off x="1970290" y="704729"/>
            <a:ext cx="1335152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31" name="O Staat">
            <a:extLst>
              <a:ext uri="{FF2B5EF4-FFF2-40B4-BE49-F238E27FC236}">
                <a16:creationId xmlns:a16="http://schemas.microsoft.com/office/drawing/2014/main" id="{BCD4F1A5-7F7E-7C36-7584-E3728577BD57}"/>
              </a:ext>
            </a:extLst>
          </p:cNvPr>
          <p:cNvSpPr/>
          <p:nvPr/>
        </p:nvSpPr>
        <p:spPr>
          <a:xfrm>
            <a:off x="535786" y="704729"/>
            <a:ext cx="1423643" cy="540000"/>
          </a:xfrm>
          <a:prstGeom prst="roundRect">
            <a:avLst/>
          </a:prstGeom>
          <a:solidFill>
            <a:srgbClr val="3F67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32" name="O Antwort Baum">
            <a:extLst>
              <a:ext uri="{FF2B5EF4-FFF2-40B4-BE49-F238E27FC236}">
                <a16:creationId xmlns:a16="http://schemas.microsoft.com/office/drawing/2014/main" id="{3B7EAFC2-1550-0463-87A4-E3A734E2971B}"/>
              </a:ext>
            </a:extLst>
          </p:cNvPr>
          <p:cNvSpPr txBox="1"/>
          <p:nvPr/>
        </p:nvSpPr>
        <p:spPr>
          <a:xfrm>
            <a:off x="8171774" y="1244729"/>
            <a:ext cx="969179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Oliven-baum</a:t>
            </a:r>
          </a:p>
        </p:txBody>
      </p:sp>
      <p:sp>
        <p:nvSpPr>
          <p:cNvPr id="33" name="O Antwort Tier">
            <a:extLst>
              <a:ext uri="{FF2B5EF4-FFF2-40B4-BE49-F238E27FC236}">
                <a16:creationId xmlns:a16="http://schemas.microsoft.com/office/drawing/2014/main" id="{041CA41F-6967-3250-9088-07AE2E32F42E}"/>
              </a:ext>
            </a:extLst>
          </p:cNvPr>
          <p:cNvSpPr txBox="1"/>
          <p:nvPr/>
        </p:nvSpPr>
        <p:spPr>
          <a:xfrm>
            <a:off x="7172006" y="1244729"/>
            <a:ext cx="997433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Otter</a:t>
            </a:r>
          </a:p>
        </p:txBody>
      </p:sp>
      <p:sp>
        <p:nvSpPr>
          <p:cNvPr id="34" name="O Antwort Insel">
            <a:extLst>
              <a:ext uri="{FF2B5EF4-FFF2-40B4-BE49-F238E27FC236}">
                <a16:creationId xmlns:a16="http://schemas.microsoft.com/office/drawing/2014/main" id="{3E0048D0-7644-782A-A393-68538892E841}"/>
              </a:ext>
            </a:extLst>
          </p:cNvPr>
          <p:cNvSpPr txBox="1"/>
          <p:nvPr/>
        </p:nvSpPr>
        <p:spPr>
          <a:xfrm>
            <a:off x="6119727" y="1247426"/>
            <a:ext cx="1061585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</a:rPr>
              <a:t>(Spanien)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 Antwort Fluss">
            <a:extLst>
              <a:ext uri="{FF2B5EF4-FFF2-40B4-BE49-F238E27FC236}">
                <a16:creationId xmlns:a16="http://schemas.microsoft.com/office/drawing/2014/main" id="{48E276EB-715C-7802-C380-A27DCA4E3D31}"/>
              </a:ext>
            </a:extLst>
          </p:cNvPr>
          <p:cNvSpPr txBox="1"/>
          <p:nvPr/>
        </p:nvSpPr>
        <p:spPr>
          <a:xfrm>
            <a:off x="5053535" y="1244729"/>
            <a:ext cx="1069268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Oder</a:t>
            </a:r>
          </a:p>
        </p:txBody>
      </p:sp>
      <p:sp>
        <p:nvSpPr>
          <p:cNvPr id="36" name="O Antwort Gebirge">
            <a:extLst>
              <a:ext uri="{FF2B5EF4-FFF2-40B4-BE49-F238E27FC236}">
                <a16:creationId xmlns:a16="http://schemas.microsoft.com/office/drawing/2014/main" id="{E0330038-4958-C977-5F30-461F4872C182}"/>
              </a:ext>
            </a:extLst>
          </p:cNvPr>
          <p:cNvSpPr txBox="1"/>
          <p:nvPr/>
        </p:nvSpPr>
        <p:spPr>
          <a:xfrm>
            <a:off x="3315182" y="1244729"/>
            <a:ext cx="1731883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Odenwald</a:t>
            </a:r>
          </a:p>
        </p:txBody>
      </p:sp>
      <p:sp>
        <p:nvSpPr>
          <p:cNvPr id="37" name="O Antwort Hauptstadt">
            <a:extLst>
              <a:ext uri="{FF2B5EF4-FFF2-40B4-BE49-F238E27FC236}">
                <a16:creationId xmlns:a16="http://schemas.microsoft.com/office/drawing/2014/main" id="{2674E938-0DAC-009C-EF30-9AFE88E7BBD6}"/>
              </a:ext>
            </a:extLst>
          </p:cNvPr>
          <p:cNvSpPr txBox="1"/>
          <p:nvPr/>
        </p:nvSpPr>
        <p:spPr>
          <a:xfrm>
            <a:off x="1965371" y="1244729"/>
            <a:ext cx="1356282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Oslo</a:t>
            </a:r>
          </a:p>
        </p:txBody>
      </p:sp>
      <p:sp>
        <p:nvSpPr>
          <p:cNvPr id="38" name="O Antwort Staat">
            <a:extLst>
              <a:ext uri="{FF2B5EF4-FFF2-40B4-BE49-F238E27FC236}">
                <a16:creationId xmlns:a16="http://schemas.microsoft.com/office/drawing/2014/main" id="{42B75665-F1EF-6EF0-3BDB-FC883E725E05}"/>
              </a:ext>
            </a:extLst>
          </p:cNvPr>
          <p:cNvSpPr txBox="1"/>
          <p:nvPr/>
        </p:nvSpPr>
        <p:spPr>
          <a:xfrm>
            <a:off x="537681" y="1236301"/>
            <a:ext cx="1427690" cy="576000"/>
          </a:xfrm>
          <a:prstGeom prst="roundRect">
            <a:avLst/>
          </a:prstGeom>
          <a:solidFill>
            <a:srgbClr val="3F672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53" name="P Baum">
            <a:extLst>
              <a:ext uri="{FF2B5EF4-FFF2-40B4-BE49-F238E27FC236}">
                <a16:creationId xmlns:a16="http://schemas.microsoft.com/office/drawing/2014/main" id="{A0A2FE4E-8786-1D58-505D-507B528026E6}"/>
              </a:ext>
            </a:extLst>
          </p:cNvPr>
          <p:cNvSpPr/>
          <p:nvPr/>
        </p:nvSpPr>
        <p:spPr>
          <a:xfrm>
            <a:off x="8172682" y="1407692"/>
            <a:ext cx="1005978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54" name="P Tier">
            <a:extLst>
              <a:ext uri="{FF2B5EF4-FFF2-40B4-BE49-F238E27FC236}">
                <a16:creationId xmlns:a16="http://schemas.microsoft.com/office/drawing/2014/main" id="{C58A1E14-B332-10E7-DC7D-7BA160953DCB}"/>
              </a:ext>
            </a:extLst>
          </p:cNvPr>
          <p:cNvSpPr/>
          <p:nvPr/>
        </p:nvSpPr>
        <p:spPr>
          <a:xfrm>
            <a:off x="7203502" y="1407692"/>
            <a:ext cx="969179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55" name="P Insel">
            <a:extLst>
              <a:ext uri="{FF2B5EF4-FFF2-40B4-BE49-F238E27FC236}">
                <a16:creationId xmlns:a16="http://schemas.microsoft.com/office/drawing/2014/main" id="{2E2E4424-6242-873D-1FA7-0EE76F676210}"/>
              </a:ext>
            </a:extLst>
          </p:cNvPr>
          <p:cNvSpPr/>
          <p:nvPr/>
        </p:nvSpPr>
        <p:spPr>
          <a:xfrm>
            <a:off x="6129273" y="1407692"/>
            <a:ext cx="1074229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56" name="P Fluss">
            <a:extLst>
              <a:ext uri="{FF2B5EF4-FFF2-40B4-BE49-F238E27FC236}">
                <a16:creationId xmlns:a16="http://schemas.microsoft.com/office/drawing/2014/main" id="{AED4083B-3F7D-A83D-BA2E-BDE7C65EE4AF}"/>
              </a:ext>
            </a:extLst>
          </p:cNvPr>
          <p:cNvSpPr/>
          <p:nvPr/>
        </p:nvSpPr>
        <p:spPr>
          <a:xfrm>
            <a:off x="5049474" y="1407692"/>
            <a:ext cx="1076005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57" name="P Gebirge Berg">
            <a:extLst>
              <a:ext uri="{FF2B5EF4-FFF2-40B4-BE49-F238E27FC236}">
                <a16:creationId xmlns:a16="http://schemas.microsoft.com/office/drawing/2014/main" id="{196FE2C0-6F36-4658-B266-A7DC0E53AB7D}"/>
              </a:ext>
            </a:extLst>
          </p:cNvPr>
          <p:cNvSpPr/>
          <p:nvPr/>
        </p:nvSpPr>
        <p:spPr>
          <a:xfrm>
            <a:off x="3317591" y="1407692"/>
            <a:ext cx="1716785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58" name="P Hauptstadt">
            <a:extLst>
              <a:ext uri="{FF2B5EF4-FFF2-40B4-BE49-F238E27FC236}">
                <a16:creationId xmlns:a16="http://schemas.microsoft.com/office/drawing/2014/main" id="{459F5B1F-4F99-79C1-FC49-C3F3F123D080}"/>
              </a:ext>
            </a:extLst>
          </p:cNvPr>
          <p:cNvSpPr/>
          <p:nvPr/>
        </p:nvSpPr>
        <p:spPr>
          <a:xfrm>
            <a:off x="1970201" y="1407692"/>
            <a:ext cx="1336554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59" name="P Staat">
            <a:extLst>
              <a:ext uri="{FF2B5EF4-FFF2-40B4-BE49-F238E27FC236}">
                <a16:creationId xmlns:a16="http://schemas.microsoft.com/office/drawing/2014/main" id="{CBD74501-3792-6C88-4B0C-D36CD9B0EEFE}"/>
              </a:ext>
            </a:extLst>
          </p:cNvPr>
          <p:cNvSpPr/>
          <p:nvPr/>
        </p:nvSpPr>
        <p:spPr>
          <a:xfrm>
            <a:off x="535697" y="1407692"/>
            <a:ext cx="1428033" cy="540000"/>
          </a:xfrm>
          <a:prstGeom prst="roundRect">
            <a:avLst/>
          </a:prstGeom>
          <a:solidFill>
            <a:srgbClr val="467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60" name="P Antwort Baum">
            <a:extLst>
              <a:ext uri="{FF2B5EF4-FFF2-40B4-BE49-F238E27FC236}">
                <a16:creationId xmlns:a16="http://schemas.microsoft.com/office/drawing/2014/main" id="{31B1740A-6DBD-0956-0949-D09AEC3953FD}"/>
              </a:ext>
            </a:extLst>
          </p:cNvPr>
          <p:cNvSpPr txBox="1"/>
          <p:nvPr/>
        </p:nvSpPr>
        <p:spPr>
          <a:xfrm>
            <a:off x="8175897" y="1951216"/>
            <a:ext cx="962352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Papel</a:t>
            </a:r>
          </a:p>
        </p:txBody>
      </p:sp>
      <p:sp>
        <p:nvSpPr>
          <p:cNvPr id="61" name="P Antwort Tier">
            <a:extLst>
              <a:ext uri="{FF2B5EF4-FFF2-40B4-BE49-F238E27FC236}">
                <a16:creationId xmlns:a16="http://schemas.microsoft.com/office/drawing/2014/main" id="{56FEA702-D266-7E6A-92AB-341C8FE6B343}"/>
              </a:ext>
            </a:extLst>
          </p:cNvPr>
          <p:cNvSpPr txBox="1"/>
          <p:nvPr/>
        </p:nvSpPr>
        <p:spPr>
          <a:xfrm>
            <a:off x="7189809" y="1951216"/>
            <a:ext cx="982872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Polar-fuchs</a:t>
            </a:r>
          </a:p>
        </p:txBody>
      </p:sp>
      <p:sp>
        <p:nvSpPr>
          <p:cNvPr id="62" name="P Antwort Insel">
            <a:extLst>
              <a:ext uri="{FF2B5EF4-FFF2-40B4-BE49-F238E27FC236}">
                <a16:creationId xmlns:a16="http://schemas.microsoft.com/office/drawing/2014/main" id="{C9A8CF18-CAC7-BA11-5D0C-3CE70FC4DC34}"/>
              </a:ext>
            </a:extLst>
          </p:cNvPr>
          <p:cNvSpPr txBox="1"/>
          <p:nvPr/>
        </p:nvSpPr>
        <p:spPr>
          <a:xfrm>
            <a:off x="6125479" y="1941568"/>
            <a:ext cx="1086482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Poel</a:t>
            </a:r>
          </a:p>
        </p:txBody>
      </p:sp>
      <p:sp>
        <p:nvSpPr>
          <p:cNvPr id="63" name="P Antwort Fluss">
            <a:extLst>
              <a:ext uri="{FF2B5EF4-FFF2-40B4-BE49-F238E27FC236}">
                <a16:creationId xmlns:a16="http://schemas.microsoft.com/office/drawing/2014/main" id="{E9429309-0CD7-78BD-8287-7323F9DAF667}"/>
              </a:ext>
            </a:extLst>
          </p:cNvPr>
          <p:cNvSpPr txBox="1"/>
          <p:nvPr/>
        </p:nvSpPr>
        <p:spPr>
          <a:xfrm>
            <a:off x="5052239" y="1951216"/>
            <a:ext cx="1073240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</a:t>
            </a:r>
          </a:p>
        </p:txBody>
      </p:sp>
      <p:sp>
        <p:nvSpPr>
          <p:cNvPr id="64" name="P Antwort Gebirge">
            <a:extLst>
              <a:ext uri="{FF2B5EF4-FFF2-40B4-BE49-F238E27FC236}">
                <a16:creationId xmlns:a16="http://schemas.microsoft.com/office/drawing/2014/main" id="{47C3EFFE-ECA8-1D00-5DAE-65659A7F93D0}"/>
              </a:ext>
            </a:extLst>
          </p:cNvPr>
          <p:cNvSpPr txBox="1"/>
          <p:nvPr/>
        </p:nvSpPr>
        <p:spPr>
          <a:xfrm>
            <a:off x="3317481" y="1951216"/>
            <a:ext cx="1727236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Pennines</a:t>
            </a:r>
          </a:p>
        </p:txBody>
      </p:sp>
      <p:sp>
        <p:nvSpPr>
          <p:cNvPr id="65" name="P Antwort Hauptstadt">
            <a:extLst>
              <a:ext uri="{FF2B5EF4-FFF2-40B4-BE49-F238E27FC236}">
                <a16:creationId xmlns:a16="http://schemas.microsoft.com/office/drawing/2014/main" id="{09761B9D-141E-E63C-13C3-B755942E5B06}"/>
              </a:ext>
            </a:extLst>
          </p:cNvPr>
          <p:cNvSpPr txBox="1"/>
          <p:nvPr/>
        </p:nvSpPr>
        <p:spPr>
          <a:xfrm>
            <a:off x="1975908" y="1951216"/>
            <a:ext cx="1333256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Prag</a:t>
            </a:r>
          </a:p>
        </p:txBody>
      </p:sp>
      <p:sp>
        <p:nvSpPr>
          <p:cNvPr id="66" name="P Antwort Staat">
            <a:extLst>
              <a:ext uri="{FF2B5EF4-FFF2-40B4-BE49-F238E27FC236}">
                <a16:creationId xmlns:a16="http://schemas.microsoft.com/office/drawing/2014/main" id="{119F2321-E35A-CEE9-7BC5-0F03C4AB4FD2}"/>
              </a:ext>
            </a:extLst>
          </p:cNvPr>
          <p:cNvSpPr txBox="1"/>
          <p:nvPr/>
        </p:nvSpPr>
        <p:spPr>
          <a:xfrm>
            <a:off x="527785" y="1951216"/>
            <a:ext cx="1444905" cy="576000"/>
          </a:xfrm>
          <a:prstGeom prst="roundRect">
            <a:avLst/>
          </a:prstGeom>
          <a:solidFill>
            <a:srgbClr val="4675C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</a:p>
        </p:txBody>
      </p:sp>
      <p:sp>
        <p:nvSpPr>
          <p:cNvPr id="81" name="neuer Buchstabe">
            <a:hlinkClick r:id="rId2" action="ppaction://hlinksldjump"/>
            <a:extLst>
              <a:ext uri="{FF2B5EF4-FFF2-40B4-BE49-F238E27FC236}">
                <a16:creationId xmlns:a16="http://schemas.microsoft.com/office/drawing/2014/main" id="{AF1832A0-2E3A-10CC-BAAD-DFFE7F574809}"/>
              </a:ext>
            </a:extLst>
          </p:cNvPr>
          <p:cNvSpPr/>
          <p:nvPr/>
        </p:nvSpPr>
        <p:spPr>
          <a:xfrm>
            <a:off x="3604" y="6324835"/>
            <a:ext cx="9144000" cy="540000"/>
          </a:xfrm>
          <a:prstGeom prst="roundRect">
            <a:avLst/>
          </a:prstGeom>
          <a:gradFill flip="none" rotWithShape="1">
            <a:gsLst>
              <a:gs pos="0">
                <a:srgbClr val="335AA4">
                  <a:shade val="30000"/>
                  <a:satMod val="115000"/>
                </a:srgbClr>
              </a:gs>
              <a:gs pos="50000">
                <a:srgbClr val="335AA4">
                  <a:shade val="67500"/>
                  <a:satMod val="115000"/>
                </a:srgbClr>
              </a:gs>
              <a:gs pos="100000">
                <a:srgbClr val="335AA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Zurück zum Buchstabenrad</a:t>
            </a:r>
          </a:p>
        </p:txBody>
      </p:sp>
      <p:sp>
        <p:nvSpPr>
          <p:cNvPr id="39" name="R Baum">
            <a:extLst>
              <a:ext uri="{FF2B5EF4-FFF2-40B4-BE49-F238E27FC236}">
                <a16:creationId xmlns:a16="http://schemas.microsoft.com/office/drawing/2014/main" id="{624182DB-5B3E-D854-5FDD-FE4701F01DE5}"/>
              </a:ext>
            </a:extLst>
          </p:cNvPr>
          <p:cNvSpPr/>
          <p:nvPr/>
        </p:nvSpPr>
        <p:spPr>
          <a:xfrm>
            <a:off x="8166820" y="2110655"/>
            <a:ext cx="975993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40" name="R Tier">
            <a:extLst>
              <a:ext uri="{FF2B5EF4-FFF2-40B4-BE49-F238E27FC236}">
                <a16:creationId xmlns:a16="http://schemas.microsoft.com/office/drawing/2014/main" id="{B4B233F5-82B3-AA17-3D35-DEFAF8D3A490}"/>
              </a:ext>
            </a:extLst>
          </p:cNvPr>
          <p:cNvSpPr/>
          <p:nvPr/>
        </p:nvSpPr>
        <p:spPr>
          <a:xfrm>
            <a:off x="7172356" y="2110655"/>
            <a:ext cx="994464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41" name="R Insel">
            <a:extLst>
              <a:ext uri="{FF2B5EF4-FFF2-40B4-BE49-F238E27FC236}">
                <a16:creationId xmlns:a16="http://schemas.microsoft.com/office/drawing/2014/main" id="{5384D126-DA59-734F-C6D0-B1E488622530}"/>
              </a:ext>
            </a:extLst>
          </p:cNvPr>
          <p:cNvSpPr/>
          <p:nvPr/>
        </p:nvSpPr>
        <p:spPr>
          <a:xfrm>
            <a:off x="6102046" y="2110655"/>
            <a:ext cx="1070310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42" name="R Fluss">
            <a:extLst>
              <a:ext uri="{FF2B5EF4-FFF2-40B4-BE49-F238E27FC236}">
                <a16:creationId xmlns:a16="http://schemas.microsoft.com/office/drawing/2014/main" id="{089F1660-1E24-4786-BB2D-13BCAE83E011}"/>
              </a:ext>
            </a:extLst>
          </p:cNvPr>
          <p:cNvSpPr/>
          <p:nvPr/>
        </p:nvSpPr>
        <p:spPr>
          <a:xfrm>
            <a:off x="5041562" y="2110655"/>
            <a:ext cx="1070309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43" name="R Gebirge Berg">
            <a:extLst>
              <a:ext uri="{FF2B5EF4-FFF2-40B4-BE49-F238E27FC236}">
                <a16:creationId xmlns:a16="http://schemas.microsoft.com/office/drawing/2014/main" id="{2F709B9E-1732-1A3B-EBA3-18F9470833FB}"/>
              </a:ext>
            </a:extLst>
          </p:cNvPr>
          <p:cNvSpPr/>
          <p:nvPr/>
        </p:nvSpPr>
        <p:spPr>
          <a:xfrm>
            <a:off x="3309679" y="2110655"/>
            <a:ext cx="1731883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44" name="R Hauptstadt">
            <a:extLst>
              <a:ext uri="{FF2B5EF4-FFF2-40B4-BE49-F238E27FC236}">
                <a16:creationId xmlns:a16="http://schemas.microsoft.com/office/drawing/2014/main" id="{23B5635C-F365-ED4E-2674-D6AEE9155531}"/>
              </a:ext>
            </a:extLst>
          </p:cNvPr>
          <p:cNvSpPr/>
          <p:nvPr/>
        </p:nvSpPr>
        <p:spPr>
          <a:xfrm>
            <a:off x="1962289" y="2110655"/>
            <a:ext cx="1335152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45" name="R Staat">
            <a:extLst>
              <a:ext uri="{FF2B5EF4-FFF2-40B4-BE49-F238E27FC236}">
                <a16:creationId xmlns:a16="http://schemas.microsoft.com/office/drawing/2014/main" id="{CA34649C-5ECA-D3F8-7ABD-5EB4B8B6D57B}"/>
              </a:ext>
            </a:extLst>
          </p:cNvPr>
          <p:cNvSpPr/>
          <p:nvPr/>
        </p:nvSpPr>
        <p:spPr>
          <a:xfrm>
            <a:off x="527785" y="2110655"/>
            <a:ext cx="1423643" cy="540000"/>
          </a:xfrm>
          <a:prstGeom prst="roundRect">
            <a:avLst/>
          </a:prstGeom>
          <a:solidFill>
            <a:srgbClr val="EE7A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46" name="R Antwort Baum">
            <a:extLst>
              <a:ext uri="{FF2B5EF4-FFF2-40B4-BE49-F238E27FC236}">
                <a16:creationId xmlns:a16="http://schemas.microsoft.com/office/drawing/2014/main" id="{48541D53-550C-1374-0233-0E218DC9F0ED}"/>
              </a:ext>
            </a:extLst>
          </p:cNvPr>
          <p:cNvSpPr txBox="1"/>
          <p:nvPr/>
        </p:nvSpPr>
        <p:spPr>
          <a:xfrm>
            <a:off x="8162177" y="2650655"/>
            <a:ext cx="988372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Robinie</a:t>
            </a:r>
          </a:p>
        </p:txBody>
      </p:sp>
      <p:sp>
        <p:nvSpPr>
          <p:cNvPr id="47" name="R Antwort Tier">
            <a:extLst>
              <a:ext uri="{FF2B5EF4-FFF2-40B4-BE49-F238E27FC236}">
                <a16:creationId xmlns:a16="http://schemas.microsoft.com/office/drawing/2014/main" id="{090BE885-C738-65B6-9AA7-F6DCB4865D30}"/>
              </a:ext>
            </a:extLst>
          </p:cNvPr>
          <p:cNvSpPr txBox="1"/>
          <p:nvPr/>
        </p:nvSpPr>
        <p:spPr>
          <a:xfrm>
            <a:off x="7182970" y="2650655"/>
            <a:ext cx="975993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Ringel-taube</a:t>
            </a:r>
          </a:p>
        </p:txBody>
      </p:sp>
      <p:sp>
        <p:nvSpPr>
          <p:cNvPr id="48" name="R Antwort Insel">
            <a:extLst>
              <a:ext uri="{FF2B5EF4-FFF2-40B4-BE49-F238E27FC236}">
                <a16:creationId xmlns:a16="http://schemas.microsoft.com/office/drawing/2014/main" id="{34B9DE63-5ACF-F324-48CD-F5DAA545A9CD}"/>
              </a:ext>
            </a:extLst>
          </p:cNvPr>
          <p:cNvSpPr txBox="1"/>
          <p:nvPr/>
        </p:nvSpPr>
        <p:spPr>
          <a:xfrm>
            <a:off x="6114802" y="2655349"/>
            <a:ext cx="1075611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Rügen</a:t>
            </a:r>
          </a:p>
        </p:txBody>
      </p:sp>
      <p:sp>
        <p:nvSpPr>
          <p:cNvPr id="49" name="R Antwort Fluss">
            <a:extLst>
              <a:ext uri="{FF2B5EF4-FFF2-40B4-BE49-F238E27FC236}">
                <a16:creationId xmlns:a16="http://schemas.microsoft.com/office/drawing/2014/main" id="{A4A50A31-2ED1-781C-368A-4FBB5502D2F5}"/>
              </a:ext>
            </a:extLst>
          </p:cNvPr>
          <p:cNvSpPr txBox="1"/>
          <p:nvPr/>
        </p:nvSpPr>
        <p:spPr>
          <a:xfrm>
            <a:off x="5045534" y="2650655"/>
            <a:ext cx="1069268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Rhein</a:t>
            </a:r>
          </a:p>
        </p:txBody>
      </p:sp>
      <p:sp>
        <p:nvSpPr>
          <p:cNvPr id="50" name="R Antwort Gebirge">
            <a:extLst>
              <a:ext uri="{FF2B5EF4-FFF2-40B4-BE49-F238E27FC236}">
                <a16:creationId xmlns:a16="http://schemas.microsoft.com/office/drawing/2014/main" id="{9A75FFE2-A65A-B696-48B5-56E85AF8558A}"/>
              </a:ext>
            </a:extLst>
          </p:cNvPr>
          <p:cNvSpPr txBox="1"/>
          <p:nvPr/>
        </p:nvSpPr>
        <p:spPr>
          <a:xfrm>
            <a:off x="3307181" y="2650655"/>
            <a:ext cx="1731883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Rhodopen</a:t>
            </a:r>
          </a:p>
        </p:txBody>
      </p:sp>
      <p:sp>
        <p:nvSpPr>
          <p:cNvPr id="51" name="R Antwort Hauptstadt">
            <a:extLst>
              <a:ext uri="{FF2B5EF4-FFF2-40B4-BE49-F238E27FC236}">
                <a16:creationId xmlns:a16="http://schemas.microsoft.com/office/drawing/2014/main" id="{439F4A22-F0DC-101B-9682-EC6EDD48BD2E}"/>
              </a:ext>
            </a:extLst>
          </p:cNvPr>
          <p:cNvSpPr txBox="1"/>
          <p:nvPr/>
        </p:nvSpPr>
        <p:spPr>
          <a:xfrm>
            <a:off x="1957370" y="2650655"/>
            <a:ext cx="1352309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</a:p>
        </p:txBody>
      </p:sp>
      <p:sp>
        <p:nvSpPr>
          <p:cNvPr id="52" name="R Antwort Staat">
            <a:extLst>
              <a:ext uri="{FF2B5EF4-FFF2-40B4-BE49-F238E27FC236}">
                <a16:creationId xmlns:a16="http://schemas.microsoft.com/office/drawing/2014/main" id="{D29CEE37-A2E1-DC63-490D-D0942D4660C9}"/>
              </a:ext>
            </a:extLst>
          </p:cNvPr>
          <p:cNvSpPr txBox="1"/>
          <p:nvPr/>
        </p:nvSpPr>
        <p:spPr>
          <a:xfrm>
            <a:off x="542241" y="2650655"/>
            <a:ext cx="1410971" cy="576000"/>
          </a:xfrm>
          <a:prstGeom prst="roundRect">
            <a:avLst/>
          </a:prstGeom>
          <a:solidFill>
            <a:srgbClr val="EE7A2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Rumänien</a:t>
            </a:r>
          </a:p>
        </p:txBody>
      </p:sp>
      <p:sp>
        <p:nvSpPr>
          <p:cNvPr id="74" name="S Antwort Baum">
            <a:extLst>
              <a:ext uri="{FF2B5EF4-FFF2-40B4-BE49-F238E27FC236}">
                <a16:creationId xmlns:a16="http://schemas.microsoft.com/office/drawing/2014/main" id="{71860D72-DDD2-66D8-734F-9F6958FA27A7}"/>
              </a:ext>
            </a:extLst>
          </p:cNvPr>
          <p:cNvSpPr txBox="1"/>
          <p:nvPr/>
        </p:nvSpPr>
        <p:spPr>
          <a:xfrm>
            <a:off x="8149519" y="3358939"/>
            <a:ext cx="988372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Sauer-kirsche</a:t>
            </a:r>
          </a:p>
        </p:txBody>
      </p:sp>
      <p:sp>
        <p:nvSpPr>
          <p:cNvPr id="75" name="S Antwort Tier">
            <a:extLst>
              <a:ext uri="{FF2B5EF4-FFF2-40B4-BE49-F238E27FC236}">
                <a16:creationId xmlns:a16="http://schemas.microsoft.com/office/drawing/2014/main" id="{B1230CD9-74EC-A357-C374-A874551BBB51}"/>
              </a:ext>
            </a:extLst>
          </p:cNvPr>
          <p:cNvSpPr txBox="1"/>
          <p:nvPr/>
        </p:nvSpPr>
        <p:spPr>
          <a:xfrm>
            <a:off x="7184862" y="3358939"/>
            <a:ext cx="964657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Schwein</a:t>
            </a:r>
          </a:p>
        </p:txBody>
      </p:sp>
      <p:sp>
        <p:nvSpPr>
          <p:cNvPr id="76" name="S Antwort Insel">
            <a:extLst>
              <a:ext uri="{FF2B5EF4-FFF2-40B4-BE49-F238E27FC236}">
                <a16:creationId xmlns:a16="http://schemas.microsoft.com/office/drawing/2014/main" id="{3D32230F-C655-16EF-A326-277F1C91B386}"/>
              </a:ext>
            </a:extLst>
          </p:cNvPr>
          <p:cNvSpPr txBox="1"/>
          <p:nvPr/>
        </p:nvSpPr>
        <p:spPr>
          <a:xfrm>
            <a:off x="6108233" y="3361587"/>
            <a:ext cx="1075611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Sardinien</a:t>
            </a:r>
          </a:p>
        </p:txBody>
      </p:sp>
      <p:sp>
        <p:nvSpPr>
          <p:cNvPr id="77" name="S Antwort Fluss">
            <a:extLst>
              <a:ext uri="{FF2B5EF4-FFF2-40B4-BE49-F238E27FC236}">
                <a16:creationId xmlns:a16="http://schemas.microsoft.com/office/drawing/2014/main" id="{096B03EB-7FF9-FA58-D041-4EFA89510EDE}"/>
              </a:ext>
            </a:extLst>
          </p:cNvPr>
          <p:cNvSpPr txBox="1"/>
          <p:nvPr/>
        </p:nvSpPr>
        <p:spPr>
          <a:xfrm>
            <a:off x="5047426" y="3358939"/>
            <a:ext cx="1069268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Seine</a:t>
            </a:r>
          </a:p>
        </p:txBody>
      </p:sp>
      <p:sp>
        <p:nvSpPr>
          <p:cNvPr id="78" name="S Antwort Gebirge">
            <a:extLst>
              <a:ext uri="{FF2B5EF4-FFF2-40B4-BE49-F238E27FC236}">
                <a16:creationId xmlns:a16="http://schemas.microsoft.com/office/drawing/2014/main" id="{ECCDE31B-EBA8-78DC-1567-76CCB462721D}"/>
              </a:ext>
            </a:extLst>
          </p:cNvPr>
          <p:cNvSpPr txBox="1"/>
          <p:nvPr/>
        </p:nvSpPr>
        <p:spPr>
          <a:xfrm>
            <a:off x="3309073" y="3358939"/>
            <a:ext cx="1731883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Schwarz-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/>
              </a:rPr>
              <a:t>wald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9" name="S Antwort Hauptstadt">
            <a:extLst>
              <a:ext uri="{FF2B5EF4-FFF2-40B4-BE49-F238E27FC236}">
                <a16:creationId xmlns:a16="http://schemas.microsoft.com/office/drawing/2014/main" id="{89A21EBA-995F-A10C-FA24-24533123C373}"/>
              </a:ext>
            </a:extLst>
          </p:cNvPr>
          <p:cNvSpPr txBox="1"/>
          <p:nvPr/>
        </p:nvSpPr>
        <p:spPr>
          <a:xfrm>
            <a:off x="1963060" y="3358939"/>
            <a:ext cx="1356282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Sofia</a:t>
            </a:r>
          </a:p>
        </p:txBody>
      </p:sp>
      <p:sp>
        <p:nvSpPr>
          <p:cNvPr id="80" name="S Antwort Staat">
            <a:extLst>
              <a:ext uri="{FF2B5EF4-FFF2-40B4-BE49-F238E27FC236}">
                <a16:creationId xmlns:a16="http://schemas.microsoft.com/office/drawing/2014/main" id="{C629D43E-0A20-CEDA-00A7-A1234E64918E}"/>
              </a:ext>
            </a:extLst>
          </p:cNvPr>
          <p:cNvSpPr txBox="1"/>
          <p:nvPr/>
        </p:nvSpPr>
        <p:spPr>
          <a:xfrm>
            <a:off x="535370" y="3358939"/>
            <a:ext cx="1427690" cy="612000"/>
          </a:xfrm>
          <a:prstGeom prst="roundRect">
            <a:avLst/>
          </a:prstGeom>
          <a:solidFill>
            <a:srgbClr val="9C9C9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Schweden</a:t>
            </a:r>
          </a:p>
        </p:txBody>
      </p:sp>
      <p:sp>
        <p:nvSpPr>
          <p:cNvPr id="72" name="S Hauptstadt">
            <a:extLst>
              <a:ext uri="{FF2B5EF4-FFF2-40B4-BE49-F238E27FC236}">
                <a16:creationId xmlns:a16="http://schemas.microsoft.com/office/drawing/2014/main" id="{81E13EDD-176B-34A4-A3F9-B08405DDD0FE}"/>
              </a:ext>
            </a:extLst>
          </p:cNvPr>
          <p:cNvSpPr/>
          <p:nvPr/>
        </p:nvSpPr>
        <p:spPr>
          <a:xfrm>
            <a:off x="1967136" y="2818939"/>
            <a:ext cx="1335152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71" name="S Gebirge Berg">
            <a:extLst>
              <a:ext uri="{FF2B5EF4-FFF2-40B4-BE49-F238E27FC236}">
                <a16:creationId xmlns:a16="http://schemas.microsoft.com/office/drawing/2014/main" id="{AD355D4E-04A4-A90A-A94B-EF2E8A7A3031}"/>
              </a:ext>
            </a:extLst>
          </p:cNvPr>
          <p:cNvSpPr/>
          <p:nvPr/>
        </p:nvSpPr>
        <p:spPr>
          <a:xfrm>
            <a:off x="3314526" y="2818939"/>
            <a:ext cx="1731883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70" name="S Fluss">
            <a:extLst>
              <a:ext uri="{FF2B5EF4-FFF2-40B4-BE49-F238E27FC236}">
                <a16:creationId xmlns:a16="http://schemas.microsoft.com/office/drawing/2014/main" id="{66126DB9-A1A6-B695-E27D-2B9360FF0B9F}"/>
              </a:ext>
            </a:extLst>
          </p:cNvPr>
          <p:cNvSpPr/>
          <p:nvPr/>
        </p:nvSpPr>
        <p:spPr>
          <a:xfrm>
            <a:off x="5038638" y="2818939"/>
            <a:ext cx="1070309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69" name="S Insel">
            <a:extLst>
              <a:ext uri="{FF2B5EF4-FFF2-40B4-BE49-F238E27FC236}">
                <a16:creationId xmlns:a16="http://schemas.microsoft.com/office/drawing/2014/main" id="{8DE99778-CD3B-EC6E-E7F4-58D5BD8D9A84}"/>
              </a:ext>
            </a:extLst>
          </p:cNvPr>
          <p:cNvSpPr/>
          <p:nvPr/>
        </p:nvSpPr>
        <p:spPr>
          <a:xfrm>
            <a:off x="6099121" y="2818939"/>
            <a:ext cx="1083847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68" name="S Tier">
            <a:extLst>
              <a:ext uri="{FF2B5EF4-FFF2-40B4-BE49-F238E27FC236}">
                <a16:creationId xmlns:a16="http://schemas.microsoft.com/office/drawing/2014/main" id="{7439C5A9-3418-5F21-5EEE-95AAC2D0F356}"/>
              </a:ext>
            </a:extLst>
          </p:cNvPr>
          <p:cNvSpPr/>
          <p:nvPr/>
        </p:nvSpPr>
        <p:spPr>
          <a:xfrm>
            <a:off x="7195184" y="2818939"/>
            <a:ext cx="948243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67" name="S Baum">
            <a:extLst>
              <a:ext uri="{FF2B5EF4-FFF2-40B4-BE49-F238E27FC236}">
                <a16:creationId xmlns:a16="http://schemas.microsoft.com/office/drawing/2014/main" id="{F25F8A94-F399-7D44-2009-BBD428A61BCF}"/>
              </a:ext>
            </a:extLst>
          </p:cNvPr>
          <p:cNvSpPr/>
          <p:nvPr/>
        </p:nvSpPr>
        <p:spPr>
          <a:xfrm>
            <a:off x="8147642" y="2827367"/>
            <a:ext cx="995171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73" name="S Staat">
            <a:extLst>
              <a:ext uri="{FF2B5EF4-FFF2-40B4-BE49-F238E27FC236}">
                <a16:creationId xmlns:a16="http://schemas.microsoft.com/office/drawing/2014/main" id="{EBA7181A-DC3D-BEE8-6F5C-ECB3C5883594}"/>
              </a:ext>
            </a:extLst>
          </p:cNvPr>
          <p:cNvSpPr/>
          <p:nvPr/>
        </p:nvSpPr>
        <p:spPr>
          <a:xfrm>
            <a:off x="536430" y="2818939"/>
            <a:ext cx="1423643" cy="540000"/>
          </a:xfrm>
          <a:prstGeom prst="roundRect">
            <a:avLst/>
          </a:prstGeom>
          <a:solidFill>
            <a:srgbClr val="9C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83" name="T Baum">
            <a:extLst>
              <a:ext uri="{FF2B5EF4-FFF2-40B4-BE49-F238E27FC236}">
                <a16:creationId xmlns:a16="http://schemas.microsoft.com/office/drawing/2014/main" id="{41567321-4C68-2A33-0993-1D80251938AA}"/>
              </a:ext>
            </a:extLst>
          </p:cNvPr>
          <p:cNvSpPr/>
          <p:nvPr/>
        </p:nvSpPr>
        <p:spPr>
          <a:xfrm>
            <a:off x="8146002" y="3527977"/>
            <a:ext cx="1001602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84" name="T Tier">
            <a:extLst>
              <a:ext uri="{FF2B5EF4-FFF2-40B4-BE49-F238E27FC236}">
                <a16:creationId xmlns:a16="http://schemas.microsoft.com/office/drawing/2014/main" id="{CF18B70F-9024-AF9A-B543-D045276C5674}"/>
              </a:ext>
            </a:extLst>
          </p:cNvPr>
          <p:cNvSpPr/>
          <p:nvPr/>
        </p:nvSpPr>
        <p:spPr>
          <a:xfrm>
            <a:off x="7151538" y="3527977"/>
            <a:ext cx="994464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85" name="T Insel">
            <a:extLst>
              <a:ext uri="{FF2B5EF4-FFF2-40B4-BE49-F238E27FC236}">
                <a16:creationId xmlns:a16="http://schemas.microsoft.com/office/drawing/2014/main" id="{25F8191F-C124-A9D4-0DEC-67A62750532E}"/>
              </a:ext>
            </a:extLst>
          </p:cNvPr>
          <p:cNvSpPr/>
          <p:nvPr/>
        </p:nvSpPr>
        <p:spPr>
          <a:xfrm>
            <a:off x="6101696" y="3527977"/>
            <a:ext cx="1070310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86" name="T Fluss">
            <a:extLst>
              <a:ext uri="{FF2B5EF4-FFF2-40B4-BE49-F238E27FC236}">
                <a16:creationId xmlns:a16="http://schemas.microsoft.com/office/drawing/2014/main" id="{E012B9E1-03A4-CB69-D975-D93E2347EB95}"/>
              </a:ext>
            </a:extLst>
          </p:cNvPr>
          <p:cNvSpPr/>
          <p:nvPr/>
        </p:nvSpPr>
        <p:spPr>
          <a:xfrm>
            <a:off x="5041212" y="3527977"/>
            <a:ext cx="1070309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87" name="T Gebirge Berg">
            <a:extLst>
              <a:ext uri="{FF2B5EF4-FFF2-40B4-BE49-F238E27FC236}">
                <a16:creationId xmlns:a16="http://schemas.microsoft.com/office/drawing/2014/main" id="{C3B65478-C6E6-2B59-62EA-0530ACB1C348}"/>
              </a:ext>
            </a:extLst>
          </p:cNvPr>
          <p:cNvSpPr/>
          <p:nvPr/>
        </p:nvSpPr>
        <p:spPr>
          <a:xfrm>
            <a:off x="3317100" y="3527977"/>
            <a:ext cx="1731883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88" name="T Hauptstadt">
            <a:extLst>
              <a:ext uri="{FF2B5EF4-FFF2-40B4-BE49-F238E27FC236}">
                <a16:creationId xmlns:a16="http://schemas.microsoft.com/office/drawing/2014/main" id="{FC6B5E20-4F85-7B35-D68F-2C6D053D692F}"/>
              </a:ext>
            </a:extLst>
          </p:cNvPr>
          <p:cNvSpPr/>
          <p:nvPr/>
        </p:nvSpPr>
        <p:spPr>
          <a:xfrm>
            <a:off x="1953212" y="3527977"/>
            <a:ext cx="1351650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89" name="T Staat">
            <a:extLst>
              <a:ext uri="{FF2B5EF4-FFF2-40B4-BE49-F238E27FC236}">
                <a16:creationId xmlns:a16="http://schemas.microsoft.com/office/drawing/2014/main" id="{0F7E7086-A582-3C97-DBB7-87EBF2376EBE}"/>
              </a:ext>
            </a:extLst>
          </p:cNvPr>
          <p:cNvSpPr/>
          <p:nvPr/>
        </p:nvSpPr>
        <p:spPr>
          <a:xfrm>
            <a:off x="543219" y="3527977"/>
            <a:ext cx="1401966" cy="540000"/>
          </a:xfrm>
          <a:prstGeom prst="roundRect">
            <a:avLst/>
          </a:prstGeom>
          <a:solidFill>
            <a:srgbClr val="F6C3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90" name="T Antwort Baum">
            <a:extLst>
              <a:ext uri="{FF2B5EF4-FFF2-40B4-BE49-F238E27FC236}">
                <a16:creationId xmlns:a16="http://schemas.microsoft.com/office/drawing/2014/main" id="{4FB396C6-26DE-5637-E324-B6A21B51DB96}"/>
              </a:ext>
            </a:extLst>
          </p:cNvPr>
          <p:cNvSpPr txBox="1"/>
          <p:nvPr/>
        </p:nvSpPr>
        <p:spPr>
          <a:xfrm>
            <a:off x="8155362" y="4069392"/>
            <a:ext cx="988372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Tanne</a:t>
            </a:r>
          </a:p>
        </p:txBody>
      </p:sp>
      <p:sp>
        <p:nvSpPr>
          <p:cNvPr id="91" name="T Antwort Tier">
            <a:extLst>
              <a:ext uri="{FF2B5EF4-FFF2-40B4-BE49-F238E27FC236}">
                <a16:creationId xmlns:a16="http://schemas.microsoft.com/office/drawing/2014/main" id="{F9E5CAE2-D1D8-BE4F-FE54-A020B9F32930}"/>
              </a:ext>
            </a:extLst>
          </p:cNvPr>
          <p:cNvSpPr txBox="1"/>
          <p:nvPr/>
        </p:nvSpPr>
        <p:spPr>
          <a:xfrm>
            <a:off x="7160898" y="4069392"/>
            <a:ext cx="988819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Turm-falke</a:t>
            </a:r>
          </a:p>
        </p:txBody>
      </p:sp>
      <p:sp>
        <p:nvSpPr>
          <p:cNvPr id="92" name="T Antwort Insel">
            <a:extLst>
              <a:ext uri="{FF2B5EF4-FFF2-40B4-BE49-F238E27FC236}">
                <a16:creationId xmlns:a16="http://schemas.microsoft.com/office/drawing/2014/main" id="{E23D1D84-1337-FCF7-096F-9E4CE3EC103F}"/>
              </a:ext>
            </a:extLst>
          </p:cNvPr>
          <p:cNvSpPr txBox="1"/>
          <p:nvPr/>
        </p:nvSpPr>
        <p:spPr>
          <a:xfrm>
            <a:off x="6111761" y="4069392"/>
            <a:ext cx="1045857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Tollow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 Antwort Fluss">
            <a:extLst>
              <a:ext uri="{FF2B5EF4-FFF2-40B4-BE49-F238E27FC236}">
                <a16:creationId xmlns:a16="http://schemas.microsoft.com/office/drawing/2014/main" id="{FC7F67B1-3C64-698C-DB84-3AA843CBE427}"/>
              </a:ext>
            </a:extLst>
          </p:cNvPr>
          <p:cNvSpPr txBox="1"/>
          <p:nvPr/>
        </p:nvSpPr>
        <p:spPr>
          <a:xfrm>
            <a:off x="5047363" y="4069392"/>
            <a:ext cx="1069268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Themse</a:t>
            </a:r>
          </a:p>
        </p:txBody>
      </p:sp>
      <p:sp>
        <p:nvSpPr>
          <p:cNvPr id="97" name="T Antwort Gebirge">
            <a:extLst>
              <a:ext uri="{FF2B5EF4-FFF2-40B4-BE49-F238E27FC236}">
                <a16:creationId xmlns:a16="http://schemas.microsoft.com/office/drawing/2014/main" id="{44449290-3553-A652-2D45-2C00AAE6AAA0}"/>
              </a:ext>
            </a:extLst>
          </p:cNvPr>
          <p:cNvSpPr txBox="1"/>
          <p:nvPr/>
        </p:nvSpPr>
        <p:spPr>
          <a:xfrm>
            <a:off x="3312013" y="4069392"/>
            <a:ext cx="1731883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Taunus</a:t>
            </a:r>
          </a:p>
        </p:txBody>
      </p:sp>
      <p:sp>
        <p:nvSpPr>
          <p:cNvPr id="98" name="T Antwort Hauptstadt">
            <a:extLst>
              <a:ext uri="{FF2B5EF4-FFF2-40B4-BE49-F238E27FC236}">
                <a16:creationId xmlns:a16="http://schemas.microsoft.com/office/drawing/2014/main" id="{852115B3-2AF9-E4DE-89E5-125213C8D10C}"/>
              </a:ext>
            </a:extLst>
          </p:cNvPr>
          <p:cNvSpPr txBox="1"/>
          <p:nvPr/>
        </p:nvSpPr>
        <p:spPr>
          <a:xfrm>
            <a:off x="1955292" y="4069392"/>
            <a:ext cx="1349906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Tirana</a:t>
            </a:r>
          </a:p>
        </p:txBody>
      </p:sp>
      <p:sp>
        <p:nvSpPr>
          <p:cNvPr id="99" name="T Antwort Staat">
            <a:extLst>
              <a:ext uri="{FF2B5EF4-FFF2-40B4-BE49-F238E27FC236}">
                <a16:creationId xmlns:a16="http://schemas.microsoft.com/office/drawing/2014/main" id="{DD63418D-1389-817E-AB5E-C708616EF7B1}"/>
              </a:ext>
            </a:extLst>
          </p:cNvPr>
          <p:cNvSpPr txBox="1"/>
          <p:nvPr/>
        </p:nvSpPr>
        <p:spPr>
          <a:xfrm>
            <a:off x="555259" y="4069392"/>
            <a:ext cx="1388875" cy="576000"/>
          </a:xfrm>
          <a:prstGeom prst="roundRect">
            <a:avLst/>
          </a:prstGeom>
          <a:solidFill>
            <a:srgbClr val="F6C30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Türkei</a:t>
            </a:r>
          </a:p>
        </p:txBody>
      </p:sp>
      <p:sp>
        <p:nvSpPr>
          <p:cNvPr id="4" name="T">
            <a:extLst>
              <a:ext uri="{FF2B5EF4-FFF2-40B4-BE49-F238E27FC236}">
                <a16:creationId xmlns:a16="http://schemas.microsoft.com/office/drawing/2014/main" id="{06DB4A80-0A13-CE6E-642A-298E601AD656}"/>
              </a:ext>
            </a:extLst>
          </p:cNvPr>
          <p:cNvSpPr/>
          <p:nvPr/>
        </p:nvSpPr>
        <p:spPr>
          <a:xfrm>
            <a:off x="-10280" y="3514636"/>
            <a:ext cx="552497" cy="552497"/>
          </a:xfrm>
          <a:prstGeom prst="roundRect">
            <a:avLst/>
          </a:prstGeom>
          <a:solidFill>
            <a:srgbClr val="F6C307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00" name="U Baum">
            <a:extLst>
              <a:ext uri="{FF2B5EF4-FFF2-40B4-BE49-F238E27FC236}">
                <a16:creationId xmlns:a16="http://schemas.microsoft.com/office/drawing/2014/main" id="{7E29EECE-7E89-09BE-8E19-C0A02DEB79F6}"/>
              </a:ext>
            </a:extLst>
          </p:cNvPr>
          <p:cNvSpPr/>
          <p:nvPr/>
        </p:nvSpPr>
        <p:spPr>
          <a:xfrm>
            <a:off x="8157218" y="4233490"/>
            <a:ext cx="981031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01" name="U Tier">
            <a:extLst>
              <a:ext uri="{FF2B5EF4-FFF2-40B4-BE49-F238E27FC236}">
                <a16:creationId xmlns:a16="http://schemas.microsoft.com/office/drawing/2014/main" id="{39A908CB-F45D-6900-7418-8CD4B8C38B84}"/>
              </a:ext>
            </a:extLst>
          </p:cNvPr>
          <p:cNvSpPr/>
          <p:nvPr/>
        </p:nvSpPr>
        <p:spPr>
          <a:xfrm>
            <a:off x="7162754" y="4233490"/>
            <a:ext cx="994464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02" name="U Insel">
            <a:extLst>
              <a:ext uri="{FF2B5EF4-FFF2-40B4-BE49-F238E27FC236}">
                <a16:creationId xmlns:a16="http://schemas.microsoft.com/office/drawing/2014/main" id="{5B92A2D9-1E04-FDF4-7E80-EA91B1FEA7B3}"/>
              </a:ext>
            </a:extLst>
          </p:cNvPr>
          <p:cNvSpPr/>
          <p:nvPr/>
        </p:nvSpPr>
        <p:spPr>
          <a:xfrm>
            <a:off x="6112912" y="4233490"/>
            <a:ext cx="1070310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03" name="U Fluss">
            <a:extLst>
              <a:ext uri="{FF2B5EF4-FFF2-40B4-BE49-F238E27FC236}">
                <a16:creationId xmlns:a16="http://schemas.microsoft.com/office/drawing/2014/main" id="{70ADB3E2-F626-006B-FF93-9878B7DCCBEB}"/>
              </a:ext>
            </a:extLst>
          </p:cNvPr>
          <p:cNvSpPr/>
          <p:nvPr/>
        </p:nvSpPr>
        <p:spPr>
          <a:xfrm>
            <a:off x="5052428" y="4233490"/>
            <a:ext cx="1070309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04" name="U Gebirge Berg">
            <a:extLst>
              <a:ext uri="{FF2B5EF4-FFF2-40B4-BE49-F238E27FC236}">
                <a16:creationId xmlns:a16="http://schemas.microsoft.com/office/drawing/2014/main" id="{47E50E6B-E8A4-1757-77A8-46C4183020C4}"/>
              </a:ext>
            </a:extLst>
          </p:cNvPr>
          <p:cNvSpPr/>
          <p:nvPr/>
        </p:nvSpPr>
        <p:spPr>
          <a:xfrm>
            <a:off x="3328316" y="4233490"/>
            <a:ext cx="1731883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05" name="U Hauptstadt">
            <a:extLst>
              <a:ext uri="{FF2B5EF4-FFF2-40B4-BE49-F238E27FC236}">
                <a16:creationId xmlns:a16="http://schemas.microsoft.com/office/drawing/2014/main" id="{DE65C6DC-C4DE-09D3-5F42-9FA8E45B396E}"/>
              </a:ext>
            </a:extLst>
          </p:cNvPr>
          <p:cNvSpPr/>
          <p:nvPr/>
        </p:nvSpPr>
        <p:spPr>
          <a:xfrm>
            <a:off x="1980926" y="4233490"/>
            <a:ext cx="1335152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06" name="U Staat">
            <a:extLst>
              <a:ext uri="{FF2B5EF4-FFF2-40B4-BE49-F238E27FC236}">
                <a16:creationId xmlns:a16="http://schemas.microsoft.com/office/drawing/2014/main" id="{A44A257B-5858-77AF-8D61-20AE7D5FD7A4}"/>
              </a:ext>
            </a:extLst>
          </p:cNvPr>
          <p:cNvSpPr/>
          <p:nvPr/>
        </p:nvSpPr>
        <p:spPr>
          <a:xfrm>
            <a:off x="550220" y="4233490"/>
            <a:ext cx="1423643" cy="540000"/>
          </a:xfrm>
          <a:prstGeom prst="roundRect">
            <a:avLst/>
          </a:prstGeom>
          <a:solidFill>
            <a:srgbClr val="569A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07" name="U Antwort Baum">
            <a:extLst>
              <a:ext uri="{FF2B5EF4-FFF2-40B4-BE49-F238E27FC236}">
                <a16:creationId xmlns:a16="http://schemas.microsoft.com/office/drawing/2014/main" id="{7B115047-3D28-E17B-9E64-53EE46B3452B}"/>
              </a:ext>
            </a:extLst>
          </p:cNvPr>
          <p:cNvSpPr txBox="1"/>
          <p:nvPr/>
        </p:nvSpPr>
        <p:spPr>
          <a:xfrm>
            <a:off x="8163309" y="4773490"/>
            <a:ext cx="988372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Ulme</a:t>
            </a:r>
          </a:p>
        </p:txBody>
      </p:sp>
      <p:sp>
        <p:nvSpPr>
          <p:cNvPr id="108" name="U Antwort Tier">
            <a:extLst>
              <a:ext uri="{FF2B5EF4-FFF2-40B4-BE49-F238E27FC236}">
                <a16:creationId xmlns:a16="http://schemas.microsoft.com/office/drawing/2014/main" id="{9A88D62F-C45F-F999-2EDD-324018B025D3}"/>
              </a:ext>
            </a:extLst>
          </p:cNvPr>
          <p:cNvSpPr txBox="1"/>
          <p:nvPr/>
        </p:nvSpPr>
        <p:spPr>
          <a:xfrm>
            <a:off x="7198652" y="4773490"/>
            <a:ext cx="964657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Uhu</a:t>
            </a:r>
          </a:p>
        </p:txBody>
      </p:sp>
      <p:sp>
        <p:nvSpPr>
          <p:cNvPr id="109" name="U Antwort Insel">
            <a:extLst>
              <a:ext uri="{FF2B5EF4-FFF2-40B4-BE49-F238E27FC236}">
                <a16:creationId xmlns:a16="http://schemas.microsoft.com/office/drawing/2014/main" id="{135CFB7A-6E62-4A14-98E1-83A1E6D5721F}"/>
              </a:ext>
            </a:extLst>
          </p:cNvPr>
          <p:cNvSpPr txBox="1"/>
          <p:nvPr/>
        </p:nvSpPr>
        <p:spPr>
          <a:xfrm>
            <a:off x="6136575" y="4780253"/>
            <a:ext cx="1050939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Usedom</a:t>
            </a:r>
          </a:p>
        </p:txBody>
      </p:sp>
      <p:sp>
        <p:nvSpPr>
          <p:cNvPr id="110" name="U Antwort Fluss">
            <a:extLst>
              <a:ext uri="{FF2B5EF4-FFF2-40B4-BE49-F238E27FC236}">
                <a16:creationId xmlns:a16="http://schemas.microsoft.com/office/drawing/2014/main" id="{522B6968-7A0D-235D-FAF4-ABAFBF068906}"/>
              </a:ext>
            </a:extLst>
          </p:cNvPr>
          <p:cNvSpPr txBox="1"/>
          <p:nvPr/>
        </p:nvSpPr>
        <p:spPr>
          <a:xfrm>
            <a:off x="5061216" y="4773490"/>
            <a:ext cx="1069268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Unstrut</a:t>
            </a:r>
          </a:p>
        </p:txBody>
      </p:sp>
      <p:sp>
        <p:nvSpPr>
          <p:cNvPr id="111" name="U Antwort Gebirge">
            <a:extLst>
              <a:ext uri="{FF2B5EF4-FFF2-40B4-BE49-F238E27FC236}">
                <a16:creationId xmlns:a16="http://schemas.microsoft.com/office/drawing/2014/main" id="{C89158BE-59A5-7066-E2CE-A00323E6112A}"/>
              </a:ext>
            </a:extLst>
          </p:cNvPr>
          <p:cNvSpPr txBox="1"/>
          <p:nvPr/>
        </p:nvSpPr>
        <p:spPr>
          <a:xfrm>
            <a:off x="3322863" y="4773490"/>
            <a:ext cx="1731883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Ural</a:t>
            </a:r>
          </a:p>
        </p:txBody>
      </p:sp>
      <p:sp>
        <p:nvSpPr>
          <p:cNvPr id="112" name="U Antwort Hauptstadt">
            <a:extLst>
              <a:ext uri="{FF2B5EF4-FFF2-40B4-BE49-F238E27FC236}">
                <a16:creationId xmlns:a16="http://schemas.microsoft.com/office/drawing/2014/main" id="{5E703223-F263-816D-41C6-D211D0B3DC1F}"/>
              </a:ext>
            </a:extLst>
          </p:cNvPr>
          <p:cNvSpPr txBox="1"/>
          <p:nvPr/>
        </p:nvSpPr>
        <p:spPr>
          <a:xfrm>
            <a:off x="1976850" y="4773490"/>
            <a:ext cx="1356282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13" name="U Antwort Staat">
            <a:extLst>
              <a:ext uri="{FF2B5EF4-FFF2-40B4-BE49-F238E27FC236}">
                <a16:creationId xmlns:a16="http://schemas.microsoft.com/office/drawing/2014/main" id="{5CC0A3B0-F610-8953-E1BE-A997BD11B2DC}"/>
              </a:ext>
            </a:extLst>
          </p:cNvPr>
          <p:cNvSpPr txBox="1"/>
          <p:nvPr/>
        </p:nvSpPr>
        <p:spPr>
          <a:xfrm>
            <a:off x="549160" y="4773490"/>
            <a:ext cx="1427690" cy="576000"/>
          </a:xfrm>
          <a:prstGeom prst="roundRect">
            <a:avLst/>
          </a:prstGeom>
          <a:solidFill>
            <a:srgbClr val="569AD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Ungarn</a:t>
            </a:r>
          </a:p>
        </p:txBody>
      </p:sp>
      <p:sp>
        <p:nvSpPr>
          <p:cNvPr id="7" name="V Baum">
            <a:extLst>
              <a:ext uri="{FF2B5EF4-FFF2-40B4-BE49-F238E27FC236}">
                <a16:creationId xmlns:a16="http://schemas.microsoft.com/office/drawing/2014/main" id="{1EF43129-659E-8CD1-B5DF-F906CDFA505D}"/>
              </a:ext>
            </a:extLst>
          </p:cNvPr>
          <p:cNvSpPr/>
          <p:nvPr/>
        </p:nvSpPr>
        <p:spPr>
          <a:xfrm>
            <a:off x="8145780" y="4929416"/>
            <a:ext cx="988372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</a:t>
            </a:r>
          </a:p>
        </p:txBody>
      </p:sp>
      <p:sp>
        <p:nvSpPr>
          <p:cNvPr id="116" name="V Tier">
            <a:extLst>
              <a:ext uri="{FF2B5EF4-FFF2-40B4-BE49-F238E27FC236}">
                <a16:creationId xmlns:a16="http://schemas.microsoft.com/office/drawing/2014/main" id="{385BFF21-03EA-D801-2CEE-7FCB4FFB0087}"/>
              </a:ext>
            </a:extLst>
          </p:cNvPr>
          <p:cNvSpPr/>
          <p:nvPr/>
        </p:nvSpPr>
        <p:spPr>
          <a:xfrm>
            <a:off x="7188368" y="4929416"/>
            <a:ext cx="957411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</a:t>
            </a:r>
          </a:p>
        </p:txBody>
      </p:sp>
      <p:sp>
        <p:nvSpPr>
          <p:cNvPr id="119" name="V Insel">
            <a:extLst>
              <a:ext uri="{FF2B5EF4-FFF2-40B4-BE49-F238E27FC236}">
                <a16:creationId xmlns:a16="http://schemas.microsoft.com/office/drawing/2014/main" id="{CFC6E589-F1C6-D125-3441-1F59E02FE0DA}"/>
              </a:ext>
            </a:extLst>
          </p:cNvPr>
          <p:cNvSpPr/>
          <p:nvPr/>
        </p:nvSpPr>
        <p:spPr>
          <a:xfrm>
            <a:off x="6101474" y="4929416"/>
            <a:ext cx="1089352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Insel</a:t>
            </a:r>
          </a:p>
        </p:txBody>
      </p:sp>
      <p:sp>
        <p:nvSpPr>
          <p:cNvPr id="120" name="V Fluss">
            <a:extLst>
              <a:ext uri="{FF2B5EF4-FFF2-40B4-BE49-F238E27FC236}">
                <a16:creationId xmlns:a16="http://schemas.microsoft.com/office/drawing/2014/main" id="{C461ABD8-8192-0D0D-2674-AA8FECA8AB7C}"/>
              </a:ext>
            </a:extLst>
          </p:cNvPr>
          <p:cNvSpPr/>
          <p:nvPr/>
        </p:nvSpPr>
        <p:spPr>
          <a:xfrm>
            <a:off x="5040990" y="4929416"/>
            <a:ext cx="1070309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Fluss</a:t>
            </a:r>
          </a:p>
        </p:txBody>
      </p:sp>
      <p:sp>
        <p:nvSpPr>
          <p:cNvPr id="121" name="V Gebirge Berg">
            <a:extLst>
              <a:ext uri="{FF2B5EF4-FFF2-40B4-BE49-F238E27FC236}">
                <a16:creationId xmlns:a16="http://schemas.microsoft.com/office/drawing/2014/main" id="{555A9DEF-55E7-C204-4501-E3CF5CC38953}"/>
              </a:ext>
            </a:extLst>
          </p:cNvPr>
          <p:cNvSpPr/>
          <p:nvPr/>
        </p:nvSpPr>
        <p:spPr>
          <a:xfrm>
            <a:off x="3329574" y="4929416"/>
            <a:ext cx="1731883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Gebirge / Berg</a:t>
            </a:r>
          </a:p>
        </p:txBody>
      </p:sp>
      <p:sp>
        <p:nvSpPr>
          <p:cNvPr id="122" name="V Hauptstadt">
            <a:extLst>
              <a:ext uri="{FF2B5EF4-FFF2-40B4-BE49-F238E27FC236}">
                <a16:creationId xmlns:a16="http://schemas.microsoft.com/office/drawing/2014/main" id="{2D709C14-804F-7076-F8C5-B692CB558284}"/>
              </a:ext>
            </a:extLst>
          </p:cNvPr>
          <p:cNvSpPr/>
          <p:nvPr/>
        </p:nvSpPr>
        <p:spPr>
          <a:xfrm>
            <a:off x="1982184" y="4929416"/>
            <a:ext cx="1335152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Hauptstadt</a:t>
            </a:r>
          </a:p>
        </p:txBody>
      </p:sp>
      <p:sp>
        <p:nvSpPr>
          <p:cNvPr id="123" name="V Staat">
            <a:extLst>
              <a:ext uri="{FF2B5EF4-FFF2-40B4-BE49-F238E27FC236}">
                <a16:creationId xmlns:a16="http://schemas.microsoft.com/office/drawing/2014/main" id="{9C250ACF-FE49-C0C6-5F70-54CD443B1113}"/>
              </a:ext>
            </a:extLst>
          </p:cNvPr>
          <p:cNvSpPr/>
          <p:nvPr/>
        </p:nvSpPr>
        <p:spPr>
          <a:xfrm>
            <a:off x="530408" y="4929416"/>
            <a:ext cx="1447418" cy="540000"/>
          </a:xfrm>
          <a:prstGeom prst="roundRect">
            <a:avLst/>
          </a:prstGeom>
          <a:solidFill>
            <a:srgbClr val="7ABD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Staat</a:t>
            </a:r>
          </a:p>
        </p:txBody>
      </p:sp>
      <p:sp>
        <p:nvSpPr>
          <p:cNvPr id="124" name="V Antwort Baum">
            <a:extLst>
              <a:ext uri="{FF2B5EF4-FFF2-40B4-BE49-F238E27FC236}">
                <a16:creationId xmlns:a16="http://schemas.microsoft.com/office/drawing/2014/main" id="{587C95AF-61F7-C818-9824-71B88F2B3642}"/>
              </a:ext>
            </a:extLst>
          </p:cNvPr>
          <p:cNvSpPr txBox="1"/>
          <p:nvPr/>
        </p:nvSpPr>
        <p:spPr>
          <a:xfrm>
            <a:off x="8152581" y="5471492"/>
            <a:ext cx="988372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Vogel-kirsche</a:t>
            </a:r>
          </a:p>
        </p:txBody>
      </p:sp>
      <p:sp>
        <p:nvSpPr>
          <p:cNvPr id="125" name="V Antwort Tier">
            <a:extLst>
              <a:ext uri="{FF2B5EF4-FFF2-40B4-BE49-F238E27FC236}">
                <a16:creationId xmlns:a16="http://schemas.microsoft.com/office/drawing/2014/main" id="{151DD52E-D12E-2935-17CC-6DED54D6419E}"/>
              </a:ext>
            </a:extLst>
          </p:cNvPr>
          <p:cNvSpPr txBox="1"/>
          <p:nvPr/>
        </p:nvSpPr>
        <p:spPr>
          <a:xfrm>
            <a:off x="7187924" y="5471492"/>
            <a:ext cx="964657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26" name="V Antwort Insel">
            <a:extLst>
              <a:ext uri="{FF2B5EF4-FFF2-40B4-BE49-F238E27FC236}">
                <a16:creationId xmlns:a16="http://schemas.microsoft.com/office/drawing/2014/main" id="{35D515D5-DA0B-5854-4278-724C64DC0CF9}"/>
              </a:ext>
            </a:extLst>
          </p:cNvPr>
          <p:cNvSpPr txBox="1"/>
          <p:nvPr/>
        </p:nvSpPr>
        <p:spPr>
          <a:xfrm>
            <a:off x="6111295" y="5468566"/>
            <a:ext cx="1075611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Vogel-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>
                <a:solidFill>
                  <a:prstClr val="black"/>
                </a:solidFill>
                <a:latin typeface="Calibri" panose="020F0502020204030204"/>
              </a:rPr>
              <a:t>insel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V Antwort Fluss">
            <a:extLst>
              <a:ext uri="{FF2B5EF4-FFF2-40B4-BE49-F238E27FC236}">
                <a16:creationId xmlns:a16="http://schemas.microsoft.com/office/drawing/2014/main" id="{6518287F-14E3-AB5F-1EF8-DACD6366F43E}"/>
              </a:ext>
            </a:extLst>
          </p:cNvPr>
          <p:cNvSpPr txBox="1"/>
          <p:nvPr/>
        </p:nvSpPr>
        <p:spPr>
          <a:xfrm>
            <a:off x="5050488" y="5471492"/>
            <a:ext cx="1069268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Vechte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V Antwort Gebirge">
            <a:extLst>
              <a:ext uri="{FF2B5EF4-FFF2-40B4-BE49-F238E27FC236}">
                <a16:creationId xmlns:a16="http://schemas.microsoft.com/office/drawing/2014/main" id="{B1F01131-3412-93B1-0E96-C7978174723F}"/>
              </a:ext>
            </a:extLst>
          </p:cNvPr>
          <p:cNvSpPr txBox="1"/>
          <p:nvPr/>
        </p:nvSpPr>
        <p:spPr>
          <a:xfrm>
            <a:off x="3312135" y="5471492"/>
            <a:ext cx="1731883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Voigtland</a:t>
            </a:r>
          </a:p>
        </p:txBody>
      </p:sp>
      <p:sp>
        <p:nvSpPr>
          <p:cNvPr id="129" name="V Antwort Hauptstadt">
            <a:extLst>
              <a:ext uri="{FF2B5EF4-FFF2-40B4-BE49-F238E27FC236}">
                <a16:creationId xmlns:a16="http://schemas.microsoft.com/office/drawing/2014/main" id="{F203F92D-2A37-44CF-A9F9-031369615744}"/>
              </a:ext>
            </a:extLst>
          </p:cNvPr>
          <p:cNvSpPr txBox="1"/>
          <p:nvPr/>
        </p:nvSpPr>
        <p:spPr>
          <a:xfrm>
            <a:off x="1978536" y="5471492"/>
            <a:ext cx="1343868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Vaduz</a:t>
            </a:r>
          </a:p>
        </p:txBody>
      </p:sp>
      <p:sp>
        <p:nvSpPr>
          <p:cNvPr id="130" name="V Antwort Staat">
            <a:extLst>
              <a:ext uri="{FF2B5EF4-FFF2-40B4-BE49-F238E27FC236}">
                <a16:creationId xmlns:a16="http://schemas.microsoft.com/office/drawing/2014/main" id="{CD21C93C-08BE-5D50-F3C5-3EB7933E745B}"/>
              </a:ext>
            </a:extLst>
          </p:cNvPr>
          <p:cNvSpPr txBox="1"/>
          <p:nvPr/>
        </p:nvSpPr>
        <p:spPr>
          <a:xfrm>
            <a:off x="546860" y="5471492"/>
            <a:ext cx="1427690" cy="576000"/>
          </a:xfrm>
          <a:prstGeom prst="roundRect">
            <a:avLst/>
          </a:prstGeom>
          <a:solidFill>
            <a:srgbClr val="7ABD4E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Vatikan</a:t>
            </a:r>
          </a:p>
        </p:txBody>
      </p:sp>
      <p:graphicFrame>
        <p:nvGraphicFramePr>
          <p:cNvPr id="131" name="Diagramm 130">
            <a:hlinkClick r:id="rId2" action="ppaction://hlinksldjump"/>
            <a:extLst>
              <a:ext uri="{FF2B5EF4-FFF2-40B4-BE49-F238E27FC236}">
                <a16:creationId xmlns:a16="http://schemas.microsoft.com/office/drawing/2014/main" id="{8102D065-4BCD-6FA2-D03E-7DE87EF26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283449"/>
              </p:ext>
            </p:extLst>
          </p:nvPr>
        </p:nvGraphicFramePr>
        <p:xfrm>
          <a:off x="2226883" y="6221838"/>
          <a:ext cx="1243324" cy="74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3" name="Diagramm 132">
            <a:hlinkClick r:id="rId2" action="ppaction://hlinksldjump"/>
            <a:extLst>
              <a:ext uri="{FF2B5EF4-FFF2-40B4-BE49-F238E27FC236}">
                <a16:creationId xmlns:a16="http://schemas.microsoft.com/office/drawing/2014/main" id="{AC89F88B-716F-63F0-E90D-6FB86D6F1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289059"/>
              </p:ext>
            </p:extLst>
          </p:nvPr>
        </p:nvGraphicFramePr>
        <p:xfrm>
          <a:off x="5659943" y="6221838"/>
          <a:ext cx="1243325" cy="74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69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7" grpId="0" animBg="1"/>
      <p:bldP spid="114" grpId="0" animBg="1"/>
      <p:bldP spid="115" grpId="0" animBg="1"/>
      <p:bldP spid="96" grpId="0" animBg="1"/>
      <p:bldP spid="94" grpId="0" animBg="1"/>
      <p:bldP spid="95" grpId="0" animBg="1"/>
      <p:bldP spid="82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81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72" grpId="0" animBg="1"/>
      <p:bldP spid="72" grpId="1" animBg="1"/>
      <p:bldP spid="71" grpId="0" animBg="1"/>
      <p:bldP spid="71" grpId="1" animBg="1"/>
      <p:bldP spid="70" grpId="0" animBg="1"/>
      <p:bldP spid="70" grpId="1" animBg="1"/>
      <p:bldP spid="69" grpId="0" animBg="1"/>
      <p:bldP spid="69" grpId="1" animBg="1"/>
      <p:bldP spid="68" grpId="0" animBg="1"/>
      <p:bldP spid="68" grpId="1" animBg="1"/>
      <p:bldP spid="67" grpId="0" animBg="1"/>
      <p:bldP spid="67" grpId="1" animBg="1"/>
      <p:bldP spid="73" grpId="0" animBg="1"/>
      <p:bldP spid="73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7" grpId="0" animBg="1"/>
      <p:bldP spid="7" grpId="1" animBg="1"/>
      <p:bldP spid="116" grpId="0" animBg="1"/>
      <p:bldP spid="116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Graphic spid="131" grpId="0">
        <p:bldAsOne/>
      </p:bldGraphic>
      <p:bldGraphic spid="133" grpId="0">
        <p:bldAsOne/>
      </p:bldGraphic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606</Words>
  <Application>Microsoft Office PowerPoint</Application>
  <PresentationFormat>Bildschirmpräsentation (4:3)</PresentationFormat>
  <Paragraphs>387</Paragraphs>
  <Slides>6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Siegfried Schmidt</dc:creator>
  <cp:lastModifiedBy>Siegfried Schmidt</cp:lastModifiedBy>
  <cp:revision>58</cp:revision>
  <dcterms:created xsi:type="dcterms:W3CDTF">2024-08-18T19:33:18Z</dcterms:created>
  <dcterms:modified xsi:type="dcterms:W3CDTF">2025-03-27T20:35:29Z</dcterms:modified>
</cp:coreProperties>
</file>