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60" r:id="rId3"/>
    <p:sldId id="262" r:id="rId4"/>
    <p:sldId id="263" r:id="rId5"/>
    <p:sldId id="264" r:id="rId6"/>
    <p:sldId id="270" r:id="rId7"/>
    <p:sldId id="271" r:id="rId8"/>
    <p:sldId id="272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319E"/>
    <a:srgbClr val="ADE4F9"/>
    <a:srgbClr val="55B235"/>
    <a:srgbClr val="B0B0B0"/>
    <a:srgbClr val="FF0505"/>
    <a:srgbClr val="CC57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9" autoAdjust="0"/>
    <p:restoredTop sz="94660"/>
  </p:normalViewPr>
  <p:slideViewPr>
    <p:cSldViewPr snapToGrid="0">
      <p:cViewPr varScale="1">
        <p:scale>
          <a:sx n="149" d="100"/>
          <a:sy n="149" d="100"/>
        </p:scale>
        <p:origin x="644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61277-6119-4C3E-AD57-E41C548B4BEA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019E7-7B62-4333-B0F5-B2A7F620058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301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Lösung: Berlin - Fernsehturm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019E7-7B62-4333-B0F5-B2A7F620058F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70737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019E7-7B62-4333-B0F5-B2A7F620058F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78552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EE705D-C7EB-438B-AE56-9682081B1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3A44DD5-B1FE-9DBE-5925-AF3A1D7B00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164EEF4-3991-D879-0A3B-33169EBBC7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D88590F-2245-D8FA-E79A-1E2AAD93C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019E7-7B62-4333-B0F5-B2A7F620058F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4989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019E7-7B62-4333-B0F5-B2A7F620058F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545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5460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7017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6106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089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414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7539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1979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8537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dirty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4952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2074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475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90782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hyperlink" Target="https://pixabay.com/de/berlin-fernsehturm-hauptstadt-902693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de/photo/709958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de/tiere/vogel/eulen/auge-wild-tier-natur-tiere-vogel-eule-im-freien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iaggi-usa.it/grand-canyon-skywalk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143951935@N07/30798868312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slide" Target="slide9.xml"/><Relationship Id="rId4" Type="http://schemas.openxmlformats.org/officeDocument/2006/relationships/hyperlink" Target="https://pxhere.com/th/photo/769162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hteck 68">
            <a:hlinkClick r:id="" action="ppaction://noaction"/>
            <a:extLst>
              <a:ext uri="{FF2B5EF4-FFF2-40B4-BE49-F238E27FC236}">
                <a16:creationId xmlns:a16="http://schemas.microsoft.com/office/drawing/2014/main" id="{39122499-7A7F-0D01-A8BF-B993E0D57BD4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pic>
        <p:nvPicPr>
          <p:cNvPr id="3" name="Grafik Berlin" descr="Ein Bild, das Gebäude, draußen, Himmel, Turm enthält.&#10;&#10;Automatisch generierte Beschreibung">
            <a:extLst>
              <a:ext uri="{FF2B5EF4-FFF2-40B4-BE49-F238E27FC236}">
                <a16:creationId xmlns:a16="http://schemas.microsoft.com/office/drawing/2014/main" id="{56542C98-5DBB-2D17-5650-EDD6FFE540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524000" y="-16856"/>
            <a:ext cx="9143997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12F36A5D-AF0A-7B1E-7370-2995C741A9F7}"/>
              </a:ext>
            </a:extLst>
          </p:cNvPr>
          <p:cNvSpPr/>
          <p:nvPr/>
        </p:nvSpPr>
        <p:spPr>
          <a:xfrm>
            <a:off x="1523996" y="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EA5C42FF-F9C3-E10F-4024-ADAA24278B41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D69841AD-1D9C-2815-C65C-B809DFE60FA5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A5043FA7-FEA7-12C9-3823-162A2486D205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27C2E695-7505-AF6B-A7C5-3F75AE34EE3F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95CC1293-B116-CD37-960B-DA1E73400A0D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7FDA8B0E-C67E-EE67-E280-CA889454FE55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6956BE47-E1B2-4AFF-A352-B8AEE8B14C33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53B65F1F-E635-8209-729F-845B9A61C5BD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2EBA7179-965A-A3DA-4906-960D11048B55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A416424F-B1A9-BA0A-4B4E-39F50CF7F88A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21EC566A-C793-1482-14F6-568A11B58863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89DFE23B-5339-A99B-2D5F-8DC7E0E3E99A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A6A6C5CB-614E-BA95-FFA1-6E583B1916E9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9AE01E94-F74C-3E11-926F-49732227A373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D34A4078-6793-6493-6FFE-66E9D32755D1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5E9765B0-8616-50FE-29D7-42033E8ACE51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3F689CFD-3532-8073-3DD6-EBABE97E1CE9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1C624DD2-A283-70CF-4B38-E2BB9395C6FC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297FCAB7-FAF9-AC04-E5B2-7C7ECC35CD2E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2003B0E5-2615-2D44-E57B-421F8380F8DB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438BEF7C-B2B8-7A5D-EE17-BDDDFB4261EA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151567A9-9CAC-F72D-F892-569B5204E6F2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D3282E4A-E2EC-52FF-EE13-ACE2317C0BED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F63D68A8-E68C-1CA1-F999-B8B897184F70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81A2FEE0-6C3C-E16A-EC33-DCEB42F1A334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DF2FAB32-C04C-2029-70E6-05D42DC757A2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AFDAFC17-533B-CB80-ABE1-197C9F922C04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CF249380-4925-D853-05FA-C5F5029B7C64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3CBE978B-71EE-105B-2089-1898287DF0AE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B9B89ACA-4B6A-E393-2F3C-8FB2086BB958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606B6A1B-68DE-772C-0C17-55E28E1E5068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03C12D77-9457-70E0-75D6-64C49611CB65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76238485-4021-F248-C8D1-08C3B166F46D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F3274FEB-65FE-4EBE-57E6-4D905BE7604E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63390DC7-393B-C4CA-EF68-EFF9F2EE6A94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75AD8A61-0D20-88DA-54D1-7FC34361DD04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4BBA1370-CC29-A70D-C33C-E82B512DB416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D1F41A84-6F77-BCB8-3A2A-C3D7D85AE634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CACEAA7E-DC52-7CFE-C33F-D0B8DCE81EC3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35F3548E-ADF2-9868-8B80-6EEC0537E367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751E3A30-ECCA-DE0E-B600-340F0B398D7E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A705032D-A5F2-046A-FE98-A2D1B7EE26F8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7365014D-4869-DD38-9D74-50D48F12611B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5C79ED65-49B6-491A-C93A-75455D8148C3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C980B72D-8CBA-FE02-3617-D83F786A0A93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105C8B45-652E-85AE-5DC7-A6FD21FFF2A4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B1B1EB10-3CDB-9DB2-3E40-7F70960504E9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12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81C31706-25E4-28CD-5083-732C130B6F94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9397162F-4CEE-3C65-994D-140A5653B40D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7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EC1C42DE-3674-6659-0569-F9592AC50FCC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9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9D90F3B4-4550-81E6-AC6E-008BB2B8F110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PunkteText1">
            <a:extLst>
              <a:ext uri="{FF2B5EF4-FFF2-40B4-BE49-F238E27FC236}">
                <a16:creationId xmlns:a16="http://schemas.microsoft.com/office/drawing/2014/main" id="{5205235A-71A1-A9A6-BCA2-10341CF6C38D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48</a:t>
            </a:r>
            <a:endParaRPr lang="de-DE" sz="2800" dirty="0"/>
          </a:p>
        </p:txBody>
      </p:sp>
      <p:sp>
        <p:nvSpPr>
          <p:cNvPr id="13" name="PunkteText2">
            <a:extLst>
              <a:ext uri="{FF2B5EF4-FFF2-40B4-BE49-F238E27FC236}">
                <a16:creationId xmlns:a16="http://schemas.microsoft.com/office/drawing/2014/main" id="{1DC29F85-0F11-C188-9853-D527CD321BE3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48</a:t>
            </a:r>
            <a:endParaRPr lang="de-DE" sz="2800" dirty="0"/>
          </a:p>
        </p:txBody>
      </p:sp>
      <p:sp>
        <p:nvSpPr>
          <p:cNvPr id="16" name="PunkteText3">
            <a:extLst>
              <a:ext uri="{FF2B5EF4-FFF2-40B4-BE49-F238E27FC236}">
                <a16:creationId xmlns:a16="http://schemas.microsoft.com/office/drawing/2014/main" id="{C970BD3A-B479-8620-8AC1-991369DF52AF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48</a:t>
            </a:r>
            <a:endParaRPr lang="de-DE" sz="2800" dirty="0"/>
          </a:p>
        </p:txBody>
      </p:sp>
      <p:sp>
        <p:nvSpPr>
          <p:cNvPr id="18" name="PunkteText4">
            <a:extLst>
              <a:ext uri="{FF2B5EF4-FFF2-40B4-BE49-F238E27FC236}">
                <a16:creationId xmlns:a16="http://schemas.microsoft.com/office/drawing/2014/main" id="{BB0DDA50-66C2-0579-0DAD-2B5B26927269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48</a:t>
            </a:r>
            <a:endParaRPr lang="de-DE" sz="2800" dirty="0"/>
          </a:p>
        </p:txBody>
      </p:sp>
      <p:sp>
        <p:nvSpPr>
          <p:cNvPr id="57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2F894BD7-C1FB-6D3E-41ED-14DC0E6CDAFA}"/>
              </a:ext>
            </a:extLst>
          </p:cNvPr>
          <p:cNvSpPr/>
          <p:nvPr/>
        </p:nvSpPr>
        <p:spPr>
          <a:xfrm>
            <a:off x="10716255" y="362648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017C3E47-5389-D7D0-1C5E-FDA722E8E2FA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143555C2-33E6-CE6C-B827-C71147BC6BE2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54814DA3-3AB1-064D-5F9B-F3F753873037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DB73A34D-444A-3FD2-2F0E-DA4E9F26FAF2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6" name="Pfeil: nach rechts 55">
            <a:hlinkClick r:id="rId5" action="ppaction://hlinksldjump"/>
            <a:extLst>
              <a:ext uri="{FF2B5EF4-FFF2-40B4-BE49-F238E27FC236}">
                <a16:creationId xmlns:a16="http://schemas.microsoft.com/office/drawing/2014/main" id="{5EA91156-B3AF-5432-3A41-6479B9132408}"/>
              </a:ext>
            </a:extLst>
          </p:cNvPr>
          <p:cNvSpPr/>
          <p:nvPr/>
        </p:nvSpPr>
        <p:spPr>
          <a:xfrm>
            <a:off x="11140744" y="3178256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73" name="Gruppieren 72">
            <a:extLst>
              <a:ext uri="{FF2B5EF4-FFF2-40B4-BE49-F238E27FC236}">
                <a16:creationId xmlns:a16="http://schemas.microsoft.com/office/drawing/2014/main" id="{1B026275-3B8F-1FBF-AE04-B1ABB0ECEE78}"/>
              </a:ext>
            </a:extLst>
          </p:cNvPr>
          <p:cNvGrpSpPr/>
          <p:nvPr/>
        </p:nvGrpSpPr>
        <p:grpSpPr>
          <a:xfrm>
            <a:off x="1520285" y="-7188"/>
            <a:ext cx="9144000" cy="6874858"/>
            <a:chOff x="1520285" y="-7188"/>
            <a:chExt cx="9144000" cy="6874858"/>
          </a:xfrm>
        </p:grpSpPr>
        <p:pic>
          <p:nvPicPr>
            <p:cNvPr id="2" name="Grafik Berlin" descr="Ein Bild, das Gebäude, draußen, Himmel, Turm enthält.&#10;&#10;Automatisch generierte Beschreibung">
              <a:extLst>
                <a:ext uri="{FF2B5EF4-FFF2-40B4-BE49-F238E27FC236}">
                  <a16:creationId xmlns:a16="http://schemas.microsoft.com/office/drawing/2014/main" id="{590F47B8-98FC-C78A-1D4F-5310149CA5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tretch>
              <a:fillRect/>
            </a:stretch>
          </p:blipFill>
          <p:spPr>
            <a:xfrm>
              <a:off x="1520285" y="-7188"/>
              <a:ext cx="9144000" cy="6874858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14300" prst="hardEdge"/>
            </a:sp3d>
          </p:spPr>
        </p:pic>
        <p:sp>
          <p:nvSpPr>
            <p:cNvPr id="72" name="Textfeld 71">
              <a:extLst>
                <a:ext uri="{FF2B5EF4-FFF2-40B4-BE49-F238E27FC236}">
                  <a16:creationId xmlns:a16="http://schemas.microsoft.com/office/drawing/2014/main" id="{4D5E80AD-BF20-E8C7-72B9-8C4B51D9D4EA}"/>
                </a:ext>
              </a:extLst>
            </p:cNvPr>
            <p:cNvSpPr txBox="1"/>
            <p:nvPr/>
          </p:nvSpPr>
          <p:spPr>
            <a:xfrm>
              <a:off x="2060328" y="296390"/>
              <a:ext cx="353532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Berlin - Fernsehturm</a:t>
              </a:r>
            </a:p>
          </p:txBody>
        </p:sp>
      </p:grpSp>
      <p:sp>
        <p:nvSpPr>
          <p:cNvPr id="59" name="Rechteck 58">
            <a:extLst>
              <a:ext uri="{FF2B5EF4-FFF2-40B4-BE49-F238E27FC236}">
                <a16:creationId xmlns:a16="http://schemas.microsoft.com/office/drawing/2014/main" id="{6BB7B64F-7A9E-4BCA-ED74-B6FD8E1DEBAD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Bildrätzel 1</a:t>
            </a:r>
          </a:p>
          <a:p>
            <a:pPr algn="ctr"/>
            <a:endParaRPr lang="de-DE" sz="9600" dirty="0"/>
          </a:p>
        </p:txBody>
      </p:sp>
      <p:sp>
        <p:nvSpPr>
          <p:cNvPr id="60" name="Rechteck 59">
            <a:hlinkClick r:id="" action="ppaction://macro?name=InitPunkte"/>
            <a:extLst>
              <a:ext uri="{FF2B5EF4-FFF2-40B4-BE49-F238E27FC236}">
                <a16:creationId xmlns:a16="http://schemas.microsoft.com/office/drawing/2014/main" id="{06B1A9BF-2A74-8EB7-3B65-2DD35DFDB40E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  <p:grpSp>
        <p:nvGrpSpPr>
          <p:cNvPr id="71" name="Gruppieren 70">
            <a:extLst>
              <a:ext uri="{FF2B5EF4-FFF2-40B4-BE49-F238E27FC236}">
                <a16:creationId xmlns:a16="http://schemas.microsoft.com/office/drawing/2014/main" id="{BE0971AB-0C3D-9E33-8C82-1E94E9F22C5E}"/>
              </a:ext>
            </a:extLst>
          </p:cNvPr>
          <p:cNvGrpSpPr/>
          <p:nvPr/>
        </p:nvGrpSpPr>
        <p:grpSpPr>
          <a:xfrm>
            <a:off x="0" y="0"/>
            <a:ext cx="12192000" cy="6874856"/>
            <a:chOff x="0" y="0"/>
            <a:chExt cx="12192000" cy="6874856"/>
          </a:xfrm>
        </p:grpSpPr>
        <p:sp>
          <p:nvSpPr>
            <p:cNvPr id="58" name="Rechteck 57">
              <a:extLst>
                <a:ext uri="{FF2B5EF4-FFF2-40B4-BE49-F238E27FC236}">
                  <a16:creationId xmlns:a16="http://schemas.microsoft.com/office/drawing/2014/main" id="{390DABAB-9D4C-F76A-545A-214FD37777E6}"/>
                </a:ext>
              </a:extLst>
            </p:cNvPr>
            <p:cNvSpPr/>
            <p:nvPr/>
          </p:nvSpPr>
          <p:spPr>
            <a:xfrm>
              <a:off x="0" y="0"/>
              <a:ext cx="12192000" cy="687485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de-DE" sz="40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Bildrätzel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Hinweise: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Diese Präsentation wird mithilfe  mit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Makros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ausgeführt. Diese, wenn vom Computer gefordert, bitte zulassen!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Setzt einen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unabhängigen Spielleiter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ein (Lehrer, Elternteil), der bereits die Lösungen kennt und das Spiel leitet!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Bildet bis zu 4 Gruppen und lost aus wer mit dem Rätzel beginnt.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Jede mitspielende Gruppe hat je Bildrätzel 48 Punkte. Für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jedes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geöffnete Feld im Rätzel werden bei Nichtbenennung der Lösung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1 Punkt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oder falschgenannter Lösung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5 Punkte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abgezogen. Die Gruppe mit dem richtigen Lösungswort darf den anderen Gruppen jeweils weitere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2 Punkte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abziehen. Klickt dazu einmal, zweimal oder fünfmal  auf das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„P“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unter der angezeigten Punktzahl der Gruppe. </a:t>
              </a:r>
            </a:p>
            <a:p>
              <a:pPr algn="ctr"/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Achtung: Jede Gruppe darf </a:t>
              </a:r>
              <a:r>
                <a:rPr lang="de-DE" sz="2500" b="1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immer nur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ein Feld öffnen. 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Ist das Rätzel gelöst kann das Lösungsbild eingeblendet werden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„Lösung“.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Geht danach zum nächsten Bildrätzel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(klickt auf den Pfeil)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.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Am Ende aller gelösten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8 Bildrätzel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könnt Ihr die Gesamtpunktzahl der Gruppen errechnen. Klickt dazu in der End-Folie auf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„Gesamtpunkte berechnen“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. </a:t>
              </a:r>
            </a:p>
            <a:p>
              <a:endParaRPr lang="de-DE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endParaRPr>
            </a:p>
          </p:txBody>
        </p:sp>
        <p:sp>
          <p:nvSpPr>
            <p:cNvPr id="70" name="Pfeil: nach rechts 69">
              <a:extLst>
                <a:ext uri="{FF2B5EF4-FFF2-40B4-BE49-F238E27FC236}">
                  <a16:creationId xmlns:a16="http://schemas.microsoft.com/office/drawing/2014/main" id="{76F83F4B-BA0A-D737-D5E3-5B5F06573FA7}"/>
                </a:ext>
              </a:extLst>
            </p:cNvPr>
            <p:cNvSpPr/>
            <p:nvPr/>
          </p:nvSpPr>
          <p:spPr>
            <a:xfrm>
              <a:off x="10625434" y="41582"/>
              <a:ext cx="1403139" cy="796667"/>
            </a:xfrm>
            <a:prstGeom prst="rightArrow">
              <a:avLst/>
            </a:prstGeom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/>
                <a:t>weiter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703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59" grpId="0" animBg="1"/>
      <p:bldP spid="6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5FE5A-2EBE-9F6B-0C3B-ABF1685FBD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 descr="Ein Bild, das draußen, Himmel, Wolke, Baum enthält.">
            <a:extLst>
              <a:ext uri="{FF2B5EF4-FFF2-40B4-BE49-F238E27FC236}">
                <a16:creationId xmlns:a16="http://schemas.microsoft.com/office/drawing/2014/main" id="{394BC207-0221-6384-44A3-304AC3D53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24000" y="759"/>
            <a:ext cx="9144000" cy="6856483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785257FA-0904-BAA7-9284-472BD9563153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BD5A0B53-078C-8F1A-2804-99E7458AAB90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504F5C15-859B-504E-EC31-FEFB56573659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5BABE8BD-77D8-8CE0-ECA2-1C7A0AFD5EB7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02944A25-3FEE-8CBE-DCC1-F3CE87E8C37C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1583C046-FFBA-4EDE-B3FE-B6F4AF7C0EBE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7484116B-A3CB-6990-F977-6A1E82F19A88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6F6A227C-1E8E-B5A7-5F11-BCD956DA19C1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FA738567-AA16-ECC4-16CB-7E253C970C8E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5BBC9500-8A84-099C-8498-085336D2C7E4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61045855-F04A-3388-69B2-4A7284C949D7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0EC75862-9770-0775-E31D-38DB27EBEB3A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D5EBE874-763B-CCE3-84FE-DB51CB423230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9C9A9114-6EF5-356D-135A-8CC190E06862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E6F6F86C-9B37-AFFA-56FE-AD9374965720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E7509D4D-6D01-FE83-1BA2-84ECABD27F4E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445254C7-4579-8BB2-9F1C-0502D34695E6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7016AFF4-0082-8586-8566-6BFA256E7227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94252EAC-080C-4DC3-3BD3-8115D9A8FFCC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F01755FE-4DF6-A263-C16D-2DC98614C01C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284A34E7-3B13-01A1-EFEE-EEEE1FF5982A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5327DF74-C337-F5AA-1B05-263AE0E13A99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4EB0B349-F1A3-4E59-785B-247E56B1DF3B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03D6ED23-1138-FEC4-E4E4-AF876718248A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071C59C9-37BF-150A-9AF2-0491FE26F91B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C7CAACCF-8445-1794-D165-DE0D2A5E8E87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637BB803-C4C0-CAF7-DF24-7A495183A908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A4443ABF-4FFC-B7F6-8DFC-10C4F6AAA4E8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641210B5-BB16-0058-0FB9-08CD43B63924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E5F10FDD-491B-D68C-7576-D642A3C6E00B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BD8625BF-AEAB-DCB7-1159-9B541EDEEF9F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3E7C9ECA-3668-FECC-E5A1-23BB0F465DE2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DBDEFB16-D124-F09F-A352-F1ED2F451AF0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EAB5EA53-1C5C-14FD-5716-649586676379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0D522C4B-86AE-0DB5-087C-62C530B8858A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EA7E651B-56A0-892F-2FA8-EC7F9C318C40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FA084669-19A0-15E5-D84D-FBF0B9B4BCC4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82083506-1146-1ADF-1649-AC4902C22F84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371E40A8-5AD6-4C4B-6F14-704F730CE1CC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D26C87E4-7C45-60BA-4606-7766A765FEEF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27B1CBAA-16AD-D405-5E3F-78A95CA52DE6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2F619B80-5071-3781-6041-AA5418DE8FD1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9A5FD6F2-C13B-FD7E-1625-F9EFC3BEE82C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EAA00E26-4AED-692C-2D19-6D1423663B4F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56964A11-F0CF-EC23-91F1-389926FA7E3D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6C1E9020-5D5A-90AE-4B2F-C49B139F2C7C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433ADE8E-4750-227D-606A-C6D5665029C6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8DF2AACE-E211-2139-3663-F8123EB77270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3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311DB342-6619-8BB6-24B8-822F7129C787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8514F060-A6F8-0CB5-3EE6-E7E0327C6CA5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F6E46668-2C33-0DCD-46F9-63FD53D2C04D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D8A94DC1-5FC5-6E29-90DD-576B2D292D54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6" name="PunkteText1">
            <a:extLst>
              <a:ext uri="{FF2B5EF4-FFF2-40B4-BE49-F238E27FC236}">
                <a16:creationId xmlns:a16="http://schemas.microsoft.com/office/drawing/2014/main" id="{9708F13E-6DB6-5AFB-5525-7C6114B65C89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46</a:t>
            </a:r>
          </a:p>
        </p:txBody>
      </p:sp>
      <p:sp>
        <p:nvSpPr>
          <p:cNvPr id="17" name="PunkteText2">
            <a:extLst>
              <a:ext uri="{FF2B5EF4-FFF2-40B4-BE49-F238E27FC236}">
                <a16:creationId xmlns:a16="http://schemas.microsoft.com/office/drawing/2014/main" id="{531278F8-CC4D-C66E-E94E-BEFC2218CC0F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46</a:t>
            </a:r>
          </a:p>
        </p:txBody>
      </p:sp>
      <p:sp>
        <p:nvSpPr>
          <p:cNvPr id="18" name="PunkteText3">
            <a:extLst>
              <a:ext uri="{FF2B5EF4-FFF2-40B4-BE49-F238E27FC236}">
                <a16:creationId xmlns:a16="http://schemas.microsoft.com/office/drawing/2014/main" id="{6CC10BDC-4194-2020-4604-0ABC815FE559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46</a:t>
            </a:r>
          </a:p>
        </p:txBody>
      </p:sp>
      <p:sp>
        <p:nvSpPr>
          <p:cNvPr id="19" name="PunkteText4">
            <a:extLst>
              <a:ext uri="{FF2B5EF4-FFF2-40B4-BE49-F238E27FC236}">
                <a16:creationId xmlns:a16="http://schemas.microsoft.com/office/drawing/2014/main" id="{FB33470A-3DDD-A201-8B8F-C4FA9D1F3D68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46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6BE01B02-5312-3D51-B5FF-E79BD2B90560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A40C12DB-4B6D-9082-5BAF-FA640351681A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54BCB2FD-9B4B-A87C-4BC8-00B29C6766D8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4BF8C920-9B49-8818-69B9-F9B0733278B9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6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A07FE7D7-9064-882E-5C83-F6FD89D010C7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7" name="Pfeil: nach rechts 56">
            <a:hlinkClick r:id="rId4" action="ppaction://hlinksldjump"/>
            <a:extLst>
              <a:ext uri="{FF2B5EF4-FFF2-40B4-BE49-F238E27FC236}">
                <a16:creationId xmlns:a16="http://schemas.microsoft.com/office/drawing/2014/main" id="{30A0B596-7827-BA7E-28AF-1AE46D8EC6AB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8" name="Rechteck 57">
            <a:extLst>
              <a:ext uri="{FF2B5EF4-FFF2-40B4-BE49-F238E27FC236}">
                <a16:creationId xmlns:a16="http://schemas.microsoft.com/office/drawing/2014/main" id="{E50A5AC5-0211-48F6-21EA-73F4610A830F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grpSp>
        <p:nvGrpSpPr>
          <p:cNvPr id="70" name="Gruppieren 69">
            <a:extLst>
              <a:ext uri="{FF2B5EF4-FFF2-40B4-BE49-F238E27FC236}">
                <a16:creationId xmlns:a16="http://schemas.microsoft.com/office/drawing/2014/main" id="{05EC5AD3-CD57-FAF3-4031-D3E04AFB1E06}"/>
              </a:ext>
            </a:extLst>
          </p:cNvPr>
          <p:cNvGrpSpPr/>
          <p:nvPr/>
        </p:nvGrpSpPr>
        <p:grpSpPr>
          <a:xfrm>
            <a:off x="1523996" y="-11811"/>
            <a:ext cx="9144000" cy="6856483"/>
            <a:chOff x="1523996" y="-11811"/>
            <a:chExt cx="9144000" cy="6856483"/>
          </a:xfrm>
        </p:grpSpPr>
        <p:pic>
          <p:nvPicPr>
            <p:cNvPr id="2" name="Grafik 1" descr="Ein Bild, das draußen, Himmel, Wolke, Baum enthält.">
              <a:extLst>
                <a:ext uri="{FF2B5EF4-FFF2-40B4-BE49-F238E27FC236}">
                  <a16:creationId xmlns:a16="http://schemas.microsoft.com/office/drawing/2014/main" id="{D91E10D9-4EB5-B472-234D-A28AA84195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1523996" y="-11811"/>
              <a:ext cx="9144000" cy="6856483"/>
            </a:xfrm>
            <a:prstGeom prst="rect">
              <a:avLst/>
            </a:prstGeom>
          </p:spPr>
        </p:pic>
        <p:sp>
          <p:nvSpPr>
            <p:cNvPr id="69" name="Textfeld 68">
              <a:extLst>
                <a:ext uri="{FF2B5EF4-FFF2-40B4-BE49-F238E27FC236}">
                  <a16:creationId xmlns:a16="http://schemas.microsoft.com/office/drawing/2014/main" id="{DB79D064-C332-DE01-07A8-E8E488776557}"/>
                </a:ext>
              </a:extLst>
            </p:cNvPr>
            <p:cNvSpPr txBox="1"/>
            <p:nvPr/>
          </p:nvSpPr>
          <p:spPr>
            <a:xfrm>
              <a:off x="4295781" y="280094"/>
              <a:ext cx="352814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Cottbus - Marktplatz</a:t>
              </a:r>
            </a:p>
          </p:txBody>
        </p:sp>
      </p:grpSp>
      <p:sp>
        <p:nvSpPr>
          <p:cNvPr id="59" name="Rechteck 58">
            <a:extLst>
              <a:ext uri="{FF2B5EF4-FFF2-40B4-BE49-F238E27FC236}">
                <a16:creationId xmlns:a16="http://schemas.microsoft.com/office/drawing/2014/main" id="{87DC5558-C85C-D43E-32AC-03D7B8687C9E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Bildrätzel 2</a:t>
            </a:r>
          </a:p>
          <a:p>
            <a:pPr algn="ctr"/>
            <a:endParaRPr lang="de-DE" sz="9600" dirty="0"/>
          </a:p>
        </p:txBody>
      </p:sp>
      <p:sp>
        <p:nvSpPr>
          <p:cNvPr id="60" name="Rechteck 59">
            <a:extLst>
              <a:ext uri="{FF2B5EF4-FFF2-40B4-BE49-F238E27FC236}">
                <a16:creationId xmlns:a16="http://schemas.microsoft.com/office/drawing/2014/main" id="{C0417CA1-D90C-C743-50A7-DE79DF8BFCC7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84090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4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59" grpId="0" animBg="1"/>
      <p:bldP spid="6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381360-4744-EFDD-F41C-97085959B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Vogel, Raubvogel, Eule, draußen enthält.&#10;&#10;Automatisch generierte Beschreibung">
            <a:extLst>
              <a:ext uri="{FF2B5EF4-FFF2-40B4-BE49-F238E27FC236}">
                <a16:creationId xmlns:a16="http://schemas.microsoft.com/office/drawing/2014/main" id="{9A237F7A-0888-1BF1-F52C-DFDA12FD5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solidFill>
            <a:srgbClr val="00B050"/>
          </a:solidFill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61525C94-CAD4-0A05-42D7-8F7E0255734B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A145AB63-B767-1B4B-53A1-2D75CC2B73A8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441438B0-53A1-CEBD-B49D-E05938D7E7B4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D4B70961-DCD5-3643-EC52-0809046713F7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CD0DCAEF-B6B3-3F3F-E2F3-39DBA4B30EB5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13E88CED-D8FF-CFE1-EB39-87E974A559A0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F53B4A72-2475-6CAF-71B4-784C53A84212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E25080CE-2D83-85AC-E028-D62572F47EF8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4C62CAAD-CCB1-D074-69BE-2228E3451047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2EE272DB-3E86-331C-C9EF-4BE5661569FC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E812FE26-E4BE-BAA3-E094-B3EFB6B5FBC0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7DD0AD2A-AAE4-716E-E278-9E477174A10F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291FD9D4-4321-0E41-C1C7-6916D16EE4DE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B484201A-D10F-72F3-226A-DEBF238C7CE1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0409C5C8-7FCA-251D-06B2-A9DBB1079C57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983276FB-A88B-D0E7-041D-9BBDF0D2E023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4DF2B6B9-C1D8-C2BC-AD5F-AE8362DEA20E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647277E7-B7C0-899F-F2B8-67A3181FC582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011A4DC3-E349-8F43-6C4D-0A967204960C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BCC67912-7A87-0187-2903-507118C27295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1C8F2239-C71B-314A-9CF3-681C33EE9A6B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7A0AAD1E-4E7A-CD1C-2FB5-FFCE43481826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C9E5FECE-7E4F-C3A0-0A71-4AFF8D81603B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E073B2CD-652E-1C98-7100-084E41F73F30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CCD15724-7883-B4CC-71CE-7F8DFE5AB999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E05AE659-BA05-83E8-9171-0B2F2E4C9C21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5CA6C636-52CE-1933-C27C-CD1DDDB98575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B9453831-7102-C5A6-A30D-1DE7A3731348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CD599DB8-7C73-1047-43D0-7C228FADD7DB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AC7B73BC-27AD-4CBC-B8A7-5DC0E84CE023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47CF460F-601E-951A-EEA4-01660A4BD7CE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886E47CF-367F-72A8-F7A3-579B97B7F520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38C162BC-9FA7-4C3A-844B-5456D6846F27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CE5FE3AE-1847-C932-9AA8-ED9EEC340FB6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CB5759A7-1978-F30E-4A59-EAD1A521987D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AD52C883-23F4-248E-2678-E5EB45875C88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A8A128A6-F31C-F54A-117F-C1DD14885A5C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60AB4D1B-E6D3-3978-B665-5257BDF9FC46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00C021F1-7F79-5366-4130-E7913A8AAE53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3A46D4F1-F24E-9488-1DB1-A9CB60964C31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1B57BB28-12C7-07EC-6443-324BC74BBBD6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038B42DB-1720-3FD0-2C21-44C3D19BF161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F3EBEDD5-21DC-C725-85A3-E7D55DB56275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6BB58066-4064-D0BE-DB25-ACB643D7BB3D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4FCE80F1-A968-D040-E32C-98D32BB94F8B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77644595-644F-BB61-C96C-01D2292BFFAE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475DEBC7-0632-BECB-1175-6419F06F80C5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C92C24B2-95B8-EAB5-9881-CE58539752B5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97F88AD4-EB24-8298-BA94-0FDBDB4A8332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9010D0B3-C907-73C8-E7F0-6FF56EACD884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BE2F6B3F-4E4B-F3CD-56CF-F5C5ABD8BD5F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992D5B33-61F2-6572-0B17-716307384100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6" name="PunkteText1">
            <a:extLst>
              <a:ext uri="{FF2B5EF4-FFF2-40B4-BE49-F238E27FC236}">
                <a16:creationId xmlns:a16="http://schemas.microsoft.com/office/drawing/2014/main" id="{AF045224-6662-B474-77A6-BC336CEEE4BE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7" name="PunkteText2">
            <a:extLst>
              <a:ext uri="{FF2B5EF4-FFF2-40B4-BE49-F238E27FC236}">
                <a16:creationId xmlns:a16="http://schemas.microsoft.com/office/drawing/2014/main" id="{B29F1470-0BBE-70A5-50D4-224B498864E3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8" name="PunkteText3">
            <a:extLst>
              <a:ext uri="{FF2B5EF4-FFF2-40B4-BE49-F238E27FC236}">
                <a16:creationId xmlns:a16="http://schemas.microsoft.com/office/drawing/2014/main" id="{611F2D1B-EEFE-DCCE-DD81-B3D39EDCBFF9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9" name="PunkteText4">
            <a:extLst>
              <a:ext uri="{FF2B5EF4-FFF2-40B4-BE49-F238E27FC236}">
                <a16:creationId xmlns:a16="http://schemas.microsoft.com/office/drawing/2014/main" id="{3AB8B9D5-7097-0948-3E1B-D293AB746104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96ED3355-6FAB-771B-E48F-4CC94651E337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7029FFB3-4B11-9A03-68D8-F2FBA4EFD5E2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D5484E7C-BDE5-43C7-4883-45EEE00A1798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562E9948-46F0-E002-E2A8-85AF4087335D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6" name="Pfeil: nach rechts 55">
            <a:hlinkClick r:id="rId4" action="ppaction://hlinksldjump"/>
            <a:extLst>
              <a:ext uri="{FF2B5EF4-FFF2-40B4-BE49-F238E27FC236}">
                <a16:creationId xmlns:a16="http://schemas.microsoft.com/office/drawing/2014/main" id="{A92A558F-169A-C1E6-C1FB-1952AC77F861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7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679DD4AC-C67F-DCFA-B4A3-20C058DE434B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8" name="Rechteck 57">
            <a:extLst>
              <a:ext uri="{FF2B5EF4-FFF2-40B4-BE49-F238E27FC236}">
                <a16:creationId xmlns:a16="http://schemas.microsoft.com/office/drawing/2014/main" id="{F23129B1-BA1E-A318-77F5-9981427E47DE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grpSp>
        <p:nvGrpSpPr>
          <p:cNvPr id="70" name="Gruppieren 69">
            <a:extLst>
              <a:ext uri="{FF2B5EF4-FFF2-40B4-BE49-F238E27FC236}">
                <a16:creationId xmlns:a16="http://schemas.microsoft.com/office/drawing/2014/main" id="{3B421A31-E874-5273-E05E-49961B1C0728}"/>
              </a:ext>
            </a:extLst>
          </p:cNvPr>
          <p:cNvGrpSpPr/>
          <p:nvPr/>
        </p:nvGrpSpPr>
        <p:grpSpPr>
          <a:xfrm>
            <a:off x="1524749" y="-8174"/>
            <a:ext cx="9144000" cy="6858000"/>
            <a:chOff x="1524749" y="-8174"/>
            <a:chExt cx="9144000" cy="6858000"/>
          </a:xfrm>
        </p:grpSpPr>
        <p:pic>
          <p:nvPicPr>
            <p:cNvPr id="2" name="Grafik 1" descr="Ein Bild, das Vogel, Raubvogel, Eule, draußen enthält.&#10;&#10;Automatisch generierte Beschreibung">
              <a:extLst>
                <a:ext uri="{FF2B5EF4-FFF2-40B4-BE49-F238E27FC236}">
                  <a16:creationId xmlns:a16="http://schemas.microsoft.com/office/drawing/2014/main" id="{88F5BB1C-C099-4D8E-F536-56F5F0DEFE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1524749" y="-8174"/>
              <a:ext cx="9144000" cy="6858000"/>
            </a:xfrm>
            <a:prstGeom prst="rect">
              <a:avLst/>
            </a:prstGeom>
            <a:solidFill>
              <a:srgbClr val="00B050"/>
            </a:solidFill>
          </p:spPr>
        </p:pic>
        <p:sp>
          <p:nvSpPr>
            <p:cNvPr id="69" name="Textfeld 68">
              <a:extLst>
                <a:ext uri="{FF2B5EF4-FFF2-40B4-BE49-F238E27FC236}">
                  <a16:creationId xmlns:a16="http://schemas.microsoft.com/office/drawing/2014/main" id="{4D1B4266-52A0-D1D7-780C-4A7B6EC56777}"/>
                </a:ext>
              </a:extLst>
            </p:cNvPr>
            <p:cNvSpPr txBox="1"/>
            <p:nvPr/>
          </p:nvSpPr>
          <p:spPr>
            <a:xfrm>
              <a:off x="2628498" y="461038"/>
              <a:ext cx="90685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Eule</a:t>
              </a:r>
            </a:p>
          </p:txBody>
        </p:sp>
      </p:grpSp>
      <p:sp>
        <p:nvSpPr>
          <p:cNvPr id="59" name="Rechteck 58">
            <a:extLst>
              <a:ext uri="{FF2B5EF4-FFF2-40B4-BE49-F238E27FC236}">
                <a16:creationId xmlns:a16="http://schemas.microsoft.com/office/drawing/2014/main" id="{D41AC185-9D93-8B01-905F-83B3E0CCD514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Bildrätzel 3</a:t>
            </a:r>
          </a:p>
          <a:p>
            <a:pPr algn="ctr"/>
            <a:endParaRPr lang="de-DE" sz="9600" dirty="0"/>
          </a:p>
        </p:txBody>
      </p:sp>
      <p:sp>
        <p:nvSpPr>
          <p:cNvPr id="60" name="Rechteck 59">
            <a:extLst>
              <a:ext uri="{FF2B5EF4-FFF2-40B4-BE49-F238E27FC236}">
                <a16:creationId xmlns:a16="http://schemas.microsoft.com/office/drawing/2014/main" id="{AE7D4154-30EC-84DC-9CA7-B3A8CA327E10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34147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59" grpId="0" animBg="1"/>
      <p:bldP spid="6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6ECE1-5EEA-104E-96E3-117D459B0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Berg, Vulkan, Natur, Himmel enthält.">
            <a:extLst>
              <a:ext uri="{FF2B5EF4-FFF2-40B4-BE49-F238E27FC236}">
                <a16:creationId xmlns:a16="http://schemas.microsoft.com/office/drawing/2014/main" id="{4F37C3D8-7E22-097E-88C4-F3F68CA38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"/>
            <a:ext cx="9144000" cy="6857999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2A37AB17-363B-72DB-7AE5-2297DCA1D166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7FE87E8E-A2FE-E647-886B-E492D12DC67A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EE4980C8-837E-DBF7-A5D4-C63421833CF2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E1E19E94-4494-2E58-CBEB-99BDA0178C88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65538B92-F2EE-1258-F259-8F535A4E58AA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C50FE9B5-7D92-3554-4771-E93FD11C0319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8AA9F947-C09B-8747-EBD3-EF4FD9129D62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D7C8AB81-B8EC-6F2C-7C6C-2138DE0FC86E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13797F3F-BB60-53AB-B20C-D306DE6B7D0A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93B04455-47F1-41E7-6BBF-0ED656C34616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02C084F6-254A-A52D-C969-D3EFD12D3A4B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C2370888-0E5D-86DE-B77E-3404B7E2AA85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F2F43A2E-6C38-C188-24AF-920E75965E69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3F6202E4-F634-394D-3B2C-85D24B5CF8A6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44CAA2B6-8E56-80D3-C7C5-BF806B12E518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AD3413FB-54A3-F906-0777-B040E43FA01C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0D8D702E-A053-29FA-4510-F57E95E69A16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7C7D8262-21F2-71C9-EA8F-4EB8002D5603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A9E26F6D-2A57-4D92-A55A-A1DBD44F30B9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C6C0B1E4-0BFE-44F4-1B22-5BCBC0E0BD39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990A9492-4065-C4E8-A6CE-BC20E78F7CCE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F27EEA09-69C1-C91B-6436-0AB3B7E31B51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23DB9294-59E0-FB81-72CD-335C8AEFCAE5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B52CFA96-ACF8-2569-6CE5-F5D8AB9EE7B1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90DB3046-B052-0943-FDAF-7B7A7C3E2FC5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07A81D2D-58D2-59DC-CDDF-8D5F16F5AE27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B98365E3-944E-FB6A-E1AB-098C18A0D225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FCC5274F-6274-1F37-3797-0EFE6C1D6D21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C025C8CB-2944-4A0F-0A85-1C5954B11DAB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C4C781DB-1956-8395-0F5B-437478DA51D0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FFC622B0-AAE5-EB0E-2B0A-4999E3B089CB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2063A760-F046-2839-6251-FEAD23339E48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A040E77E-A832-8408-EA77-6FFD9B465B81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1C54F0CF-66F3-AEB0-B0E2-0530BC572E13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7D32F3FC-6F9B-9098-DA5B-B44A2E02C052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42E9F1A6-01D4-2D5B-1C0B-06EF9BF86E20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6BA66CFA-CB48-1B86-2217-3C55762774CB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6BA10DC2-B61D-0A6A-A581-12BC52AD37BD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10AE1D1D-5369-240F-F0FB-90B19F7D927B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5B18E4C5-1E03-5052-8DAE-0868BBB50FB3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1C25A87E-A0AB-D8A7-E68D-6646A77133B8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E4F7EEDD-1DF6-68F0-B0D9-A0BBC42299A3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ADF33C51-AED4-D43B-68C2-DD648B6714AF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A9092D71-F3AB-7F2B-1FCD-6EC5917013DA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0B3340F1-72A0-9213-5280-9A692147126F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D389B4D2-3ABB-31FC-37BE-D255A567B870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1ED8B4E2-F259-B101-A5A7-6D776B6A6CA4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151D136D-3331-86BD-1C0A-EA61F607C6E8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C900A9A8-51C8-1993-32FB-E97696BE5065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33578082-92BF-C911-0E44-34340737F206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BF0D7903-B2F8-FBDF-CCAB-6E411034B846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4206404F-37EE-3FC4-6817-95A96EAED811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6" name="PunkteText1">
            <a:extLst>
              <a:ext uri="{FF2B5EF4-FFF2-40B4-BE49-F238E27FC236}">
                <a16:creationId xmlns:a16="http://schemas.microsoft.com/office/drawing/2014/main" id="{621A83D2-942F-E05A-346C-DEAE3EE8E14B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7" name="PunkteText2">
            <a:extLst>
              <a:ext uri="{FF2B5EF4-FFF2-40B4-BE49-F238E27FC236}">
                <a16:creationId xmlns:a16="http://schemas.microsoft.com/office/drawing/2014/main" id="{A090390C-66C5-6000-A85F-EB0850D48872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8" name="PunkteText3">
            <a:extLst>
              <a:ext uri="{FF2B5EF4-FFF2-40B4-BE49-F238E27FC236}">
                <a16:creationId xmlns:a16="http://schemas.microsoft.com/office/drawing/2014/main" id="{1F728BC7-09C6-7571-369D-9A8B7B793D3F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9" name="PunkteText4">
            <a:extLst>
              <a:ext uri="{FF2B5EF4-FFF2-40B4-BE49-F238E27FC236}">
                <a16:creationId xmlns:a16="http://schemas.microsoft.com/office/drawing/2014/main" id="{5BD112E7-4DC7-AD2D-E5F4-5CA2D804EB55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6C871F28-1FCD-145D-0C2D-483BB00BAC08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893EFCE8-11AE-AACA-DA3C-0A83501A5DEF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6F6FB938-663D-D4F9-BB91-846DB04710E2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C1CE1512-9B94-925B-5E37-0722AE4EE000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6" name="Pfeil: nach rechts 55">
            <a:hlinkClick r:id="rId3" action="ppaction://hlinksldjump"/>
            <a:extLst>
              <a:ext uri="{FF2B5EF4-FFF2-40B4-BE49-F238E27FC236}">
                <a16:creationId xmlns:a16="http://schemas.microsoft.com/office/drawing/2014/main" id="{CE49E9EE-8135-4A8B-65A5-285A9E37364F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CFAE5503-F1C7-8E77-284B-12AFBD92D13C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7" name="Rechteck 56">
            <a:extLst>
              <a:ext uri="{FF2B5EF4-FFF2-40B4-BE49-F238E27FC236}">
                <a16:creationId xmlns:a16="http://schemas.microsoft.com/office/drawing/2014/main" id="{D2391CFE-7BE4-4713-4335-8F49E1EE28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grpSp>
        <p:nvGrpSpPr>
          <p:cNvPr id="70" name="Gruppieren 69">
            <a:extLst>
              <a:ext uri="{FF2B5EF4-FFF2-40B4-BE49-F238E27FC236}">
                <a16:creationId xmlns:a16="http://schemas.microsoft.com/office/drawing/2014/main" id="{FC33FD8E-F74C-7CB1-1979-49E7CE80C9E5}"/>
              </a:ext>
            </a:extLst>
          </p:cNvPr>
          <p:cNvGrpSpPr/>
          <p:nvPr/>
        </p:nvGrpSpPr>
        <p:grpSpPr>
          <a:xfrm>
            <a:off x="1560000" y="-9210"/>
            <a:ext cx="9144000" cy="6857999"/>
            <a:chOff x="1560000" y="-9210"/>
            <a:chExt cx="9144000" cy="6857999"/>
          </a:xfrm>
        </p:grpSpPr>
        <p:pic>
          <p:nvPicPr>
            <p:cNvPr id="58" name="Grafik 57" descr="Ein Bild, das Berg, Vulkan, Natur, Himmel enthält.">
              <a:extLst>
                <a:ext uri="{FF2B5EF4-FFF2-40B4-BE49-F238E27FC236}">
                  <a16:creationId xmlns:a16="http://schemas.microsoft.com/office/drawing/2014/main" id="{4BA0FDCB-0C7B-3FB2-3C7E-F64586B2BC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0000" y="-9210"/>
              <a:ext cx="9144000" cy="6857999"/>
            </a:xfrm>
            <a:prstGeom prst="rect">
              <a:avLst/>
            </a:prstGeom>
          </p:spPr>
        </p:pic>
        <p:sp>
          <p:nvSpPr>
            <p:cNvPr id="69" name="Textfeld 68">
              <a:extLst>
                <a:ext uri="{FF2B5EF4-FFF2-40B4-BE49-F238E27FC236}">
                  <a16:creationId xmlns:a16="http://schemas.microsoft.com/office/drawing/2014/main" id="{FBDFAEB8-EC53-00FE-2F9C-9CA900F0E9AE}"/>
                </a:ext>
              </a:extLst>
            </p:cNvPr>
            <p:cNvSpPr txBox="1"/>
            <p:nvPr/>
          </p:nvSpPr>
          <p:spPr>
            <a:xfrm>
              <a:off x="2441444" y="270556"/>
              <a:ext cx="130837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Vulkan</a:t>
              </a:r>
            </a:p>
          </p:txBody>
        </p:sp>
      </p:grpSp>
      <p:sp>
        <p:nvSpPr>
          <p:cNvPr id="59" name="Rechteck 58">
            <a:extLst>
              <a:ext uri="{FF2B5EF4-FFF2-40B4-BE49-F238E27FC236}">
                <a16:creationId xmlns:a16="http://schemas.microsoft.com/office/drawing/2014/main" id="{6D88D424-F0E4-9DA4-ED4E-9A17066BA311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Bildrätzel 4</a:t>
            </a:r>
          </a:p>
          <a:p>
            <a:pPr algn="ctr"/>
            <a:endParaRPr lang="de-DE" sz="9600" dirty="0"/>
          </a:p>
        </p:txBody>
      </p:sp>
      <p:sp>
        <p:nvSpPr>
          <p:cNvPr id="60" name="Rechteck 59">
            <a:extLst>
              <a:ext uri="{FF2B5EF4-FFF2-40B4-BE49-F238E27FC236}">
                <a16:creationId xmlns:a16="http://schemas.microsoft.com/office/drawing/2014/main" id="{DFEB5C12-4167-AFF8-084E-B76277A8C332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74727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59" grpId="0" animBg="1"/>
      <p:bldP spid="6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8E7137-4E80-2260-19B1-CD9DEBCF31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rafik 59" descr="Ein Bild, das draußen, Himmel, Schlucht, Berg enthält.&#10;&#10;KI-generierte Inhalte können fehlerhaft sein.">
            <a:extLst>
              <a:ext uri="{FF2B5EF4-FFF2-40B4-BE49-F238E27FC236}">
                <a16:creationId xmlns:a16="http://schemas.microsoft.com/office/drawing/2014/main" id="{904C9D90-F14E-D70C-FF35-2C9938B32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057" r="5223"/>
          <a:stretch/>
        </p:blipFill>
        <p:spPr>
          <a:xfrm>
            <a:off x="1534405" y="4460"/>
            <a:ext cx="9147288" cy="6876000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6AFE2211-0FEC-1D0B-60EE-0C4359575BA6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7E3650F0-664D-F6C8-EB91-99221F20471A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4FD32BBC-84E3-6EDD-49D9-8C9342DB7911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14E6D1B7-3337-442C-7415-4E5059F5F95C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056A2480-6D48-E0AD-E7C8-0CBBE69FEBFE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AA89FA18-3969-5024-F8C1-6C71306CCC92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D6A23AF6-7296-F3C3-2604-6E04368D9217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D513AF11-4895-6ECC-564E-D05AEF95F238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08EDCC30-D3D1-DD54-CB2E-B2AB462BD87A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8C06DA2E-E737-D26F-38A7-8FC69EC21FCC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6AE64C14-D27C-0E56-F3C1-5DA34580C102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B1CB09D9-AC24-E0DE-FC0A-14F49B9F22A6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F925B70A-2E98-FF52-A6CC-03E90029FD43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FFB56B87-7793-EEDA-79EC-1D0FC09F1112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E9A359F0-4B79-477F-7AE6-4C805781F429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B9B06C71-9A57-7E1D-3B51-5C3CB837BE2F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B2F6AC87-AB4A-428B-4FD7-A51F3F730F7E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D3CCA274-7EC9-D112-A5FE-B0FCEBB63B15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99437869-7D93-9573-8080-160F7099FC21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96E6A111-EA8D-D3DB-CE1E-DF4783C2C9CC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0D0EAB00-7007-6134-5309-D4B7F0D62C7D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1D1B0FD2-D42D-763B-B2D6-61CBD59A564E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B00C97AF-3C17-993F-98DC-E1BE8271A270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24763E19-7A88-DE9A-1B51-775CCEB1E682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9883C948-EB0C-844E-C45C-D39CB77BCA23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D2A64291-EE2F-D82D-18B2-ABBAA38E67C8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D4F4D17A-3500-E0F0-7652-36C110DC8B9A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980C4572-313D-8EF7-8F69-3FB2F49A35E3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B80C4379-ADFB-1818-163A-32CD07B3F754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D09A5445-56AC-676B-E221-E3254917A7E7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99CCA7AF-1550-B640-5C69-4B9C1AC89BC5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A037A170-89BC-A29D-9DE8-D4EEA406ACF0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8B3628E4-2226-1C98-06B1-1BE71DB32BBC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BB02FC7A-B84E-B411-C90C-E6686B11A841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9E33A297-45DC-C4C4-B619-C465B1C08FC9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1487FE64-9671-1372-F310-21F4B7FE7E3F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7D47A22B-3A78-7BBA-18ED-84EDDF7474B0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02BBADE5-FC26-FFED-F87B-99860AFF202E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C80344DF-B878-C97D-BB1A-CC682CDDCB12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8C0C7686-3D0E-F0FB-376E-09C901977162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BE1716BC-A324-F72B-B3D5-5101F30C91A7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83F97DE0-FAD8-FB56-F8E5-5BCAD8CAD472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A3368973-0D27-5C96-62E8-80A797D6D191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E5AE12B5-969F-CEB2-A718-18DA01861F44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1F29E0C3-43DF-B793-6DEF-E8D3EC5AA173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798027A2-0EA0-3543-23F7-ABE429DAE30A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BFCA7C8F-0B9C-08F7-06F7-A1642127B003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4EAA5CAF-97A4-37C8-42F9-1BEA686A3011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3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3FF59B44-6F66-2CE5-205F-72417D221E0E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BD157A94-3B06-3AA0-B218-859AB90AC833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168E17CF-E060-199C-05EB-621C4A3139D9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E98CC524-4E4D-FC2A-7418-1D49FFEAF266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PunkteText1">
            <a:extLst>
              <a:ext uri="{FF2B5EF4-FFF2-40B4-BE49-F238E27FC236}">
                <a16:creationId xmlns:a16="http://schemas.microsoft.com/office/drawing/2014/main" id="{BF38E982-EAF0-C42E-B96E-C409F338A258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6" name="PunkteText2">
            <a:extLst>
              <a:ext uri="{FF2B5EF4-FFF2-40B4-BE49-F238E27FC236}">
                <a16:creationId xmlns:a16="http://schemas.microsoft.com/office/drawing/2014/main" id="{22451BA1-4EE7-3311-4B48-07C1C6D6DF3B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7" name="PunkteText3">
            <a:extLst>
              <a:ext uri="{FF2B5EF4-FFF2-40B4-BE49-F238E27FC236}">
                <a16:creationId xmlns:a16="http://schemas.microsoft.com/office/drawing/2014/main" id="{CAB9984E-D712-08E4-3CC0-B833A60EA43F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8" name="PunkteText4">
            <a:extLst>
              <a:ext uri="{FF2B5EF4-FFF2-40B4-BE49-F238E27FC236}">
                <a16:creationId xmlns:a16="http://schemas.microsoft.com/office/drawing/2014/main" id="{23DD863C-32A4-3D0A-1488-312824806011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5DD5B982-E4C5-8A2B-8D5A-5414C43F0D55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504FB641-09CD-D379-70F6-1D2A5BBE83B0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1EF17D2C-CD9A-4D44-8F70-FDFA78B3781D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58D2FB34-5721-CC1F-A037-E79B53898E50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5" name="Pfeil: nach rechts 54">
            <a:hlinkClick r:id="rId4" action="ppaction://hlinksldjump"/>
            <a:extLst>
              <a:ext uri="{FF2B5EF4-FFF2-40B4-BE49-F238E27FC236}">
                <a16:creationId xmlns:a16="http://schemas.microsoft.com/office/drawing/2014/main" id="{DC1A82F8-A0D0-E737-2A93-C33483F3C1CA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FF559044-D778-9FA6-2963-75BB66A641B7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539D2FCE-A27D-9C5E-9319-30D332AD0538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92137337-B8C0-F1C1-3B6E-835EF34BC944}"/>
              </a:ext>
            </a:extLst>
          </p:cNvPr>
          <p:cNvSpPr txBox="1"/>
          <p:nvPr/>
        </p:nvSpPr>
        <p:spPr>
          <a:xfrm>
            <a:off x="554133" y="5871854"/>
            <a:ext cx="101401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/>
              <a:t>"</a:t>
            </a:r>
            <a:r>
              <a:rPr lang="de-DE" sz="900" dirty="0">
                <a:hlinkClick r:id="rId3" tooltip="https://www.viaggi-usa.it/grand-canyon-skywalk/"/>
              </a:rPr>
              <a:t>Dieses Foto</a:t>
            </a:r>
            <a:r>
              <a:rPr lang="de-DE" sz="900" dirty="0"/>
              <a:t>" von Unbekannter Autor ist lizenziert gemäß </a:t>
            </a:r>
            <a:r>
              <a:rPr lang="de-DE" sz="900" dirty="0">
                <a:hlinkClick r:id="rId5" tooltip="https://creativecommons.org/licenses/by-nc-nd/3.0/"/>
              </a:rPr>
              <a:t>CC BY-NC-ND</a:t>
            </a:r>
            <a:endParaRPr lang="de-DE" sz="900" dirty="0"/>
          </a:p>
        </p:txBody>
      </p:sp>
      <p:grpSp>
        <p:nvGrpSpPr>
          <p:cNvPr id="73" name="Gruppieren 72">
            <a:extLst>
              <a:ext uri="{FF2B5EF4-FFF2-40B4-BE49-F238E27FC236}">
                <a16:creationId xmlns:a16="http://schemas.microsoft.com/office/drawing/2014/main" id="{A9FA0273-560E-C0AE-B912-840062AFC635}"/>
              </a:ext>
            </a:extLst>
          </p:cNvPr>
          <p:cNvGrpSpPr/>
          <p:nvPr/>
        </p:nvGrpSpPr>
        <p:grpSpPr>
          <a:xfrm>
            <a:off x="1534405" y="4460"/>
            <a:ext cx="9147288" cy="6876000"/>
            <a:chOff x="1534405" y="4460"/>
            <a:chExt cx="9147288" cy="6876000"/>
          </a:xfrm>
        </p:grpSpPr>
        <p:pic>
          <p:nvPicPr>
            <p:cNvPr id="71" name="Grafik 70" descr="Ein Bild, das draußen, Himmel, Schlucht, Berg enthält.&#10;&#10;KI-generierte Inhalte können fehlerhaft sein.">
              <a:extLst>
                <a:ext uri="{FF2B5EF4-FFF2-40B4-BE49-F238E27FC236}">
                  <a16:creationId xmlns:a16="http://schemas.microsoft.com/office/drawing/2014/main" id="{373461A4-7EAE-834B-18A6-865D53780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6057" r="5223"/>
            <a:stretch/>
          </p:blipFill>
          <p:spPr>
            <a:xfrm>
              <a:off x="1534405" y="4460"/>
              <a:ext cx="9147288" cy="6876000"/>
            </a:xfrm>
            <a:prstGeom prst="rect">
              <a:avLst/>
            </a:prstGeom>
          </p:spPr>
        </p:pic>
        <p:sp>
          <p:nvSpPr>
            <p:cNvPr id="72" name="Textfeld 71">
              <a:extLst>
                <a:ext uri="{FF2B5EF4-FFF2-40B4-BE49-F238E27FC236}">
                  <a16:creationId xmlns:a16="http://schemas.microsoft.com/office/drawing/2014/main" id="{47AB99DF-BAC1-B7B4-4D12-B087262FA0EB}"/>
                </a:ext>
              </a:extLst>
            </p:cNvPr>
            <p:cNvSpPr txBox="1"/>
            <p:nvPr/>
          </p:nvSpPr>
          <p:spPr>
            <a:xfrm>
              <a:off x="2066692" y="181299"/>
              <a:ext cx="250267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Grand Canyon</a:t>
              </a:r>
            </a:p>
          </p:txBody>
        </p:sp>
      </p:grpSp>
      <p:sp>
        <p:nvSpPr>
          <p:cNvPr id="74" name="Rechteck 73">
            <a:extLst>
              <a:ext uri="{FF2B5EF4-FFF2-40B4-BE49-F238E27FC236}">
                <a16:creationId xmlns:a16="http://schemas.microsoft.com/office/drawing/2014/main" id="{21175126-4F88-F978-36AC-5D8A6F2C5695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Bildrätzel 5</a:t>
            </a:r>
          </a:p>
          <a:p>
            <a:pPr algn="ctr"/>
            <a:endParaRPr lang="de-DE" sz="9600" dirty="0"/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C707CB31-FD12-CA20-D060-579DBFDC0194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406990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4" grpId="0" animBg="1"/>
      <p:bldP spid="7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09EF4-29C8-25F3-599B-5AFDEA932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rafik 57" descr="Ein Bild, das Gebäude, Himmel, draußen, Dom enthält.&#10;&#10;KI-generierte Inhalte können fehlerhaft sein.">
            <a:extLst>
              <a:ext uri="{FF2B5EF4-FFF2-40B4-BE49-F238E27FC236}">
                <a16:creationId xmlns:a16="http://schemas.microsoft.com/office/drawing/2014/main" id="{12CC8C46-034C-24B4-3AD7-7AF8229F1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30" r="1930"/>
          <a:stretch/>
        </p:blipFill>
        <p:spPr>
          <a:xfrm>
            <a:off x="1524000" y="-17442"/>
            <a:ext cx="9143996" cy="6867208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D0221AAB-DFAC-54E1-C53F-C201C082BAB4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C5E838E6-F42F-3B06-D109-D93DC24BAB64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041B86CE-B3E2-D104-AB6E-E4F0C5D7B50D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965A5B24-B070-C079-0F3F-31550D648C85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2DB6396F-46B9-0D62-019A-030530611CD2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85E999A7-1D3A-CBF9-6C27-DECF53858346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40F83E52-B4B5-BF25-BE96-0DDC10AC29D1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04A09088-DE03-9F78-70D3-AE9DEC59ADA1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5128DB21-71A4-2068-0F11-0F17CF16A6A4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149FBF53-24B5-CED1-41A6-813D68ECEA63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183782B7-FDFD-B53D-EE00-56DED5692A5F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E25E622B-4EF9-B066-9D7E-19DDBEC14293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1018B954-CC7E-3E98-C8C9-AC04CA5259D7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84845485-6661-47C8-D46E-8090778DFF3F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BA9BA7D6-A79D-07A6-2902-B2439E382DEC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F4791ECC-3684-BA26-6EB6-9C6CD2DA8F26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0660351F-9B00-8E70-4CDB-A886DD9B0E81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56985B64-49DB-6516-A4BB-F5E972DCE820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F0E6843C-5B91-CDC3-955B-E0F1554F7AC1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48C863F5-9664-C752-342D-E6A235BF221E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3D49E221-0A90-C046-7266-DEFC9FA9FEE0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FC58085F-8DA2-904F-77CE-383111031F95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87716719-2D8E-D5F1-7FAD-8E40BE1122BE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3E14D40A-C029-CFEF-C6F0-402A3D68EBD7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9AA6E5C2-6D4F-55D3-4916-BAA2D1E3A41E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B3BCE9F9-25B6-96CA-1796-E428A13CA86B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CF9A9078-6E91-59EA-7485-0F7B62EDD4B6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5739E54E-8946-916A-9177-5B7C6FBE89ED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4BAA0213-EBB4-2EEB-E570-2309A0006EB4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F6634965-A220-62EA-C7BA-9A1F2D814D31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5714D8F7-2AF5-EDF7-5420-EAA45E8B9981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9E74697F-5BF1-E80C-DA0E-4BDEDA3F71EB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D745E78D-8CCD-FE53-A32B-7A63C06B86C2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C95B7AF5-6249-51F4-CEE1-127404E811A1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3A537F94-2149-1634-D043-87F30A03184D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FDA20C41-BE04-20C5-1B23-196E0379617D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2F643E8B-4827-187A-C0E0-BF9A8A335138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C578A91B-E593-C53D-D259-5514792EB714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FF2617C6-CFE4-8824-3F4A-6EDEEF844E18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142FDF8F-A287-84D2-CC2D-EE3F6DD6F105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6793360E-DBF6-F862-A154-65D4401FC768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80CDEA28-8002-214B-764E-B660B8740433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E36D1323-F2D6-7589-BF4F-1B50C0F51E0E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C3AB29D9-F77B-E333-AF0E-0AA1EBCE9F01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607A2C2C-8F0E-2BFD-50E3-88E9B55B915A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6703211A-D6F0-D193-BBC9-A19E16B116C8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C9C4BB55-3891-8201-C8C5-05B0AF52F12C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C17F039C-78F6-5483-6130-461A31D8F33F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3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DEAD2691-D051-D32D-BC4B-08A317729923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CF1E5C51-A7CE-999B-7A7F-07CB7DF33CA3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070A96C3-4CB6-BEB4-B8DE-721B3875E05A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908A40EB-3A18-D011-617D-899D939D6B3E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PunkteText1">
            <a:extLst>
              <a:ext uri="{FF2B5EF4-FFF2-40B4-BE49-F238E27FC236}">
                <a16:creationId xmlns:a16="http://schemas.microsoft.com/office/drawing/2014/main" id="{B74DB6DA-2749-482B-9DA2-4343D308C939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6" name="PunkteText2">
            <a:extLst>
              <a:ext uri="{FF2B5EF4-FFF2-40B4-BE49-F238E27FC236}">
                <a16:creationId xmlns:a16="http://schemas.microsoft.com/office/drawing/2014/main" id="{871E15F0-17E1-4C6D-0EA2-82B1F74650AA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7" name="PunkteText3">
            <a:extLst>
              <a:ext uri="{FF2B5EF4-FFF2-40B4-BE49-F238E27FC236}">
                <a16:creationId xmlns:a16="http://schemas.microsoft.com/office/drawing/2014/main" id="{2B36A1BC-BDDD-77A8-C6A1-1D5BD7D44DA9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8" name="PunkteText4">
            <a:extLst>
              <a:ext uri="{FF2B5EF4-FFF2-40B4-BE49-F238E27FC236}">
                <a16:creationId xmlns:a16="http://schemas.microsoft.com/office/drawing/2014/main" id="{F24A1F43-BB16-5BB1-D75B-8648FF2006D4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C842FB73-5E76-2F1C-B422-4A003703C11A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5648F6CB-E62D-B0EF-0CF9-C5CFFE2823BE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8F93A85A-B53F-43D0-1784-426B394E292F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B0ABA756-C57F-7435-C237-8EA3E9B708F0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5" name="Pfeil: nach rechts 54">
            <a:hlinkClick r:id="rId4" action="ppaction://hlinksldjump"/>
            <a:extLst>
              <a:ext uri="{FF2B5EF4-FFF2-40B4-BE49-F238E27FC236}">
                <a16:creationId xmlns:a16="http://schemas.microsoft.com/office/drawing/2014/main" id="{BEFF2650-F49B-DE73-2F4D-99859D9B9D94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DAA6E650-47F9-56A3-A42A-34FF8F16325C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C08BAF4F-DAD7-A9ED-E911-CDC97C7274C3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pic>
        <p:nvPicPr>
          <p:cNvPr id="69" name="Grafik 68" descr="Ein Bild, das Gebäude, Himmel, draußen, Dom enthält.&#10;&#10;KI-generierte Inhalte können fehlerhaft sein.">
            <a:extLst>
              <a:ext uri="{FF2B5EF4-FFF2-40B4-BE49-F238E27FC236}">
                <a16:creationId xmlns:a16="http://schemas.microsoft.com/office/drawing/2014/main" id="{EE883EFB-B3E8-75B2-7BAD-20EEB3034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30" r="1930"/>
          <a:stretch/>
        </p:blipFill>
        <p:spPr>
          <a:xfrm>
            <a:off x="1524000" y="-17442"/>
            <a:ext cx="9143996" cy="6867208"/>
          </a:xfrm>
          <a:prstGeom prst="rect">
            <a:avLst/>
          </a:prstGeom>
        </p:spPr>
      </p:pic>
      <p:sp>
        <p:nvSpPr>
          <p:cNvPr id="70" name="Textfeld 69">
            <a:extLst>
              <a:ext uri="{FF2B5EF4-FFF2-40B4-BE49-F238E27FC236}">
                <a16:creationId xmlns:a16="http://schemas.microsoft.com/office/drawing/2014/main" id="{C362B3F1-26C7-25B6-2802-1967818D79AB}"/>
              </a:ext>
            </a:extLst>
          </p:cNvPr>
          <p:cNvSpPr txBox="1"/>
          <p:nvPr/>
        </p:nvSpPr>
        <p:spPr>
          <a:xfrm>
            <a:off x="1524000" y="6505575"/>
            <a:ext cx="360347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/>
              <a:t>"</a:t>
            </a:r>
            <a:r>
              <a:rPr lang="de-DE" sz="900" dirty="0">
                <a:hlinkClick r:id="rId3" tooltip="https://www.flickr.com/photos/143951935@N07/30798868312/"/>
              </a:rPr>
              <a:t>Dieses Foto</a:t>
            </a:r>
            <a:r>
              <a:rPr lang="de-DE" sz="900" dirty="0"/>
              <a:t>" von Unbekannter Autor ist lizenziert gemäß </a:t>
            </a:r>
            <a:r>
              <a:rPr lang="de-DE" sz="900" dirty="0">
                <a:hlinkClick r:id="rId5" tooltip="https://creativecommons.org/licenses/by-sa/3.0/"/>
              </a:rPr>
              <a:t>CC BY-SA</a:t>
            </a:r>
            <a:endParaRPr lang="de-DE" sz="900" dirty="0"/>
          </a:p>
        </p:txBody>
      </p:sp>
      <p:sp>
        <p:nvSpPr>
          <p:cNvPr id="71" name="Textfeld 70">
            <a:extLst>
              <a:ext uri="{FF2B5EF4-FFF2-40B4-BE49-F238E27FC236}">
                <a16:creationId xmlns:a16="http://schemas.microsoft.com/office/drawing/2014/main" id="{6E3ACA47-0EB8-CC54-1755-D52292214961}"/>
              </a:ext>
            </a:extLst>
          </p:cNvPr>
          <p:cNvSpPr txBox="1"/>
          <p:nvPr/>
        </p:nvSpPr>
        <p:spPr>
          <a:xfrm>
            <a:off x="2089252" y="121593"/>
            <a:ext cx="2401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/>
              <a:t>Taj Mahal Agra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7FD00C1D-1613-9047-7ECD-3BF798460498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Bildrätzel 6</a:t>
            </a:r>
          </a:p>
          <a:p>
            <a:pPr algn="ctr"/>
            <a:endParaRPr lang="de-DE" sz="9600" dirty="0"/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EEB5AAD1-E55D-8BA7-8AF4-4EE26EDA5A59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39839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0" grpId="0"/>
      <p:bldP spid="71" grpId="0"/>
      <p:bldP spid="72" grpId="0" animBg="1"/>
      <p:bldP spid="7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D3103-F29D-494B-80E4-2E07C971E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rafik 58" descr="Ein Bild, das Gras, Gebäude, Himmel, draußen enthält.&#10;&#10;KI-generierte Inhalte können fehlerhaft sein.">
            <a:extLst>
              <a:ext uri="{FF2B5EF4-FFF2-40B4-BE49-F238E27FC236}">
                <a16:creationId xmlns:a16="http://schemas.microsoft.com/office/drawing/2014/main" id="{66AFD8FA-2335-37B5-F7E3-9A72831E97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523996" y="-9210"/>
            <a:ext cx="9144000" cy="6858000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C44B1C92-AE6A-E583-78EA-32BFA80AE10E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3BEEDB26-80AD-4C6C-EC8B-D09A15FF3AFF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ECBBDCD0-4C48-68C2-ABDC-752318EFCA6B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B2C7CFBB-72AA-97CD-F818-9611E6B481F2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1D9EA6A0-A10E-835A-4726-F02C1C03C79B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F2779E71-FC83-56F2-4986-8C749A31329D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0C3402D3-BD6E-0A2D-AA9E-74654F40E855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8AE2CF49-9B35-0CF5-A26C-2C51A5701028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A5617A78-A879-352F-161A-1C6345DC376C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680FE57B-068D-B042-BF49-7BC522275C9B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F67C5649-D43B-AAD1-02BB-77A9B36CB548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24EA77AB-91E7-5C70-5621-1D81F8C94A70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A046FF57-915B-1E0F-4A50-C8ABCEA3014B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A50EFF52-E524-FE2B-EB23-46A327E3D3EF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287CF8B4-B9F3-A076-D66C-D54A43C861B3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B640322E-E7E4-0F93-030C-AEED9AE85D32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4854CDFD-9248-0E32-8BCC-EFB4BF460B4D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65C9A24D-D2EA-E6BB-91D1-B34CDEB78401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47585769-69AF-8962-7276-2B7F8F5A8C20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FCF3DB66-E9E8-E1AF-0396-734251A4820D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C20B02E1-F9C4-D7FB-AA6D-8D61C864B0C6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4789D9E7-54ED-09D8-8373-C47D6BD6E699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CA48E5C2-3357-A77C-A943-7CC72E96D61A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DBE9C0CD-6E60-2A82-DCB9-410CF528D604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5FCC6FF6-5990-89E6-5282-12D7DE8023D4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11EB278C-56A2-F17C-6E1E-E6017B3993E6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A6B38DDA-0C84-94B2-CF49-7BC41899E78F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C000AF3D-8F15-3A4C-97B0-0845BC639974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972C880E-83C7-62FE-0CD8-9C0A38383746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757E3BC3-2C1A-E2A2-B453-3E7BBD8D9C3B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FDAE851B-07F9-73FF-2FD3-F62604875A10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60621691-D812-28A7-C9DA-84578A58AFA9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C0F91005-CE3A-A283-DF80-5B3EF6701C1A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2745B4C7-1983-7FB5-E8A7-A6DE1B167289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30B044A2-44B8-BA93-E55E-F5B14326364D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BFD78EBD-2608-CF07-2C10-33CE0A87F780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34AD1E84-D419-3185-DAD5-AE95688369A6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0806407D-219A-3B6D-0FF4-4FB5A9272844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DC683109-AD2D-B9BF-13A5-4061163279A2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F80050CE-26EB-46C4-79A9-EBAE6837A5D3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0C7E57EC-29E3-8792-1D8E-A34D21D2815A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782A247A-167A-3285-4A8F-493FA1204A79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C2F82640-13C1-8430-0114-9CDE0E92A648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CCF07180-1CB4-DB2A-E534-E97D195E22ED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10329168-1410-B685-27FB-1E2069A5609D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3F209140-D2A9-9B5F-3E51-6D25DFA5EA02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061CBDBA-9C9A-64CD-2880-AF9E9FE93C14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CD68A142-3A28-2AAC-097C-E47C3E57942A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3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789B1B03-F7C8-0E16-22F7-A4A88A9FA629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D5A07810-5E8A-8601-0472-8B150574F78B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543F2602-7471-E28A-BEC1-5BC01A0A49C6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17F7CE72-193E-0197-E07D-3B76D3ED5B11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PunkteText1">
            <a:extLst>
              <a:ext uri="{FF2B5EF4-FFF2-40B4-BE49-F238E27FC236}">
                <a16:creationId xmlns:a16="http://schemas.microsoft.com/office/drawing/2014/main" id="{3C667E12-1D3D-38BA-3EB2-5749F4C144C3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6" name="PunkteText2">
            <a:extLst>
              <a:ext uri="{FF2B5EF4-FFF2-40B4-BE49-F238E27FC236}">
                <a16:creationId xmlns:a16="http://schemas.microsoft.com/office/drawing/2014/main" id="{67327203-95F5-267C-7467-35C7234B9432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7" name="PunkteText3">
            <a:extLst>
              <a:ext uri="{FF2B5EF4-FFF2-40B4-BE49-F238E27FC236}">
                <a16:creationId xmlns:a16="http://schemas.microsoft.com/office/drawing/2014/main" id="{67B0E1FC-4C34-F7B4-D740-3F07EE567D05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8" name="PunkteText4">
            <a:extLst>
              <a:ext uri="{FF2B5EF4-FFF2-40B4-BE49-F238E27FC236}">
                <a16:creationId xmlns:a16="http://schemas.microsoft.com/office/drawing/2014/main" id="{975A16C5-57BF-45B5-D62C-5FC461D7C0D1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4E0B05F4-F4AA-776F-666E-8E6F0E045E97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E829C24E-7225-EDFD-1095-9AFE08C5D9AF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410CEE0A-704A-9E9C-4073-8C196DC94CAB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B11EBAC2-FCF8-58C3-E3AA-5D0FC0AFD399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5" name="Pfeil: nach rechts 54">
            <a:hlinkClick r:id="rId5" action="ppaction://hlinksldjump"/>
            <a:extLst>
              <a:ext uri="{FF2B5EF4-FFF2-40B4-BE49-F238E27FC236}">
                <a16:creationId xmlns:a16="http://schemas.microsoft.com/office/drawing/2014/main" id="{792EE9BF-1E98-6245-5502-DDD67C799373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81A7FE6C-2206-87F4-5083-CC889C97DCE6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FB9D3A39-01E2-6D1B-4C33-404BA81AC1D1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grpSp>
        <p:nvGrpSpPr>
          <p:cNvPr id="75" name="Gruppieren 74">
            <a:extLst>
              <a:ext uri="{FF2B5EF4-FFF2-40B4-BE49-F238E27FC236}">
                <a16:creationId xmlns:a16="http://schemas.microsoft.com/office/drawing/2014/main" id="{48B268D4-4E7D-4284-5496-AC7F28B5A280}"/>
              </a:ext>
            </a:extLst>
          </p:cNvPr>
          <p:cNvGrpSpPr/>
          <p:nvPr/>
        </p:nvGrpSpPr>
        <p:grpSpPr>
          <a:xfrm>
            <a:off x="1523996" y="-9210"/>
            <a:ext cx="9144000" cy="6858000"/>
            <a:chOff x="1528761" y="-8771"/>
            <a:chExt cx="9144000" cy="6858000"/>
          </a:xfrm>
        </p:grpSpPr>
        <p:pic>
          <p:nvPicPr>
            <p:cNvPr id="60" name="Grafik 59" descr="Ein Bild, das Gras, Gebäude, Himmel, draußen enthält.">
              <a:extLst>
                <a:ext uri="{FF2B5EF4-FFF2-40B4-BE49-F238E27FC236}">
                  <a16:creationId xmlns:a16="http://schemas.microsoft.com/office/drawing/2014/main" id="{EC84AE00-8B5F-99CA-97D7-AD1FED4C24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tretch>
              <a:fillRect/>
            </a:stretch>
          </p:blipFill>
          <p:spPr>
            <a:xfrm>
              <a:off x="1528761" y="-8771"/>
              <a:ext cx="9144000" cy="6858000"/>
            </a:xfrm>
            <a:prstGeom prst="rect">
              <a:avLst/>
            </a:prstGeom>
          </p:spPr>
        </p:pic>
        <p:sp>
          <p:nvSpPr>
            <p:cNvPr id="74" name="Textfeld 73">
              <a:extLst>
                <a:ext uri="{FF2B5EF4-FFF2-40B4-BE49-F238E27FC236}">
                  <a16:creationId xmlns:a16="http://schemas.microsoft.com/office/drawing/2014/main" id="{9D2E8414-7B86-B1F1-D8B8-E33CF44105BB}"/>
                </a:ext>
              </a:extLst>
            </p:cNvPr>
            <p:cNvSpPr txBox="1"/>
            <p:nvPr/>
          </p:nvSpPr>
          <p:spPr>
            <a:xfrm>
              <a:off x="1795580" y="101038"/>
              <a:ext cx="213744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Stonehenge</a:t>
              </a:r>
            </a:p>
          </p:txBody>
        </p:sp>
      </p:grpSp>
      <p:sp>
        <p:nvSpPr>
          <p:cNvPr id="72" name="Rechteck 71">
            <a:extLst>
              <a:ext uri="{FF2B5EF4-FFF2-40B4-BE49-F238E27FC236}">
                <a16:creationId xmlns:a16="http://schemas.microsoft.com/office/drawing/2014/main" id="{724E7C45-E7B5-A57A-BCA1-88F41AC7E1D4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Bildrätzel 7</a:t>
            </a:r>
          </a:p>
          <a:p>
            <a:pPr algn="ctr"/>
            <a:endParaRPr lang="de-DE" sz="9600" dirty="0"/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3D095138-7715-8215-8805-C24737807AC5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68477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2" grpId="0" animBg="1"/>
      <p:bldP spid="7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BA9CC-BBAD-CB30-A524-9D6EA595A5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rafik 57" descr="Ein Bild, das Wolke, Gebäude, draußen, Stadion enthält.&#10;&#10;KI-generierte Inhalte können fehlerhaft sein.">
            <a:extLst>
              <a:ext uri="{FF2B5EF4-FFF2-40B4-BE49-F238E27FC236}">
                <a16:creationId xmlns:a16="http://schemas.microsoft.com/office/drawing/2014/main" id="{82AF39EB-9414-1B52-19FA-D85FBDEC18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8" r="-146"/>
          <a:stretch/>
        </p:blipFill>
        <p:spPr>
          <a:xfrm>
            <a:off x="1524000" y="0"/>
            <a:ext cx="9143996" cy="6858000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589149B5-5D6E-3023-523E-6883102C5993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899FA55A-BFA4-AA9D-773E-DD07573A885D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5B48BB68-C41B-BA06-A38D-6872B709773D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41FDFB61-26A1-DC1B-CB9E-D66CE35316A1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A898B7D9-68E1-5058-426C-BD7486083132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4173F994-1224-15AA-5D05-37076B8A43A1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C7EED14D-8B8A-31FE-A64F-9B1BBCEBAF56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3080E130-672C-FE76-A54B-48A36EF57160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BD89E1AF-B6BD-3521-6482-B45EE5E70BDF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684C3E3D-EDBC-84C0-A8E9-AA24C27E957E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C1213E1D-7CDD-7B3C-461A-738C631C6267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A54CE829-45D3-3ABF-A471-B89BC2BB0199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E61C1ACE-D90F-4E2C-CE56-0C8866A0EA80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BA8ADE82-91C0-7C89-DD75-AA0EC667C9C0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12487021-E033-C297-AC60-B004CB9098D5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C88AE297-5235-922C-757C-043B4FF48460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56B5661A-9E9C-35B2-3315-44F7C385951B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A62A65D7-5541-43F5-37B1-81D1B52D8C00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181F9E72-AC71-5A8F-F651-CCC01E839E23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DA2DFA99-F76E-9D46-90E7-4F38308995F3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AD7117E9-09A8-2C92-1E04-28FCE6408A83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C4215120-8ABA-29C2-71F9-A82E03EF6DDD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EAFB6924-1258-65C6-BA33-D0CB6276490B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D57E68B4-11E1-210D-6518-53669B8CF6CD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1A775F28-DAEE-AF49-2A99-D9557C868025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6D05045B-6D32-2BBC-02C8-2B8C0B68E7F0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2DA080F0-0E14-46FE-F4D3-863B3652656A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0D6B1B03-F23C-7705-22B4-5A86AE308A09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6BE2D61E-621B-D69C-5D79-5F30BDDA2275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4C93E360-9CFF-C4D4-98D1-F400207DD1D3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EE2E8BB5-E058-DDB6-7180-2C2D17370D36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C051A5D8-4BE8-29F7-49EE-D831D600F16B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8A2D0115-CDD8-AFE3-2F1B-79C63ECBB684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5F57F38E-148B-DDCF-1097-E0F288DB14F4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AEA86EAE-18B2-D63C-EF1B-F6F5C0B0B6C8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67F4FED9-155E-01E7-E2AD-C1DC1368CD53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C06DDBE4-57A9-A8FC-C410-B9007E2F08C1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CC723001-CE18-CB71-3263-CFE6DFB3AE1F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F7763AEA-F103-54E1-0DE4-BCEEA741DE6D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05E7102D-5284-8921-814D-A566D3B957B0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2E45FFCC-5B76-4F83-A12F-72DFD77C3660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182D5951-4FB3-3E09-32AA-2791B7E77F4C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C318C645-D732-49C3-AB32-6D87E5658951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A82EB319-992C-1B91-AEC2-F52967E59801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11649010-655B-7C25-B89E-432ACC770FD8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017CC45B-1D7C-7A8C-0EDB-7534F31526E1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8818BA85-4353-9FAD-C193-C353D213DA57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5B694268-BEA1-F712-8C7B-D1FE9C569671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3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F48C0E63-C9BB-CF40-1072-10FE48DCE7DA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A57E0E06-BA73-C0D9-9ADC-C36CE66C3A55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CF398C7C-7702-0069-2B7F-17EBB1384C32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4A6B9F4A-BAAC-0DCB-BFB2-08CFFABC2396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PunkteText1">
            <a:extLst>
              <a:ext uri="{FF2B5EF4-FFF2-40B4-BE49-F238E27FC236}">
                <a16:creationId xmlns:a16="http://schemas.microsoft.com/office/drawing/2014/main" id="{FD34BFFC-C2E3-E789-6FF0-1A750120E9A1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6" name="PunkteText2">
            <a:extLst>
              <a:ext uri="{FF2B5EF4-FFF2-40B4-BE49-F238E27FC236}">
                <a16:creationId xmlns:a16="http://schemas.microsoft.com/office/drawing/2014/main" id="{356D3B03-6237-D3F4-B854-9A76DF67D5F1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7" name="PunkteText3">
            <a:extLst>
              <a:ext uri="{FF2B5EF4-FFF2-40B4-BE49-F238E27FC236}">
                <a16:creationId xmlns:a16="http://schemas.microsoft.com/office/drawing/2014/main" id="{7F26EB22-8D41-EE81-5649-E19D774A6B49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8" name="PunkteText4">
            <a:extLst>
              <a:ext uri="{FF2B5EF4-FFF2-40B4-BE49-F238E27FC236}">
                <a16:creationId xmlns:a16="http://schemas.microsoft.com/office/drawing/2014/main" id="{B807269A-188E-86FA-1106-BA3A6480D16F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BC3A3052-3A40-5CC1-CEE4-20B0BEF25908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7F40C8B5-06EC-3C84-D930-871791D96D55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364AB6C2-A37F-FC7F-21D4-2E2D3987F727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C99F5A84-A66B-9E0E-F553-1871B28521AB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5" name="Pfeil: nach rechts 54">
            <a:hlinkClick r:id="rId4" action="ppaction://hlinksldjump"/>
            <a:extLst>
              <a:ext uri="{FF2B5EF4-FFF2-40B4-BE49-F238E27FC236}">
                <a16:creationId xmlns:a16="http://schemas.microsoft.com/office/drawing/2014/main" id="{4F941AC2-7EFC-1507-57F1-EBF2F0F252D0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A44F5170-8773-91B7-9F02-E8AC714B6EE7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45CB2AC2-7B2D-33F4-F025-FB8A4E8835B9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grpSp>
        <p:nvGrpSpPr>
          <p:cNvPr id="76" name="Gruppieren 75">
            <a:extLst>
              <a:ext uri="{FF2B5EF4-FFF2-40B4-BE49-F238E27FC236}">
                <a16:creationId xmlns:a16="http://schemas.microsoft.com/office/drawing/2014/main" id="{A5ED22F7-2B1F-6A71-07AE-FAF6087AEA41}"/>
              </a:ext>
            </a:extLst>
          </p:cNvPr>
          <p:cNvGrpSpPr/>
          <p:nvPr/>
        </p:nvGrpSpPr>
        <p:grpSpPr>
          <a:xfrm>
            <a:off x="1524000" y="0"/>
            <a:ext cx="9143996" cy="6858000"/>
            <a:chOff x="1524000" y="0"/>
            <a:chExt cx="9143996" cy="6858000"/>
          </a:xfrm>
        </p:grpSpPr>
        <p:pic>
          <p:nvPicPr>
            <p:cNvPr id="70" name="Grafik 69" descr="Ein Bild, das Wolke, Gebäude, draußen, Stadion enthält.&#10;&#10;KI-generierte Inhalte können fehlerhaft sein.">
              <a:extLst>
                <a:ext uri="{FF2B5EF4-FFF2-40B4-BE49-F238E27FC236}">
                  <a16:creationId xmlns:a16="http://schemas.microsoft.com/office/drawing/2014/main" id="{8DE26812-7989-06C8-F8C1-47327CBDD1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08" r="-146"/>
            <a:stretch/>
          </p:blipFill>
          <p:spPr>
            <a:xfrm>
              <a:off x="1524000" y="0"/>
              <a:ext cx="9143996" cy="6858000"/>
            </a:xfrm>
            <a:prstGeom prst="rect">
              <a:avLst/>
            </a:prstGeom>
          </p:spPr>
        </p:pic>
        <p:sp>
          <p:nvSpPr>
            <p:cNvPr id="71" name="Textfeld 70">
              <a:extLst>
                <a:ext uri="{FF2B5EF4-FFF2-40B4-BE49-F238E27FC236}">
                  <a16:creationId xmlns:a16="http://schemas.microsoft.com/office/drawing/2014/main" id="{25667C0E-00AC-978E-1C16-59482C623C77}"/>
                </a:ext>
              </a:extLst>
            </p:cNvPr>
            <p:cNvSpPr txBox="1"/>
            <p:nvPr/>
          </p:nvSpPr>
          <p:spPr>
            <a:xfrm>
              <a:off x="2100000" y="190909"/>
              <a:ext cx="201561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Kolosseum</a:t>
              </a:r>
            </a:p>
          </p:txBody>
        </p:sp>
      </p:grpSp>
      <p:sp>
        <p:nvSpPr>
          <p:cNvPr id="72" name="Rechteck 71">
            <a:extLst>
              <a:ext uri="{FF2B5EF4-FFF2-40B4-BE49-F238E27FC236}">
                <a16:creationId xmlns:a16="http://schemas.microsoft.com/office/drawing/2014/main" id="{A4203453-C202-11A3-2983-C273900365FD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Bildrätzel 8</a:t>
            </a:r>
          </a:p>
          <a:p>
            <a:pPr algn="ctr"/>
            <a:endParaRPr lang="de-DE" sz="9600" dirty="0"/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95ECD0DB-9275-B159-9FC8-799B83DE171F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39289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2" grpId="0" animBg="1"/>
      <p:bldP spid="7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esamtPunkte1">
            <a:hlinkClick r:id="" action="ppaction://macro?name=AktualisierePunkte"/>
            <a:extLst>
              <a:ext uri="{FF2B5EF4-FFF2-40B4-BE49-F238E27FC236}">
                <a16:creationId xmlns:a16="http://schemas.microsoft.com/office/drawing/2014/main" id="{D43E8047-CAF5-9B6A-443E-E625E5B43F37}"/>
              </a:ext>
            </a:extLst>
          </p:cNvPr>
          <p:cNvSpPr txBox="1"/>
          <p:nvPr/>
        </p:nvSpPr>
        <p:spPr>
          <a:xfrm>
            <a:off x="1370149" y="3678797"/>
            <a:ext cx="2160000" cy="707886"/>
          </a:xfrm>
          <a:prstGeom prst="rect">
            <a:avLst/>
          </a:prstGeom>
          <a:solidFill>
            <a:schemeClr val="accent5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383</a:t>
            </a:r>
          </a:p>
        </p:txBody>
      </p:sp>
      <p:sp>
        <p:nvSpPr>
          <p:cNvPr id="4" name="GesamtPunkte2">
            <a:extLst>
              <a:ext uri="{FF2B5EF4-FFF2-40B4-BE49-F238E27FC236}">
                <a16:creationId xmlns:a16="http://schemas.microsoft.com/office/drawing/2014/main" id="{EF50742C-631F-ABC5-BFBD-4A424AEF1EAB}"/>
              </a:ext>
            </a:extLst>
          </p:cNvPr>
          <p:cNvSpPr txBox="1"/>
          <p:nvPr/>
        </p:nvSpPr>
        <p:spPr>
          <a:xfrm>
            <a:off x="3871513" y="3678797"/>
            <a:ext cx="2160000" cy="707886"/>
          </a:xfrm>
          <a:prstGeom prst="rect">
            <a:avLst/>
          </a:prstGeom>
          <a:solidFill>
            <a:schemeClr val="accent5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383</a:t>
            </a:r>
          </a:p>
        </p:txBody>
      </p:sp>
      <p:sp>
        <p:nvSpPr>
          <p:cNvPr id="5" name="GesamtPunkte3">
            <a:extLst>
              <a:ext uri="{FF2B5EF4-FFF2-40B4-BE49-F238E27FC236}">
                <a16:creationId xmlns:a16="http://schemas.microsoft.com/office/drawing/2014/main" id="{A582F450-31BE-91C4-9595-468BB09F5C40}"/>
              </a:ext>
            </a:extLst>
          </p:cNvPr>
          <p:cNvSpPr txBox="1"/>
          <p:nvPr/>
        </p:nvSpPr>
        <p:spPr>
          <a:xfrm>
            <a:off x="6372877" y="3678797"/>
            <a:ext cx="2160000" cy="707886"/>
          </a:xfrm>
          <a:prstGeom prst="rect">
            <a:avLst/>
          </a:prstGeom>
          <a:solidFill>
            <a:schemeClr val="accent5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384</a:t>
            </a:r>
          </a:p>
        </p:txBody>
      </p:sp>
      <p:sp>
        <p:nvSpPr>
          <p:cNvPr id="6" name="GesamtPunkte4">
            <a:extLst>
              <a:ext uri="{FF2B5EF4-FFF2-40B4-BE49-F238E27FC236}">
                <a16:creationId xmlns:a16="http://schemas.microsoft.com/office/drawing/2014/main" id="{49EA1D1E-6777-2EDC-8C54-EA1A6A912B91}"/>
              </a:ext>
            </a:extLst>
          </p:cNvPr>
          <p:cNvSpPr txBox="1"/>
          <p:nvPr/>
        </p:nvSpPr>
        <p:spPr>
          <a:xfrm>
            <a:off x="8874240" y="3678797"/>
            <a:ext cx="2160000" cy="707886"/>
          </a:xfrm>
          <a:prstGeom prst="rect">
            <a:avLst/>
          </a:prstGeom>
          <a:solidFill>
            <a:schemeClr val="accent5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384</a:t>
            </a:r>
          </a:p>
        </p:txBody>
      </p:sp>
      <p:sp>
        <p:nvSpPr>
          <p:cNvPr id="7" name="BerechneGesamtpunkte">
            <a:hlinkClick r:id="" action="ppaction://macro?name=BerechneGesamtpunkte"/>
            <a:extLst>
              <a:ext uri="{FF2B5EF4-FFF2-40B4-BE49-F238E27FC236}">
                <a16:creationId xmlns:a16="http://schemas.microsoft.com/office/drawing/2014/main" id="{EDB2081B-94A6-22C2-85A6-9D1EDAEEAE14}"/>
              </a:ext>
            </a:extLst>
          </p:cNvPr>
          <p:cNvSpPr/>
          <p:nvPr/>
        </p:nvSpPr>
        <p:spPr>
          <a:xfrm>
            <a:off x="2948354" y="1728806"/>
            <a:ext cx="6295293" cy="742682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000" dirty="0">
                <a:solidFill>
                  <a:sysClr val="windowText" lastClr="000000"/>
                </a:solidFill>
              </a:rPr>
              <a:t>Gesamtpunkte berechnen!</a:t>
            </a:r>
          </a:p>
        </p:txBody>
      </p:sp>
      <p:sp>
        <p:nvSpPr>
          <p:cNvPr id="8" name="ResetAlleFolienUndZurStartfolie">
            <a:hlinkClick r:id="" action="ppaction://macro?name=ResetAlleFolienUndZurStartfolie"/>
            <a:extLst>
              <a:ext uri="{FF2B5EF4-FFF2-40B4-BE49-F238E27FC236}">
                <a16:creationId xmlns:a16="http://schemas.microsoft.com/office/drawing/2014/main" id="{D32D7737-B00C-FC19-DB71-8D798BAC4222}"/>
              </a:ext>
            </a:extLst>
          </p:cNvPr>
          <p:cNvSpPr/>
          <p:nvPr/>
        </p:nvSpPr>
        <p:spPr>
          <a:xfrm>
            <a:off x="4988417" y="4935664"/>
            <a:ext cx="2215166" cy="742682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000" dirty="0">
                <a:solidFill>
                  <a:sysClr val="windowText" lastClr="000000"/>
                </a:solidFill>
              </a:rPr>
              <a:t>Startfolie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E8C1F153-D1C7-5CB1-F038-2AA173756926}"/>
              </a:ext>
            </a:extLst>
          </p:cNvPr>
          <p:cNvSpPr/>
          <p:nvPr/>
        </p:nvSpPr>
        <p:spPr>
          <a:xfrm>
            <a:off x="2025162" y="213430"/>
            <a:ext cx="8141677" cy="1068265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000" dirty="0">
                <a:solidFill>
                  <a:sysClr val="windowText" lastClr="000000"/>
                </a:solidFill>
              </a:rPr>
              <a:t>Auswertung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1A7C67F9-A71C-468C-865B-A7C5FBCDA583}"/>
              </a:ext>
            </a:extLst>
          </p:cNvPr>
          <p:cNvSpPr/>
          <p:nvPr/>
        </p:nvSpPr>
        <p:spPr>
          <a:xfrm>
            <a:off x="1370149" y="2952350"/>
            <a:ext cx="2160000" cy="684000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ysClr val="windowText" lastClr="000000"/>
                </a:solidFill>
              </a:rPr>
              <a:t>Gruppe A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92110F7F-7D8F-0470-330C-27B158977347}"/>
              </a:ext>
            </a:extLst>
          </p:cNvPr>
          <p:cNvSpPr/>
          <p:nvPr/>
        </p:nvSpPr>
        <p:spPr>
          <a:xfrm>
            <a:off x="3871513" y="2952350"/>
            <a:ext cx="2160000" cy="684000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B21C4DD-6E03-DF9E-9165-DF2AE5E2C472}"/>
              </a:ext>
            </a:extLst>
          </p:cNvPr>
          <p:cNvSpPr/>
          <p:nvPr/>
        </p:nvSpPr>
        <p:spPr>
          <a:xfrm>
            <a:off x="8874240" y="2952350"/>
            <a:ext cx="2160000" cy="684000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598A4CCA-7A1C-9E1B-F00D-9DF2F31025CC}"/>
              </a:ext>
            </a:extLst>
          </p:cNvPr>
          <p:cNvSpPr/>
          <p:nvPr/>
        </p:nvSpPr>
        <p:spPr>
          <a:xfrm>
            <a:off x="6372877" y="2967521"/>
            <a:ext cx="2160000" cy="684000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1"/>
                </a:solidFill>
              </a:rPr>
              <a:t>Gruppe C</a:t>
            </a:r>
          </a:p>
        </p:txBody>
      </p:sp>
    </p:spTree>
    <p:extLst>
      <p:ext uri="{BB962C8B-B14F-4D97-AF65-F5344CB8AC3E}">
        <p14:creationId xmlns:p14="http://schemas.microsoft.com/office/powerpoint/2010/main" val="201843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1179</Words>
  <Application>Microsoft Office PowerPoint</Application>
  <PresentationFormat>Breitbild</PresentationFormat>
  <Paragraphs>557</Paragraphs>
  <Slides>9</Slides>
  <Notes>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Arial Black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53</cp:revision>
  <dcterms:created xsi:type="dcterms:W3CDTF">2025-01-05T18:01:06Z</dcterms:created>
  <dcterms:modified xsi:type="dcterms:W3CDTF">2025-03-24T20:56:50Z</dcterms:modified>
</cp:coreProperties>
</file>