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A39"/>
    <a:srgbClr val="AB329E"/>
    <a:srgbClr val="156082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60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9856B-69B7-44DE-ABF7-0DD9FCDEBE33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80AD7-6FE9-4777-A217-C11E044B04D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3447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8354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ACE95-9EAE-D8F0-8903-BA80D492F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FDEDA72-E79A-5ADC-09E3-7256C67FC3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6264DE0-20D6-CFA0-368D-098AA28512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Machu </a:t>
            </a:r>
            <a:r>
              <a:rPr lang="de-DE" dirty="0" err="1"/>
              <a:t>Piccchu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EA56CB2-5D2B-A491-2264-D5C9FEEE1E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7228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F7F04-B64E-86CF-2617-17776F035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D1ADD17-5FE8-337E-BE8E-C1965566AD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8401E5B-BD18-850C-B2F7-6A5E748A40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Great-</a:t>
            </a:r>
            <a:r>
              <a:rPr lang="de-DE" dirty="0" err="1"/>
              <a:t>barrier</a:t>
            </a:r>
            <a:r>
              <a:rPr lang="de-DE" dirty="0"/>
              <a:t>-</a:t>
            </a:r>
            <a:r>
              <a:rPr lang="de-DE" dirty="0" err="1"/>
              <a:t>reef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046AD40-BCDF-800A-F373-49F87FC790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2731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215876-6660-828A-AB1C-AE5D93091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CB76AA3-439C-D016-DCF9-0511A11C46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90B482D-81E7-6754-E8A5-AB55569B2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Schloss Neuschwanstein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6B5121F-416B-1390-ECF6-01080176E3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3796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8FBA8-A8F3-BBD9-AAB0-BCD0912C0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178D34E-797F-E959-05E0-60C3629554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FDB0A62-AE44-3958-50CC-D152C73578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Petra - Jordanien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72DF828-EC5A-F150-709C-1E270D5707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0950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6EB32-852A-7F4E-A7AA-D1A9791B8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173F7ED-3516-2AE8-375D-2406623175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3DF0BA3-8657-04D7-AA74-23B3612C31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7AC1157-DB5B-809F-0570-04070B52C0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38817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C8F46-5175-67BA-6C5C-324F59FC4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32F8F11-3D1F-AD9B-6DA1-43A7BA59F1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C3645C0-8CFC-FDC1-E721-CA13E1E54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110331F-FEA8-1AD2-B44C-7A27C7ACC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98471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09DF4-04FA-F398-8A9E-9E54C868A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415551B-2AF6-414B-7ABB-955E74E399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6C3DD7A-16F3-D4A3-BFD4-106F16BEC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5024331-3CA1-C229-7DAC-B530F0D17E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0AD7-6FE9-4777-A217-C11E044B04DA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2479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4873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7994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885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7528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1418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3304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7221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4866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788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5318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555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30AC5A-2AD6-4D04-8031-D0E781CE2D44}" type="datetimeFigureOut">
              <a:rPr lang="de-DE" smtClean="0"/>
              <a:t>24.03.2025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6048CD-43D1-4274-8C87-B480DF06CC7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513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ixabay.com/de/berlin-fernsehturm-hauptstadt-902693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hlinkClick r:id="rId3" action="ppaction://hlinksldjump"/>
            <a:extLst>
              <a:ext uri="{FF2B5EF4-FFF2-40B4-BE49-F238E27FC236}">
                <a16:creationId xmlns:a16="http://schemas.microsoft.com/office/drawing/2014/main" id="{E2422396-1AF4-8175-3F41-A56307C8501B}"/>
              </a:ext>
            </a:extLst>
          </p:cNvPr>
          <p:cNvSpPr/>
          <p:nvPr/>
        </p:nvSpPr>
        <p:spPr>
          <a:xfrm>
            <a:off x="10813349" y="3543087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2</a:t>
            </a:r>
          </a:p>
        </p:txBody>
      </p:sp>
      <p:pic>
        <p:nvPicPr>
          <p:cNvPr id="3" name="Grafik Berlin" descr="Ein Bild, das Gebäude, draußen, Himmel, Turm enthält.&#10;&#10;Automatisch generierte Beschreibung">
            <a:extLst>
              <a:ext uri="{FF2B5EF4-FFF2-40B4-BE49-F238E27FC236}">
                <a16:creationId xmlns:a16="http://schemas.microsoft.com/office/drawing/2014/main" id="{56542C98-5DBB-2D17-5650-EDD6FFE540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524000" y="-16856"/>
            <a:ext cx="9143997" cy="68748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12F36A5D-AF0A-7B1E-7370-2995C741A9F7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EA5C42FF-F9C3-E10F-4024-ADAA24278B41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D69841AD-1D9C-2815-C65C-B809DFE60FA5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A5043FA7-FEA7-12C9-3823-162A2486D205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27C2E695-7505-AF6B-A7C5-3F75AE34EE3F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95CC1293-B116-CD37-960B-DA1E73400A0D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7FDA8B0E-C67E-EE67-E280-CA889454FE55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6956BE47-E1B2-4AFF-A352-B8AEE8B14C33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53B65F1F-E635-8209-729F-845B9A61C5BD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2EBA7179-965A-A3DA-4906-960D11048B55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A416424F-B1A9-BA0A-4B4E-39F50CF7F88A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21EC566A-C793-1482-14F6-568A11B58863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89DFE23B-5339-A99B-2D5F-8DC7E0E3E99A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A6A6C5CB-614E-BA95-FFA1-6E583B1916E9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9AE01E94-F74C-3E11-926F-49732227A373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D34A4078-6793-6493-6FFE-66E9D32755D1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5E9765B0-8616-50FE-29D7-42033E8ACE51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3F689CFD-3532-8073-3DD6-EBABE97E1CE9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1C624DD2-A283-70CF-4B38-E2BB9395C6F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297FCAB7-FAF9-AC04-E5B2-7C7ECC35CD2E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2003B0E5-2615-2D44-E57B-421F8380F8DB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438BEF7C-B2B8-7A5D-EE17-BDDDFB4261EA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151567A9-9CAC-F72D-F892-569B5204E6F2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D3282E4A-E2EC-52FF-EE13-ACE2317C0BED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F63D68A8-E68C-1CA1-F999-B8B897184F70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81A2FEE0-6C3C-E16A-EC33-DCEB42F1A334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DF2FAB32-C04C-2029-70E6-05D42DC757A2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AFDAFC17-533B-CB80-ABE1-197C9F922C04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CF249380-4925-D853-05FA-C5F5029B7C64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3CBE978B-71EE-105B-2089-1898287DF0AE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B9B89ACA-4B6A-E393-2F3C-8FB2086BB958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606B6A1B-68DE-772C-0C17-55E28E1E5068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03C12D77-9457-70E0-75D6-64C49611CB65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76238485-4021-F248-C8D1-08C3B166F46D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F3274FEB-65FE-4EBE-57E6-4D905BE7604E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63390DC7-393B-C4CA-EF68-EFF9F2EE6A94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75AD8A61-0D20-88DA-54D1-7FC34361DD04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4BBA1370-CC29-A70D-C33C-E82B512DB416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D1F41A84-6F77-BCB8-3A2A-C3D7D85AE634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CACEAA7E-DC52-7CFE-C33F-D0B8DCE81EC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35F3548E-ADF2-9868-8B80-6EEC0537E367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751E3A30-ECCA-DE0E-B600-340F0B398D7E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A705032D-A5F2-046A-FE98-A2D1B7EE26F8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7365014D-4869-DD38-9D74-50D48F12611B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5C79ED65-49B6-491A-C93A-75455D8148C3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C980B72D-8CBA-FE02-3617-D83F786A0A93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105C8B45-652E-85AE-5DC7-A6FD21FFF2A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B1B1EB10-3CDB-9DB2-3E40-7F70960504E9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500A4A75-5726-CB63-A219-6E0CC23421A5}"/>
              </a:ext>
            </a:extLst>
          </p:cNvPr>
          <p:cNvSpPr txBox="1"/>
          <p:nvPr/>
        </p:nvSpPr>
        <p:spPr>
          <a:xfrm>
            <a:off x="126984" y="1965450"/>
            <a:ext cx="1231200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DE89B28C-E167-5E98-4354-F3EF93B6AA8B}"/>
              </a:ext>
            </a:extLst>
          </p:cNvPr>
          <p:cNvSpPr/>
          <p:nvPr/>
        </p:nvSpPr>
        <p:spPr>
          <a:xfrm>
            <a:off x="10813349" y="4688116"/>
            <a:ext cx="1260000" cy="900000"/>
          </a:xfrm>
          <a:prstGeom prst="rect">
            <a:avLst/>
          </a:prstGeom>
          <a:solidFill>
            <a:srgbClr val="F77A39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3B71AFCC-0F60-4850-839F-AA5A9C633AF5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49926DB7-6F66-C851-CA3A-DC4A4E70D472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3161537E-E022-BB27-1574-36C8A94805C0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204ECD41-949C-9EEA-F545-1EB211DD1900}"/>
              </a:ext>
            </a:extLst>
          </p:cNvPr>
          <p:cNvSpPr/>
          <p:nvPr/>
        </p:nvSpPr>
        <p:spPr>
          <a:xfrm>
            <a:off x="10836428" y="5833144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55D2673C-B26A-1947-355C-B4BC2BF52E9C}"/>
              </a:ext>
            </a:extLst>
          </p:cNvPr>
          <p:cNvSpPr/>
          <p:nvPr/>
        </p:nvSpPr>
        <p:spPr>
          <a:xfrm>
            <a:off x="10813349" y="2398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5E998B44-E2D8-2A87-83C1-E0E97EFCAE11}"/>
              </a:ext>
            </a:extLst>
          </p:cNvPr>
          <p:cNvSpPr/>
          <p:nvPr/>
        </p:nvSpPr>
        <p:spPr>
          <a:xfrm>
            <a:off x="10813349" y="1253029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CD60A11C-C44F-5351-E541-93A03BDEFCE2}"/>
              </a:ext>
            </a:extLst>
          </p:cNvPr>
          <p:cNvSpPr/>
          <p:nvPr/>
        </p:nvSpPr>
        <p:spPr>
          <a:xfrm>
            <a:off x="10813349" y="108000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14FBCD17-BE75-8DC2-1926-0DEDBAD9CAC9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71A2F4C3-04CD-B832-CF9D-9B40E0CFEF9B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134756D6-1112-DEB4-C05D-C906162E6377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2E85B9AB-4FE7-AC9C-896C-33FDDB224C8E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1C7968BC-BF3C-3474-A38E-2F0F064BF4EC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grpSp>
        <p:nvGrpSpPr>
          <p:cNvPr id="75" name="Gruppieren 74">
            <a:extLst>
              <a:ext uri="{FF2B5EF4-FFF2-40B4-BE49-F238E27FC236}">
                <a16:creationId xmlns:a16="http://schemas.microsoft.com/office/drawing/2014/main" id="{3DFB9893-8553-E474-37CD-8693A4C561EE}"/>
              </a:ext>
            </a:extLst>
          </p:cNvPr>
          <p:cNvGrpSpPr/>
          <p:nvPr/>
        </p:nvGrpSpPr>
        <p:grpSpPr>
          <a:xfrm>
            <a:off x="1520285" y="-7188"/>
            <a:ext cx="9144000" cy="6874858"/>
            <a:chOff x="1520285" y="-7188"/>
            <a:chExt cx="9144000" cy="6874858"/>
          </a:xfrm>
        </p:grpSpPr>
        <p:pic>
          <p:nvPicPr>
            <p:cNvPr id="58" name="Grafik Berlin" descr="Ein Bild, das Gebäude, draußen, Himmel, Turm enthält.&#10;&#10;Automatisch generierte Beschreibung">
              <a:extLst>
                <a:ext uri="{FF2B5EF4-FFF2-40B4-BE49-F238E27FC236}">
                  <a16:creationId xmlns:a16="http://schemas.microsoft.com/office/drawing/2014/main" id="{7531C1DD-ACAA-2C5E-33E4-899B749D5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1520285" y="-7188"/>
              <a:ext cx="9144000" cy="6874858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14300" prst="hardEdge"/>
            </a:sp3d>
          </p:spPr>
        </p:pic>
        <p:sp>
          <p:nvSpPr>
            <p:cNvPr id="59" name="Textfeld 58">
              <a:extLst>
                <a:ext uri="{FF2B5EF4-FFF2-40B4-BE49-F238E27FC236}">
                  <a16:creationId xmlns:a16="http://schemas.microsoft.com/office/drawing/2014/main" id="{1CD77B49-03CD-98E2-27AE-13461905AB67}"/>
                </a:ext>
              </a:extLst>
            </p:cNvPr>
            <p:cNvSpPr txBox="1"/>
            <p:nvPr/>
          </p:nvSpPr>
          <p:spPr>
            <a:xfrm>
              <a:off x="2060328" y="296390"/>
              <a:ext cx="35353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Berlin - Fernsehturm</a:t>
              </a:r>
            </a:p>
          </p:txBody>
        </p:sp>
      </p:grpSp>
      <p:sp>
        <p:nvSpPr>
          <p:cNvPr id="60" name="Rechteck 59">
            <a:extLst>
              <a:ext uri="{FF2B5EF4-FFF2-40B4-BE49-F238E27FC236}">
                <a16:creationId xmlns:a16="http://schemas.microsoft.com/office/drawing/2014/main" id="{49DE0D7B-1A56-313E-623D-92A3D13C53CA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1</a:t>
            </a:r>
          </a:p>
          <a:p>
            <a:pPr algn="ctr"/>
            <a:endParaRPr lang="de-DE" sz="9600" dirty="0"/>
          </a:p>
        </p:txBody>
      </p:sp>
      <p:sp>
        <p:nvSpPr>
          <p:cNvPr id="69" name="Rechteck 68">
            <a:hlinkClick r:id="" action="ppaction://macro?name=Init"/>
            <a:extLst>
              <a:ext uri="{FF2B5EF4-FFF2-40B4-BE49-F238E27FC236}">
                <a16:creationId xmlns:a16="http://schemas.microsoft.com/office/drawing/2014/main" id="{F4C98EC5-E157-E588-B0D7-41A3728068F3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B08C0E5F-3380-31C4-4B6A-2174CD0EECD3}"/>
              </a:ext>
            </a:extLst>
          </p:cNvPr>
          <p:cNvGrpSpPr>
            <a:grpSpLocks/>
          </p:cNvGrpSpPr>
          <p:nvPr/>
        </p:nvGrpSpPr>
        <p:grpSpPr>
          <a:xfrm>
            <a:off x="-3715" y="-16856"/>
            <a:ext cx="12192000" cy="6874856"/>
            <a:chOff x="0" y="0"/>
            <a:chExt cx="12192000" cy="6874856"/>
          </a:xfrm>
        </p:grpSpPr>
        <p:sp>
          <p:nvSpPr>
            <p:cNvPr id="71" name="Rechteck 70">
              <a:extLst>
                <a:ext uri="{FF2B5EF4-FFF2-40B4-BE49-F238E27FC236}">
                  <a16:creationId xmlns:a16="http://schemas.microsoft.com/office/drawing/2014/main" id="{15A8F965-8027-CDB4-313B-CC4E54A36A11}"/>
                </a:ext>
              </a:extLst>
            </p:cNvPr>
            <p:cNvSpPr>
              <a:spLocks/>
            </p:cNvSpPr>
            <p:nvPr/>
          </p:nvSpPr>
          <p:spPr>
            <a:xfrm>
              <a:off x="0" y="0"/>
              <a:ext cx="12192000" cy="687485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de-DE" sz="60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8 Bildrätsel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Hinweise: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Diese Präsentation wird mithilfe von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Makros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ausgeführt. Diese, wenn vom Computer gefordert, bitte zulassen!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Setzt einen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unabhängigen Spielleiter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ein (Lehrer, Elternteil), der bereits die Lösungen kennt und das Spiel leitet!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Bildet bis zu 4 Gruppen und lost aus, welche Gruppe mit dem Rätsel beginnt.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Jede mitspielende Gruppe hat je Bildrätsel 12 Punkte. Für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jedes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geöffnete Feld im Rätsel werden bei Nichtbenennung der Lösung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1 Punkt (erfolgt automatisch)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oder falschgenannter Lösung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3 Punkte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abgezogen. Die Gruppe mit dem richtigen Lösungswort erhält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3 Punkte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 gutgeschrieben. Klickt dazu auf den entsprechenden Button.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Achtung: Jede Gruppe darf immer nur ein Feld öffnen. 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Ist das Rätsel gelöst kann, das Lösungsbild eingeblendet werden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(„Lösung ansehen“)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 Geht danach zum nächsten Bildrätsel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(Bildrätsel…)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</a:t>
              </a:r>
            </a:p>
            <a:p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Am Ende aller gelösten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8 Bildrätsel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könnt Ihr die Gesamtpunktzahl der Gruppen errechnen. Klickt dazu in der End-Folie auf 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rgbClr val="FF0000"/>
                  </a:solidFill>
                </a:rPr>
                <a:t>„Gesamtpunkte berechnen“</a:t>
              </a:r>
              <a:r>
                <a:rPr lang="de-DE" sz="2500" b="1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</a:rPr>
                <a:t>. </a:t>
              </a:r>
            </a:p>
            <a:p>
              <a:endParaRPr lang="de-DE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72" name="Pfeil: nach rechts 71">
              <a:extLst>
                <a:ext uri="{FF2B5EF4-FFF2-40B4-BE49-F238E27FC236}">
                  <a16:creationId xmlns:a16="http://schemas.microsoft.com/office/drawing/2014/main" id="{B477C22F-DF4F-6CCE-33C3-D44CC8E1A0E9}"/>
                </a:ext>
              </a:extLst>
            </p:cNvPr>
            <p:cNvSpPr>
              <a:spLocks/>
            </p:cNvSpPr>
            <p:nvPr/>
          </p:nvSpPr>
          <p:spPr>
            <a:xfrm>
              <a:off x="10625434" y="41582"/>
              <a:ext cx="1403139" cy="796667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dirty="0"/>
                <a:t>weiter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03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0" grpId="0" animBg="1"/>
      <p:bldP spid="6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66D1AB-1E78-3ECB-E681-E163E08CA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 descr="Ein Bild, das draußen, Wolke, Landschaft, Himmel enthält.&#10;&#10;KI-generierte Inhalte können fehlerhaft sein.">
            <a:extLst>
              <a:ext uri="{FF2B5EF4-FFF2-40B4-BE49-F238E27FC236}">
                <a16:creationId xmlns:a16="http://schemas.microsoft.com/office/drawing/2014/main" id="{1B7F3868-8391-AE99-7120-59D2D2B6C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5" r="4425"/>
          <a:stretch/>
        </p:blipFill>
        <p:spPr>
          <a:xfrm>
            <a:off x="1522114" y="0"/>
            <a:ext cx="9145882" cy="6858000"/>
          </a:xfrm>
          <a:prstGeom prst="rect">
            <a:avLst/>
          </a:prstGeom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6BE47EBC-F98D-F1E7-4C66-6361C6CB03D2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8FB51DEC-3DE3-513D-F79D-566E568D0E70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BFD3B03C-3422-125C-3D4D-D5194C3D2F88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7AD4F733-9248-FAB6-2D6F-67D3F1EAB283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AE5496AC-68B8-CCC3-1181-43CA6A4318EF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9DD96186-3B57-E491-CD91-5805F20B07C6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0C0F6A61-D53A-05D0-95C9-F7CC7D1EA758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A7C38E2D-C11C-6DF7-2179-18DBA67F1EE1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DFAA7486-6CFB-E56A-D5E2-B9A08DB4F246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4A31D9AA-6BF3-5B20-E294-9E45F5B2A03B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97A85C0D-A8FC-54E0-07EC-2148310FD9E2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52A5ED6E-913A-4708-9760-B76EA7EEA69A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29B27BCC-7918-82F1-8339-33515136949A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17ECB48B-34AB-CF08-9CCA-CCC032B914B2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1F86CD6B-BC70-E934-6F71-9CC2AAA55CA2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E8A4F502-286D-5A6B-4DB4-1CEFE804DAB2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1141362B-603F-FA78-41A6-15821BB7986E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F61F4FCD-874B-2F39-3FE1-BE6A084A6C4C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A48C8E59-4053-6FE8-FD26-999B7FCE3E0B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0CB7B3C0-9243-64F3-E3E6-262E730B5DA0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B58585CC-E79C-419C-170E-9795DA87AB91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C8367B4C-B485-88C1-9F52-03C32DE5A0A3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1001112A-B130-3CC9-0487-793A993BC096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B16DFA7E-177B-BE91-75F2-F13937663371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C29B9B7E-E0FD-5836-86A6-349259CD17D4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D78245BF-B385-30B2-7411-7AE54003EC10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78FDB973-66AA-19C0-5D4B-9C5292C8F1ED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D9B26F61-599E-77E7-DF99-05BC7C5D723C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28678B1E-61B4-BB7B-C714-1A533859A4FC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2BB7BC73-87FA-016E-97C3-411DAF8AB8F9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943B6F35-193A-5F49-F2E8-FD9A972717B9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DA80AE0B-21AA-515B-AD5B-C11857EB601C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5F7681F2-0857-D99A-A159-19CC1121CE03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A124595E-944F-7AB9-2C45-9259E8DA2049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3CC72463-C37E-F5E9-BD6E-20CBD783B16F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460F5DEF-146B-FE07-9322-2F135C360137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E4C6A358-4877-88ED-6328-77C6674BF919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943F5956-2CC5-49AF-F7DB-648F419A8477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F28F15D1-61AB-F654-FC78-74F5D1F14524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5AE6163C-BDC4-652A-19E3-3994B7AA1F89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7708DB28-EE3C-72C2-793D-00C20F275C2B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332FE65B-2BE2-7856-9D00-BB628C2A9EA4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B922EF8F-125F-A9C3-CDC3-D97F6353F991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390CD38A-0A98-3BD6-2CCA-5F9B22DB8DF8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61A38972-DCB4-BDB0-A2A0-B4AB6116F06D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520DBFB7-F777-8836-B55E-CCB49FAAC374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A5B5D47A-1A95-4734-09C0-16033332C40F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41E09B80-A3EE-0F85-BDDD-44502100A784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A416FFBD-1D59-AA0C-4A2A-3CA37C67A689}"/>
              </a:ext>
            </a:extLst>
          </p:cNvPr>
          <p:cNvSpPr txBox="1"/>
          <p:nvPr/>
        </p:nvSpPr>
        <p:spPr>
          <a:xfrm>
            <a:off x="126984" y="1965450"/>
            <a:ext cx="1231427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AD856F6D-06A1-D50A-714F-B11021D3F6B9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F8675D5D-FDC4-DD8B-2C15-48FF4F26C591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C1D4268C-EDBF-E8F3-C297-3D63AAE480E0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AFB13F53-CC41-80A4-0A8C-3980F92D95DB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E07EFA23-1A1A-C6BA-2A50-C89E0C81995A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4F8BC993-6319-7213-B420-BBCC8CF5A859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AE1A130E-D8BF-862D-682F-114F17D537AE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8F4D9636-8ECA-86BD-ACF5-D171D88ACA9C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8EF6BB3D-ACD2-B92B-16E6-E72A0C3232E9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5A0045C2-4C34-D3A0-F8EB-FD20858AD7B2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B8A751DB-996E-CD93-32B2-A10908F6F944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EF5C4529-59AE-F944-A5ED-5778AC7AEAA8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BFA82138-6A11-78D7-E9F6-B5FE21BC4AA3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extLst>
              <a:ext uri="{FF2B5EF4-FFF2-40B4-BE49-F238E27FC236}">
                <a16:creationId xmlns:a16="http://schemas.microsoft.com/office/drawing/2014/main" id="{861E49B9-E069-B465-6067-C3846F752E75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3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D4A97406-D268-E766-BA97-8836328A39AB}"/>
              </a:ext>
            </a:extLst>
          </p:cNvPr>
          <p:cNvGrpSpPr/>
          <p:nvPr/>
        </p:nvGrpSpPr>
        <p:grpSpPr>
          <a:xfrm>
            <a:off x="1522114" y="0"/>
            <a:ext cx="9145882" cy="6858000"/>
            <a:chOff x="1522114" y="0"/>
            <a:chExt cx="9145882" cy="6858000"/>
          </a:xfrm>
        </p:grpSpPr>
        <p:pic>
          <p:nvPicPr>
            <p:cNvPr id="60" name="Grafik 59" descr="Ein Bild, das draußen, Wolke, Landschaft, Himmel enthält.&#10;&#10;KI-generierte Inhalte können fehlerhaft sein.">
              <a:extLst>
                <a:ext uri="{FF2B5EF4-FFF2-40B4-BE49-F238E27FC236}">
                  <a16:creationId xmlns:a16="http://schemas.microsoft.com/office/drawing/2014/main" id="{66D25B97-1468-AFD9-B46D-DF9C27F020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15" r="4425"/>
            <a:stretch/>
          </p:blipFill>
          <p:spPr>
            <a:xfrm>
              <a:off x="1522114" y="0"/>
              <a:ext cx="9145882" cy="6858000"/>
            </a:xfrm>
            <a:prstGeom prst="rect">
              <a:avLst/>
            </a:prstGeom>
          </p:spPr>
        </p:pic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8EAC71A0-7467-3898-6948-51CD433D1AE6}"/>
                </a:ext>
              </a:extLst>
            </p:cNvPr>
            <p:cNvSpPr txBox="1"/>
            <p:nvPr/>
          </p:nvSpPr>
          <p:spPr>
            <a:xfrm>
              <a:off x="2003612" y="240117"/>
              <a:ext cx="350878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Machu Picchu - Peru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E6AF0C6E-829E-5C52-2680-FCA8472932D5}"/>
              </a:ext>
            </a:extLst>
          </p:cNvPr>
          <p:cNvSpPr/>
          <p:nvPr/>
        </p:nvSpPr>
        <p:spPr>
          <a:xfrm>
            <a:off x="0" y="-17668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2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E6EFB417-8358-7BBA-D595-089910976D65}"/>
              </a:ext>
            </a:extLst>
          </p:cNvPr>
          <p:cNvSpPr/>
          <p:nvPr/>
        </p:nvSpPr>
        <p:spPr>
          <a:xfrm>
            <a:off x="4437426" y="3419760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80081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6F98A9-74D8-5FB4-0B77-1CBD7011D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ontinentalschelf, Gewässer, Insel, Mündung enthält.&#10;&#10;KI-generierte Inhalte können fehlerhaft sein.">
            <a:extLst>
              <a:ext uri="{FF2B5EF4-FFF2-40B4-BE49-F238E27FC236}">
                <a16:creationId xmlns:a16="http://schemas.microsoft.com/office/drawing/2014/main" id="{D9DEA0C6-B691-8E8E-2AF0-55884535F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2" r="6320"/>
          <a:stretch/>
        </p:blipFill>
        <p:spPr>
          <a:xfrm>
            <a:off x="1522114" y="0"/>
            <a:ext cx="9145882" cy="6858000"/>
          </a:xfrm>
          <a:prstGeom prst="rect">
            <a:avLst/>
          </a:prstGeom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82323573-7CC3-1554-CAE1-20F3D6AF62DE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5295443F-089A-F5C4-CEFC-28698D142E5F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3353423A-1188-3526-F974-CC70EB89E551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E7BE2058-1254-24B2-E149-E739D815D9F4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02AF407A-9E69-89C2-7075-00A573A8A6B7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B5AAB4DF-4939-D680-6C3C-F34EEABEF3ED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B542947C-9DF3-99FA-3D8F-4A67E79D4871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C50757D1-6D89-1E6F-6396-B4F745ECD380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6790237F-EC49-7456-C3D2-9DBDBA084E29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CFFE5F54-579B-D745-D4E7-4884ED6CAFFB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1861EC37-7BE7-B31B-94A3-8A60806994AF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61F336F4-B524-5005-B926-08432C1ABC21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438122FE-5C06-A498-BA9F-E5A028DB293A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A83BB898-3404-0096-C586-DE12DA6DEE65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AECD7AFD-C662-8480-FA58-3269957E1F90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441D7DF1-DACA-18A0-0FF2-98A3AA95BBBE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3720B9C8-3BDF-5601-DE2E-1B4A46DE285E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57DC91B7-F5B8-2033-CCB6-0DBE52D470DE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7FB3BB73-E281-225F-FE42-2AC92A4F4BB3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0DC911CC-FC4A-85C3-0B49-31DACB25CB5D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F87142F7-C56C-68EE-5A5E-D839A4567E37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257E855E-9716-1C75-C0FD-027296A27469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35A0D675-657E-A92F-73CE-06011908347C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CAAA5580-9768-CB03-A519-904436D1DE7E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7902D2B2-4A95-10BB-EF42-D01C80417DF5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8B442ED7-BE21-CB8F-C3E6-2A4BB8F9DE1B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BBB8601E-B806-5510-7A29-5D4CA71D3469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8436B281-1F38-9008-4D25-6EC2099A6192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E881AD1B-8C64-02D1-CB32-9C6D35B43958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BBECFEF8-EEC7-6036-AFD0-BC97AECDA2F7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B4B04F8C-451D-4D24-8018-F9496B1B7DC2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BC593731-4797-E88D-DDDB-47461A3CC9A8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5368D258-98A3-C1CF-B790-CD6C9322CB26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F83E4CBC-599E-D440-F48D-05C1050B4F55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B934874C-C86D-F6A2-BFD2-26A0A26FB007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FA2D79A3-977A-F847-3516-C7462A56DE7C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5A9961F3-974F-2238-B4EE-5B65497C28E6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856F2BD6-AF98-AEC0-0568-F28588D13F0E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858B2A16-D269-0C6C-E300-DA7368DDE894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AC303A3F-0F31-A448-7FEC-82848F5F59E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BA3D4698-406C-7DCE-5B21-3FA5C676C1AA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76ACF019-F68D-CB0D-182B-9E56411992A7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EFDB270D-3707-E29D-757E-1DF69FC97668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DBA47E7A-A88F-6CBE-FE94-E57AA9641410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4B152D40-9C2D-89A9-7322-B3D5E6B5F5A7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AC8700CA-0E48-771E-54D5-302E9547A3B7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4FB25A41-1543-6DCB-3210-ED48E9E461C1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5408B89E-B160-E56A-28FF-A015312C083A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15E2BD21-370B-57B5-3EDD-3D688116E42B}"/>
              </a:ext>
            </a:extLst>
          </p:cNvPr>
          <p:cNvSpPr txBox="1"/>
          <p:nvPr/>
        </p:nvSpPr>
        <p:spPr>
          <a:xfrm>
            <a:off x="126983" y="1965450"/>
            <a:ext cx="1231199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1E9A201A-53F1-9574-173B-38E41621000A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4DF2492F-500E-7FEB-0DD1-97B2E284B26D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7F183E2D-5CD4-50C4-3078-50A373292872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A93AACF3-1DBB-2669-524C-D9665445CD4F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1DA1B1E7-1252-039B-1561-F0453FAD7292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BE221B13-1DFC-6C45-44B2-8E42A36E7ECE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0DC93937-3117-F1FD-61CF-D6A54BC38B49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159CF48C-2FDF-2ADC-8303-821FCB48648A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C879036F-8F4F-5664-2984-EE7A467639B9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9B0A59DF-96D4-B3C7-CCAD-5D83A6E0E0FF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36C44073-A338-C30A-6849-B47822EACA03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77CB6940-6EC9-B74A-694F-156C23F160C1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CE73ACDE-6005-7017-8091-F5ACC534A32B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hlinkClick r:id="rId4" action="ppaction://hlinksldjump"/>
            <a:extLst>
              <a:ext uri="{FF2B5EF4-FFF2-40B4-BE49-F238E27FC236}">
                <a16:creationId xmlns:a16="http://schemas.microsoft.com/office/drawing/2014/main" id="{1329A47B-4D55-429D-6A33-CF2B5D9CE5EB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AF776FC5-A9A7-B96A-3153-881D90039A11}"/>
              </a:ext>
            </a:extLst>
          </p:cNvPr>
          <p:cNvGrpSpPr/>
          <p:nvPr/>
        </p:nvGrpSpPr>
        <p:grpSpPr>
          <a:xfrm>
            <a:off x="1522114" y="16856"/>
            <a:ext cx="9145882" cy="6858000"/>
            <a:chOff x="1522114" y="0"/>
            <a:chExt cx="9145882" cy="6858000"/>
          </a:xfrm>
        </p:grpSpPr>
        <p:pic>
          <p:nvPicPr>
            <p:cNvPr id="74" name="Grafik 73" descr="Ein Bild, das Kontinentalschelf, Gewässer, Insel, Mündung enthält.&#10;&#10;KI-generierte Inhalte können fehlerhaft sein.">
              <a:extLst>
                <a:ext uri="{FF2B5EF4-FFF2-40B4-BE49-F238E27FC236}">
                  <a16:creationId xmlns:a16="http://schemas.microsoft.com/office/drawing/2014/main" id="{B51DF775-B67E-F68F-231D-5BAB95174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02" r="6320"/>
            <a:stretch/>
          </p:blipFill>
          <p:spPr>
            <a:xfrm>
              <a:off x="1522114" y="0"/>
              <a:ext cx="9145882" cy="6858000"/>
            </a:xfrm>
            <a:prstGeom prst="rect">
              <a:avLst/>
            </a:prstGeom>
          </p:spPr>
        </p:pic>
        <p:sp>
          <p:nvSpPr>
            <p:cNvPr id="75" name="Textfeld 74">
              <a:extLst>
                <a:ext uri="{FF2B5EF4-FFF2-40B4-BE49-F238E27FC236}">
                  <a16:creationId xmlns:a16="http://schemas.microsoft.com/office/drawing/2014/main" id="{A695CCEA-3106-9836-7D5E-C1BEA597DD36}"/>
                </a:ext>
              </a:extLst>
            </p:cNvPr>
            <p:cNvSpPr txBox="1"/>
            <p:nvPr/>
          </p:nvSpPr>
          <p:spPr>
            <a:xfrm>
              <a:off x="5170173" y="121488"/>
              <a:ext cx="52908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Great- </a:t>
              </a:r>
              <a:r>
                <a:rPr lang="de-DE" sz="2800" b="1" dirty="0" err="1"/>
                <a:t>Barrier</a:t>
              </a:r>
              <a:r>
                <a:rPr lang="de-DE" sz="2800" b="1" dirty="0"/>
                <a:t>- </a:t>
              </a:r>
              <a:r>
                <a:rPr lang="de-DE" sz="2800" b="1" dirty="0" err="1"/>
                <a:t>Reef</a:t>
              </a:r>
              <a:r>
                <a:rPr lang="de-DE" sz="2800" b="1" dirty="0"/>
                <a:t> - Australien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3DFCDD94-0BC5-5BBB-B77B-A7FB50BC4BF3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3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99A997A0-794E-41C8-834D-3A3314C37952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52297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845CBA-2239-5DC8-591D-45D93F325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 descr="Ein Bild, das draußen, Gebäude, Baum, Schloss enthält.&#10;&#10;KI-generierte Inhalte können fehlerhaft sein.">
            <a:extLst>
              <a:ext uri="{FF2B5EF4-FFF2-40B4-BE49-F238E27FC236}">
                <a16:creationId xmlns:a16="http://schemas.microsoft.com/office/drawing/2014/main" id="{62F94B38-1797-7637-746C-8D3E9CCFB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6" r="5556"/>
          <a:stretch/>
        </p:blipFill>
        <p:spPr>
          <a:xfrm>
            <a:off x="1503531" y="0"/>
            <a:ext cx="91644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82D95248-A147-1899-7912-E318515E341B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9A7822E9-4761-1DFA-8546-1FAD2981B015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2922AF09-E66A-9DFF-BB62-11AFA2F31192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670077C9-8AFE-D23E-DB28-656E940FD8B7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574576F3-2E2A-AC82-87A2-D79868DB6E4B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F5061DE5-41AD-7C8B-5701-ABD21D364B50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8657A9A8-1DD0-96B3-D71E-579F1C44C661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DF3D8173-DE19-8741-E2C9-32C1AF182AA3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F6141942-38F7-8192-E065-B9F5CB8FD49F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 hidden="1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D507430C-51DF-1EE7-13F6-B161ABDE1729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AD6AFFDD-4BEB-12C4-50FE-41CBD061E573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9B228220-6F4B-F06E-953D-6F7AE9289385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B71FA155-BA60-EDF6-7648-36CCE700580B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E9498306-251C-F7D5-8173-BCF8EE5327FD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DE947177-A06A-118B-F11C-C2D91BA2BE53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5EE1FA43-5FFB-578D-C786-170B81E7AB1C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12F0BA07-2921-1048-45F3-89DDB6FB10CC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 hidden="1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B917F221-7325-E4DA-B4AC-A3EADD5AE0CD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4669E421-6B32-4F6A-B272-25EF056A2E69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5D1A5420-49D5-952A-CBB9-7A3AAB4C3BAA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F3C697CE-DA41-600E-CDDE-7FEAC36BFA03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 hidden="1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A72E323C-2AD7-169E-BDC5-7754A30D169D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885F62F3-9BD7-D764-1AFE-8802CAEB4AEA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F3FE6FB0-7149-459F-98E8-FBE3FEEE7AA8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BECE7C00-2B71-110E-6370-BD7E895FBE22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B80E6A1B-18DC-886B-C788-84C484641239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B332B2E1-E46F-1449-2D62-49E2EDC7ED82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562055DE-B3D8-D088-0B00-D7D13DA67D6C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357CFDFB-5106-C805-048E-2FE87D82DC68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 hidden="1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27CE153F-D189-2A07-851D-420DDD749403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BF128CC9-FE87-25AC-4EC5-ADDD12640F9B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E7A76961-FE49-65A5-B289-6D6F6C8DA5B6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0EA78036-0659-2D50-1295-7857B19F3557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651CEFA2-7129-CE44-02AA-25A452F3E4E8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3DF738A0-9993-9ECF-8733-D862301A4021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D671A78D-3EE4-66D1-F93E-52F1E5DAC7B4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D237E5DD-E066-B51A-004D-D6AD0D00233E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 hidden="1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34B662EE-0F04-9A09-B754-A74CC909B355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08DE2FAB-67A1-5CF0-ADE6-EFA771A365E5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61B1B75C-4B3A-5656-8BBE-9801F98E00CA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91F56F7D-0CDD-1720-D2CB-E8E0F6B457C0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C456EE82-C233-87C6-C664-DC7B4BDBC1D0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887F5BDF-A782-3B44-1E19-267A7C21EDDC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FA948824-BEF8-0C0C-5EA1-9FFCE634ADD2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4C7E6F55-3689-A1DF-C70C-0CE1F1E41F2E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BBAD5642-5419-7F6B-4B4C-B1590EB9F08F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9C46C1FF-52DD-823F-2545-914AF43ED970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57BEDE99-44FD-1538-4FDF-75B3218F9404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155B2409-A569-6FC0-952F-DA50E37690C1}"/>
              </a:ext>
            </a:extLst>
          </p:cNvPr>
          <p:cNvSpPr txBox="1"/>
          <p:nvPr/>
        </p:nvSpPr>
        <p:spPr>
          <a:xfrm>
            <a:off x="126983" y="1965450"/>
            <a:ext cx="1231199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de-DE"/>
              <a:t>Punkte: 10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A47C38F7-3442-85FF-618C-3E2E4BEC6961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E57627E8-844F-A03B-8217-213C80663197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FC5E4CE5-7A34-C7AD-CCF1-35AE94812BD8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FB9E888D-9EF1-039E-7567-6B62E554073F}"/>
              </a:ext>
            </a:extLst>
          </p:cNvPr>
          <p:cNvSpPr txBox="1"/>
          <p:nvPr/>
        </p:nvSpPr>
        <p:spPr>
          <a:xfrm>
            <a:off x="145565" y="4804458"/>
            <a:ext cx="1107996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9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808CFC76-A7D9-DEE2-502A-E0F3DB6F242E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91E50EDF-ABD9-6E0F-4E64-0856A872FCC1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4B6ECA18-C5F8-AAA4-D63A-0171927B3E34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84CB1AE5-B32A-F2AC-215D-CE75752A7D2F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53F81AE9-2C07-895A-AC5D-964645FF27C5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12C5C9AB-B37C-9444-DCDD-D0167374E892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F6DEBBB8-9F2F-FF9B-D55C-799CB05FBDEF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17BF3520-103F-0E04-C51D-31A83D6D53CA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A113B387-46DB-87EA-EEF0-44FA8321B021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hlinkClick r:id="rId4" action="ppaction://hlinksldjump"/>
            <a:extLst>
              <a:ext uri="{FF2B5EF4-FFF2-40B4-BE49-F238E27FC236}">
                <a16:creationId xmlns:a16="http://schemas.microsoft.com/office/drawing/2014/main" id="{7A131927-D049-5269-68BC-FEADA82F1ADF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78" name="Gruppieren 77">
            <a:extLst>
              <a:ext uri="{FF2B5EF4-FFF2-40B4-BE49-F238E27FC236}">
                <a16:creationId xmlns:a16="http://schemas.microsoft.com/office/drawing/2014/main" id="{023F3F3B-6261-6EFE-518A-0E3E9A3136C6}"/>
              </a:ext>
            </a:extLst>
          </p:cNvPr>
          <p:cNvGrpSpPr/>
          <p:nvPr/>
        </p:nvGrpSpPr>
        <p:grpSpPr>
          <a:xfrm>
            <a:off x="1503531" y="0"/>
            <a:ext cx="9164466" cy="6858000"/>
            <a:chOff x="1503531" y="0"/>
            <a:chExt cx="9164466" cy="6858000"/>
          </a:xfrm>
        </p:grpSpPr>
        <p:pic>
          <p:nvPicPr>
            <p:cNvPr id="70" name="Grafik 69" descr="Ein Bild, das draußen, Gebäude, Baum, Schloss enthält.&#10;&#10;KI-generierte Inhalte können fehlerhaft sein.">
              <a:extLst>
                <a:ext uri="{FF2B5EF4-FFF2-40B4-BE49-F238E27FC236}">
                  <a16:creationId xmlns:a16="http://schemas.microsoft.com/office/drawing/2014/main" id="{D74C8A1A-64BF-A623-EF02-18CD987E32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6" r="5556"/>
            <a:stretch/>
          </p:blipFill>
          <p:spPr>
            <a:xfrm>
              <a:off x="1503531" y="0"/>
              <a:ext cx="9164466" cy="6858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  <p:sp>
          <p:nvSpPr>
            <p:cNvPr id="77" name="Textfeld 76">
              <a:extLst>
                <a:ext uri="{FF2B5EF4-FFF2-40B4-BE49-F238E27FC236}">
                  <a16:creationId xmlns:a16="http://schemas.microsoft.com/office/drawing/2014/main" id="{07473A16-E64E-72D1-06B5-27D3382BFD78}"/>
                </a:ext>
              </a:extLst>
            </p:cNvPr>
            <p:cNvSpPr txBox="1"/>
            <p:nvPr/>
          </p:nvSpPr>
          <p:spPr>
            <a:xfrm>
              <a:off x="4779618" y="227840"/>
              <a:ext cx="57193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Schloss Neuschwanstein - Bayern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CE17FEE8-1372-A008-E99E-C1BAB4637754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4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8D2F601C-A80B-D6A0-92AC-ABD48BD1CA2D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398066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0B073F-F9C4-3BD7-BC63-BF5F8FB2B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rafik 57" descr="Ein Bild, das Gebäude, Himmel, Ruinen, Historischer Ort enthält.&#10;&#10;KI-generierte Inhalte können fehlerhaft sein.">
            <a:extLst>
              <a:ext uri="{FF2B5EF4-FFF2-40B4-BE49-F238E27FC236}">
                <a16:creationId xmlns:a16="http://schemas.microsoft.com/office/drawing/2014/main" id="{464F7256-3278-391A-0B7B-5C065CE79B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3" r="12614"/>
          <a:stretch/>
        </p:blipFill>
        <p:spPr>
          <a:xfrm>
            <a:off x="1519708" y="0"/>
            <a:ext cx="9143996" cy="6880602"/>
          </a:xfrm>
          <a:prstGeom prst="rect">
            <a:avLst/>
          </a:prstGeom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F48B4928-E20D-68DA-3B34-74AAF0202120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CEA8DB89-09E3-1335-5993-D76EF64825E6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29EA9363-75B2-9790-B64A-59480C089A95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A4DC9EE3-18BE-621B-EF53-AC819B898225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2C3475D5-8C32-373E-B946-7A262615F187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FDB409CF-8679-24F0-233E-2B38B1880214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194CF725-52EB-1E23-F1D2-DC0EE873F95C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DCB16363-8145-8CD9-4A19-75007CC4FE69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5F3BCAAD-8585-F303-74A0-B77CD89745A9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3DD1D702-6ED5-670E-A3EC-C0158774FCD1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B44307A2-C423-0872-9E95-38C7BEF49AC8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88168F8B-0A99-A02C-6E70-DBAA40A7E47E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04C9B937-2F08-F386-3581-158F7A7B666D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6775D34F-9BF4-DD2B-D231-C0A7A188ED55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B346F344-00C5-6977-B142-73AED5564CFF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1E806394-38C9-B213-8834-8AED86B3746C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1C5F30AE-CB6B-616B-42BE-4BC597600FB3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D54D6C17-2A4E-B33D-37AF-0E5801D9DEE2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F9E8DEE4-9F71-3590-500E-9B1B9723DA90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90AB0364-770B-B284-9083-71316474DBF1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F78FCF3B-C886-6B2B-2307-C338AF283620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CBF20A1A-0874-7B9C-F156-34D631C2752E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ADA37857-F487-964C-E914-6CBBBDB8DB86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3C31A839-B60F-9600-C3AC-5A13D02FC7C0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131E3078-A47F-BF9B-FD05-128DE97E2CE0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424EF9D4-ABD9-1684-E74C-450170BAEEFA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4BC41C12-F68B-AF1F-CC2C-C6BFBDAC364B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42337BD8-4A46-C0E7-A8B3-71A92B5C3AAB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7B9F6DEA-D342-D755-EAEC-B1D2243E1C7A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29AE7C21-4ED5-4A41-D5A6-F74157F2703D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2C167BB7-060F-705B-6AED-8542834741BA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F60C8041-2797-1217-481A-D033B98CDDEC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AC3CF25C-A548-695B-E11E-CA285C5603C7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BB235BAF-663E-B536-4287-3955304A1B8E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24EB1CCB-20FE-EB7D-A312-6C12C62B840E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B2F14B59-718E-50CB-9444-009053569B5E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01340862-34BE-5CC9-D9CA-E567EC4814A5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5C939CEB-1516-ACC4-C6DD-1D5FD6A1B126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9D0FF403-0E57-6D2D-1E03-D74885905244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CC7BA4DA-356B-1ED5-E805-3244CB9B0906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80AB5875-2623-EE63-A3EF-35E79068440F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708715D0-06A7-C9E2-7496-9A08CDD204FF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0F219290-8106-4F79-5685-52B9DAB6E1A3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5888C6C6-AC71-1B0B-E2B6-02B08DB160B0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FDE7DEA3-5590-7F02-8ABB-06EFAADF6820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8300F56B-C79C-63BF-A44D-A06C91942507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505A1CE1-9000-CCB0-00A0-F95139A4A734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295BF667-6B88-278B-7B0F-87C9DB90F3F5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A7B46E35-F6D0-9909-6DBD-CD3FA8CE75B3}"/>
              </a:ext>
            </a:extLst>
          </p:cNvPr>
          <p:cNvSpPr txBox="1"/>
          <p:nvPr/>
        </p:nvSpPr>
        <p:spPr>
          <a:xfrm>
            <a:off x="126983" y="1965450"/>
            <a:ext cx="1231199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AA4DCA1F-F0D3-3F21-EE26-6236FCF04C69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3BF5A747-0E0A-DC64-B525-8E149603A7C6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034D367E-4281-DE12-2641-2F0FA8AAF7A7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C7521610-27CD-AC6E-3E68-089869D31260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E499A799-6735-E76F-FA14-2C5214EEA0D2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22DA3EC9-AA07-A0AF-19BA-3446F68865DC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AD4D5F1B-B8D8-5592-963A-60C4F4BAFF8A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9C086795-14F9-C156-964C-E6538A1BA0E8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E32E641B-E8BD-53A7-E41D-2B7B2B0FD347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18612EE6-6EE5-8DAA-CD00-C85F2F141A4A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7FC48472-A606-B845-8598-D61EB8C12248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2A2E6C6-97DB-3732-9875-875B79A61ACE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F4A82530-5C8A-CE9B-AFD6-2CDE9A709B38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hlinkClick r:id="rId4" action="ppaction://hlinksldjump"/>
            <a:extLst>
              <a:ext uri="{FF2B5EF4-FFF2-40B4-BE49-F238E27FC236}">
                <a16:creationId xmlns:a16="http://schemas.microsoft.com/office/drawing/2014/main" id="{01CF0859-CCBB-35D0-1E4B-638F37624747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70" name="Gruppieren 69">
            <a:extLst>
              <a:ext uri="{FF2B5EF4-FFF2-40B4-BE49-F238E27FC236}">
                <a16:creationId xmlns:a16="http://schemas.microsoft.com/office/drawing/2014/main" id="{353EDE71-D9B3-D990-B0B5-F90C2270CA97}"/>
              </a:ext>
            </a:extLst>
          </p:cNvPr>
          <p:cNvGrpSpPr/>
          <p:nvPr/>
        </p:nvGrpSpPr>
        <p:grpSpPr>
          <a:xfrm>
            <a:off x="1519708" y="-22602"/>
            <a:ext cx="9143996" cy="6880602"/>
            <a:chOff x="1519708" y="0"/>
            <a:chExt cx="9143996" cy="6880602"/>
          </a:xfrm>
        </p:grpSpPr>
        <p:pic>
          <p:nvPicPr>
            <p:cNvPr id="77" name="Grafik 76" descr="Ein Bild, das Gebäude, Himmel, Ruinen, Historischer Ort enthält.&#10;&#10;KI-generierte Inhalte können fehlerhaft sein.">
              <a:extLst>
                <a:ext uri="{FF2B5EF4-FFF2-40B4-BE49-F238E27FC236}">
                  <a16:creationId xmlns:a16="http://schemas.microsoft.com/office/drawing/2014/main" id="{604284A8-4152-D191-DC80-842D8AAD16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873" r="12614"/>
            <a:stretch/>
          </p:blipFill>
          <p:spPr>
            <a:xfrm>
              <a:off x="1519708" y="0"/>
              <a:ext cx="9143996" cy="6880602"/>
            </a:xfrm>
            <a:prstGeom prst="rect">
              <a:avLst/>
            </a:prstGeom>
          </p:spPr>
        </p:pic>
        <p:sp>
          <p:nvSpPr>
            <p:cNvPr id="78" name="Textfeld 77">
              <a:extLst>
                <a:ext uri="{FF2B5EF4-FFF2-40B4-BE49-F238E27FC236}">
                  <a16:creationId xmlns:a16="http://schemas.microsoft.com/office/drawing/2014/main" id="{D3FCDE4A-A803-C138-E579-CDD485145EF5}"/>
                </a:ext>
              </a:extLst>
            </p:cNvPr>
            <p:cNvSpPr txBox="1"/>
            <p:nvPr/>
          </p:nvSpPr>
          <p:spPr>
            <a:xfrm>
              <a:off x="1910939" y="69124"/>
              <a:ext cx="289771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Petra - Jordanien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F8EFBDAB-67C9-83FF-F2B2-97A96957990E}"/>
              </a:ext>
            </a:extLst>
          </p:cNvPr>
          <p:cNvSpPr/>
          <p:nvPr/>
        </p:nvSpPr>
        <p:spPr>
          <a:xfrm>
            <a:off x="0" y="-13252"/>
            <a:ext cx="12192000" cy="689385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5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FBF46DD8-E99B-A1C0-0F04-0D239816E329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154634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0DC7C3-49E5-9AD9-477F-6337BCA10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ontinentalschelf, Gewässer, Insel, Mündung enthält.&#10;&#10;KI-generierte Inhalte können fehlerhaft sein.">
            <a:extLst>
              <a:ext uri="{FF2B5EF4-FFF2-40B4-BE49-F238E27FC236}">
                <a16:creationId xmlns:a16="http://schemas.microsoft.com/office/drawing/2014/main" id="{859E25E6-984F-40C0-2BC3-190F4656EA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2" r="6320"/>
          <a:stretch/>
        </p:blipFill>
        <p:spPr>
          <a:xfrm>
            <a:off x="1522114" y="0"/>
            <a:ext cx="9145882" cy="6858000"/>
          </a:xfrm>
          <a:prstGeom prst="rect">
            <a:avLst/>
          </a:prstGeom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325C240D-D38D-BC46-DFFA-77F8DCA38C20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ABD6722C-481D-3ED7-38C7-7B11103C60A2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9949AC77-2503-0DAA-1C38-091F1963D51D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513E9A89-6B42-B46A-763E-630FCA99E15A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F9B5E8B0-79A6-82DB-921B-ECC362FA5674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E2DF39BD-989C-5445-82D0-395643D68EE9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5B38394B-9262-CBC9-E427-53993D55C3E3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CFB88E12-4807-220E-FDC1-982E57636EC3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899E3B6B-F764-351A-E00D-48B2702E0552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AC953FD7-7FBD-4070-5BE3-D909E0DFA2D7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 hidden="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6D25D381-0469-6C5A-D88D-2730A5677C48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ED0AB525-C5D9-5929-826A-D8CC2D8AAEBA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 hidden="1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ADFDDA92-8FFB-2F75-E043-46AD21A181E5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 hidden="1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4F858EB1-6719-CE92-7F90-8CAEA955CAC8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DDE6BBD0-412D-1A29-8E93-A0C3F82F00CA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FE2F1738-AEB5-F57E-7F11-16847ACC4233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45DE165D-1ED8-C5A9-DAE5-EF349AB08A67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6EDC9C96-5CDF-B13D-5DFB-17871973C18C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 hidden="1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1E9C5ACA-1475-8D2A-EAFA-88858A630ACA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751226BF-7AA0-00CB-6E10-FC723638F640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EE2F34EB-4AF3-B454-AE12-9AEF7D34AEF6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4092B47A-3223-09F4-139C-950B49B3C8B8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CF8F9410-AA45-1679-E81A-C7998EB90E49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 hidden="1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74A07420-60C1-1496-0F53-23E7B705A33D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A2FDCEBC-CC68-731A-D3C4-258036044A92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1137863B-035F-7B73-618F-77570C54A17D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 hidden="1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03759118-D056-234F-8820-F8124A32AEFC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 hidden="1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E32509C8-DAB9-2894-E19D-32BCE958467A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 hidden="1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891FE001-1B94-36AD-57C1-AD9915F2A0FC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3C426C75-EA30-A11E-835C-62E34BCDAABC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0C4BCB88-919E-F036-0651-3CB2E3753E3F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D99804FE-D388-A818-CDA9-5BB94ED0F53B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D1261A2D-A488-AB9C-06C1-BAF8B27A573A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63FB8033-0CCB-59F6-1EEC-F3D3041ACE49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 hidden="1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E19585F3-FECC-A0CE-CD41-F4FB04512123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08844F72-8E45-7F38-62CC-4F2EF65B95E4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40F36845-E55B-390C-9BD4-EA2266924EE4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 hidden="1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59971645-C6CD-2576-0E8F-E60B502B9DF2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 hidden="1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DF366EB2-F587-B4AB-A762-2033378A388C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A3DBFA8F-F54C-B22E-42C6-21CFBD35F24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9FED7F13-6328-ABA7-FB2F-7A7BD827CCA0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342124B0-57C8-31C1-68CC-07143D10AD9E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5F50657D-BD2A-EC27-AB90-B4EADB4CD8E4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564EA99D-4D4C-540A-CA53-C75ED900A9A8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3EE2DABF-4D1C-BDB8-0BF2-EB567D70F234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62100754-EB32-EAA5-E59D-5DAF1B605872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E7D717B5-D12D-92E6-48BB-5DB3FDA36DFA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4876B901-B177-AA14-95A8-221A3EA1441B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C1D924E5-500F-96BD-F001-1357E565EEC7}"/>
              </a:ext>
            </a:extLst>
          </p:cNvPr>
          <p:cNvSpPr txBox="1"/>
          <p:nvPr/>
        </p:nvSpPr>
        <p:spPr>
          <a:xfrm>
            <a:off x="126983" y="1965450"/>
            <a:ext cx="1231199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de-DE"/>
              <a:t>Punkte: 1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11AED7DD-E388-424E-7506-74CC0239A9A8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209D05A6-90D4-DD8D-8200-F06DCBAC3216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9E0114F8-F454-EF06-014C-90C8DCEB01E1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B4BB01F8-926B-DA29-3818-501383440420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90892C21-7655-21F2-937B-F1E1D62387E0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A581230C-EBE2-1D35-6689-A7D9900E0793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A78EFE7C-BF83-FB70-C039-43DEABB1263F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793ACA2E-3460-10B6-E3CD-0D6518FD27DD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EA38F7C8-D7AB-43B3-EBD0-F3B399B2567F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3C60F013-687B-91E3-3FC9-D2D6444E7E51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6DBA4FE2-7E4F-FB58-5A54-0E49C8271B23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673ECA14-635F-830F-4190-3CD6CC1CD5D5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5037C764-ED61-6DD6-BC97-241446ECEB14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hlinkClick r:id="rId4" action="ppaction://hlinksldjump"/>
            <a:extLst>
              <a:ext uri="{FF2B5EF4-FFF2-40B4-BE49-F238E27FC236}">
                <a16:creationId xmlns:a16="http://schemas.microsoft.com/office/drawing/2014/main" id="{5FEED8D6-F720-B861-ECC7-E4CB7F00264B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93082F66-0403-EE77-B3E9-C141824AD50A}"/>
              </a:ext>
            </a:extLst>
          </p:cNvPr>
          <p:cNvGrpSpPr/>
          <p:nvPr/>
        </p:nvGrpSpPr>
        <p:grpSpPr>
          <a:xfrm>
            <a:off x="1522114" y="16856"/>
            <a:ext cx="9145882" cy="6858000"/>
            <a:chOff x="1522114" y="0"/>
            <a:chExt cx="9145882" cy="6858000"/>
          </a:xfrm>
        </p:grpSpPr>
        <p:pic>
          <p:nvPicPr>
            <p:cNvPr id="74" name="Grafik 73" descr="Ein Bild, das Kontinentalschelf, Gewässer, Insel, Mündung enthält.&#10;&#10;KI-generierte Inhalte können fehlerhaft sein.">
              <a:extLst>
                <a:ext uri="{FF2B5EF4-FFF2-40B4-BE49-F238E27FC236}">
                  <a16:creationId xmlns:a16="http://schemas.microsoft.com/office/drawing/2014/main" id="{E101BB11-F54E-A66D-9C05-EE9C95EAA9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02" r="6320"/>
            <a:stretch/>
          </p:blipFill>
          <p:spPr>
            <a:xfrm>
              <a:off x="1522114" y="0"/>
              <a:ext cx="9145882" cy="6858000"/>
            </a:xfrm>
            <a:prstGeom prst="rect">
              <a:avLst/>
            </a:prstGeom>
          </p:spPr>
        </p:pic>
        <p:sp>
          <p:nvSpPr>
            <p:cNvPr id="75" name="Textfeld 74">
              <a:extLst>
                <a:ext uri="{FF2B5EF4-FFF2-40B4-BE49-F238E27FC236}">
                  <a16:creationId xmlns:a16="http://schemas.microsoft.com/office/drawing/2014/main" id="{D62F2587-58E2-F4FA-29FE-65A33A09625F}"/>
                </a:ext>
              </a:extLst>
            </p:cNvPr>
            <p:cNvSpPr txBox="1"/>
            <p:nvPr/>
          </p:nvSpPr>
          <p:spPr>
            <a:xfrm>
              <a:off x="5170173" y="121488"/>
              <a:ext cx="52908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Great- </a:t>
              </a:r>
              <a:r>
                <a:rPr lang="de-DE" sz="2800" b="1" dirty="0" err="1"/>
                <a:t>Barrier</a:t>
              </a:r>
              <a:r>
                <a:rPr lang="de-DE" sz="2800" b="1" dirty="0"/>
                <a:t>- </a:t>
              </a:r>
              <a:r>
                <a:rPr lang="de-DE" sz="2800" b="1" dirty="0" err="1"/>
                <a:t>Reef</a:t>
              </a:r>
              <a:r>
                <a:rPr lang="de-DE" sz="2800" b="1" dirty="0"/>
                <a:t> - Australien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A9C1B442-5741-24D8-39FF-A9DE2C42A20A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6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BE389125-4B9E-1F0F-6AB5-8B76F9BE5F43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14306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EF8947-5931-3281-0E30-04154055D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ontinentalschelf, Gewässer, Insel, Mündung enthält.&#10;&#10;KI-generierte Inhalte können fehlerhaft sein.">
            <a:extLst>
              <a:ext uri="{FF2B5EF4-FFF2-40B4-BE49-F238E27FC236}">
                <a16:creationId xmlns:a16="http://schemas.microsoft.com/office/drawing/2014/main" id="{71575973-2D10-A62C-473C-DB18C054D7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2" r="6320"/>
          <a:stretch/>
        </p:blipFill>
        <p:spPr>
          <a:xfrm>
            <a:off x="1522114" y="0"/>
            <a:ext cx="9145882" cy="6858000"/>
          </a:xfrm>
          <a:prstGeom prst="rect">
            <a:avLst/>
          </a:prstGeom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E3FA7896-EC8B-D7E1-28ED-6D1B26FEBCB9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CF10E9F7-D37E-C5A6-05C2-3EB96B60EDEE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0AD368DC-20CC-91FB-8642-96C22B9F6BD3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356C5A90-98E4-B591-E0BB-86BDA670DF11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A7B10080-DDAF-44DF-2456-7088C0E80FF8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9A030997-3660-B4BE-BB08-F797BFD9E9AA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6E2EE245-BB7E-988F-1523-8354085FB6DE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6CF92579-5E9F-B18C-765B-F9C9F139C064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1AEBACA7-3056-82AE-A05F-CD1607DE3307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A6BC768B-1859-2392-BB98-3188A8AD2250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 hidden="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32744A56-D8A4-0327-76EE-DAC90D059B7F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486C452B-81BD-8CCB-A4A3-AC5BADFEA753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 hidden="1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ECAE9A88-AD1D-6217-8D27-36D39FC21C20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 hidden="1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1E538A3E-74B9-4279-3B9A-7F9092EACF20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4E75F5CA-D511-96C2-00F9-D1C4A014681E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6C04A8B4-884A-E078-351E-D8FED30E1E87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A90F419D-CCD8-5F4F-7C45-ADAB76CD5648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A1EC08A4-12FE-6A66-B2BB-FF475B2769D0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 hidden="1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D712C5BC-AFBC-2A92-08A8-B5F75EC5551F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76D579F8-C17E-1067-8F14-A17EE1A4C859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4AB33C90-7D72-A24E-3C50-DCE520DC73B9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336330DB-C353-5FA3-47A4-247BC97F11B7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3F688D53-8B29-8DDB-E210-77487F73E5D2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 hidden="1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F9C5D345-5D41-2CFB-F58D-B91C8D543FE9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CC7CF684-0559-E8CA-952C-DFD99747F933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3FFEB9AE-9221-DDAF-625D-A3A9611A7FDC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 hidden="1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B7040161-5F59-3931-DFBF-79FB75D4F9E4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 hidden="1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21C9DE28-0A03-8BF0-11A9-153A5E8BF113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 hidden="1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A3DCFC9C-369A-7980-FC95-1ABE09D8CDE3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2EEB4B68-6B04-F40D-503E-CE876B2ACA9D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A30FF139-01E4-310E-5616-2BE8444E2304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CA086BE1-F8E2-5D11-48AF-08EA51554A94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CD966574-3371-7D9E-6DB4-7282C2FD1FEF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3DD9A8DC-13E9-F19A-A70C-824F727D2D15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 hidden="1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4A6D2D33-1A59-5205-51BB-FD10609BC1F6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E762026C-3B6A-70E7-F9AF-B0D2B04B7091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F697C472-F7BE-A801-B16F-962A5D8D9777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 hidden="1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786D0A6B-2EDB-CEB0-A3C5-AD49549E576B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 hidden="1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029EE0C0-6571-4A5D-7AE8-08234F2D3DBD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EC28359A-53F6-1935-ABC2-9F9E7481EE13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03866717-887F-D7EB-3661-2569E0E64FC4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30E5A9B2-A89B-30D3-A41D-FAE70A6F8C7F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35C6FD00-4B78-E935-4BE2-821C451300D4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5DEFA841-9260-8F05-33D7-B496DA4DFA1C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B506F6B5-F05A-07A6-D92A-DD2007D928EF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D48A02A1-D424-BC5E-0C4C-029A5023DB94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A7134DDD-49E2-C46D-C61F-FBE050A55C63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A1EA50B4-E2E9-38BD-FB6A-17D0014801D3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A68CE1FD-C455-5071-A187-A5575DB2825A}"/>
              </a:ext>
            </a:extLst>
          </p:cNvPr>
          <p:cNvSpPr txBox="1"/>
          <p:nvPr/>
        </p:nvSpPr>
        <p:spPr>
          <a:xfrm>
            <a:off x="126983" y="1965450"/>
            <a:ext cx="1231199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de-DE"/>
              <a:t>Punkte: 1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D394D068-EA5B-C1EB-C0ED-F8976A2138F0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75836505-7FCF-F2C4-1706-8D6777AA7A36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1168046B-A2A9-3B50-0C5C-83EA2CD5CC8F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33769C94-EFF6-AA02-0A74-4434A000E6A3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45131C04-C093-9C89-E900-F1A22F638978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0507CF76-00A6-76AE-E2F1-B2A4F3C50723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71B9B0B4-F50D-8FDC-F10F-F6592FE5BC8F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ADCEC36C-2125-77E8-B299-A571DB4E38F8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7893BDE1-926A-3C16-B6A4-188AC0E7E4B1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B992A020-3462-D26D-9342-2714FCD8561B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65F27E40-D235-F40B-7F16-C536FFD33E8B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37E2B664-55E1-3CE0-514E-51C783CE33DC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354D746F-2899-0002-1552-21840DC6F43F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hlinkClick r:id="rId4" action="ppaction://hlinksldjump"/>
            <a:extLst>
              <a:ext uri="{FF2B5EF4-FFF2-40B4-BE49-F238E27FC236}">
                <a16:creationId xmlns:a16="http://schemas.microsoft.com/office/drawing/2014/main" id="{F608C481-D9D9-2D68-6835-21051C514E71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C19C7E3C-B5A4-B22D-0055-D479C8C084C5}"/>
              </a:ext>
            </a:extLst>
          </p:cNvPr>
          <p:cNvGrpSpPr/>
          <p:nvPr/>
        </p:nvGrpSpPr>
        <p:grpSpPr>
          <a:xfrm>
            <a:off x="1522114" y="16856"/>
            <a:ext cx="9145882" cy="6858000"/>
            <a:chOff x="1522114" y="0"/>
            <a:chExt cx="9145882" cy="6858000"/>
          </a:xfrm>
        </p:grpSpPr>
        <p:pic>
          <p:nvPicPr>
            <p:cNvPr id="74" name="Grafik 73" descr="Ein Bild, das Kontinentalschelf, Gewässer, Insel, Mündung enthält.&#10;&#10;KI-generierte Inhalte können fehlerhaft sein.">
              <a:extLst>
                <a:ext uri="{FF2B5EF4-FFF2-40B4-BE49-F238E27FC236}">
                  <a16:creationId xmlns:a16="http://schemas.microsoft.com/office/drawing/2014/main" id="{6FBE1121-251C-2B94-1116-A771A4DBD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02" r="6320"/>
            <a:stretch/>
          </p:blipFill>
          <p:spPr>
            <a:xfrm>
              <a:off x="1522114" y="0"/>
              <a:ext cx="9145882" cy="6858000"/>
            </a:xfrm>
            <a:prstGeom prst="rect">
              <a:avLst/>
            </a:prstGeom>
          </p:spPr>
        </p:pic>
        <p:sp>
          <p:nvSpPr>
            <p:cNvPr id="75" name="Textfeld 74">
              <a:extLst>
                <a:ext uri="{FF2B5EF4-FFF2-40B4-BE49-F238E27FC236}">
                  <a16:creationId xmlns:a16="http://schemas.microsoft.com/office/drawing/2014/main" id="{943D3D71-8999-149E-1038-B265BA96DF3C}"/>
                </a:ext>
              </a:extLst>
            </p:cNvPr>
            <p:cNvSpPr txBox="1"/>
            <p:nvPr/>
          </p:nvSpPr>
          <p:spPr>
            <a:xfrm>
              <a:off x="5170173" y="121488"/>
              <a:ext cx="52908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Great- </a:t>
              </a:r>
              <a:r>
                <a:rPr lang="de-DE" sz="2800" b="1" dirty="0" err="1"/>
                <a:t>Barrier</a:t>
              </a:r>
              <a:r>
                <a:rPr lang="de-DE" sz="2800" b="1" dirty="0"/>
                <a:t>- </a:t>
              </a:r>
              <a:r>
                <a:rPr lang="de-DE" sz="2800" b="1" dirty="0" err="1"/>
                <a:t>Reef</a:t>
              </a:r>
              <a:r>
                <a:rPr lang="de-DE" sz="2800" b="1" dirty="0"/>
                <a:t> - Australien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3F5C5FB4-47B0-32D9-59E7-1451147EFDF2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7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3DC1C8D2-79A5-C6A8-7761-0672FA4A294A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84796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7000">
              <a:schemeClr val="accent1">
                <a:lumMod val="45000"/>
                <a:lumOff val="5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C20808-3DB8-5339-A5DE-C8BBA8B85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Kontinentalschelf, Gewässer, Insel, Mündung enthält.&#10;&#10;KI-generierte Inhalte können fehlerhaft sein.">
            <a:extLst>
              <a:ext uri="{FF2B5EF4-FFF2-40B4-BE49-F238E27FC236}">
                <a16:creationId xmlns:a16="http://schemas.microsoft.com/office/drawing/2014/main" id="{BF03D700-010F-46FA-21A6-2FB86BBC3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2" r="6320"/>
          <a:stretch/>
        </p:blipFill>
        <p:spPr>
          <a:xfrm>
            <a:off x="1522114" y="0"/>
            <a:ext cx="9145882" cy="6858000"/>
          </a:xfrm>
          <a:prstGeom prst="rect">
            <a:avLst/>
          </a:prstGeom>
        </p:spPr>
      </p:pic>
      <p:sp>
        <p:nvSpPr>
          <p:cNvPr id="5" name="Abdeckfeld1">
            <a:hlinkClick r:id="" action="ppaction://macro?name=KlickeAufAbdeckfeld1"/>
            <a:extLst>
              <a:ext uri="{FF2B5EF4-FFF2-40B4-BE49-F238E27FC236}">
                <a16:creationId xmlns:a16="http://schemas.microsoft.com/office/drawing/2014/main" id="{D11D0817-F750-F49F-7C1C-47561AFEAF7B}"/>
              </a:ext>
            </a:extLst>
          </p:cNvPr>
          <p:cNvSpPr/>
          <p:nvPr/>
        </p:nvSpPr>
        <p:spPr>
          <a:xfrm>
            <a:off x="1524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1</a:t>
            </a:r>
          </a:p>
        </p:txBody>
      </p:sp>
      <p:sp>
        <p:nvSpPr>
          <p:cNvPr id="15" name="Abdeckfeld2">
            <a:hlinkClick r:id="" action="ppaction://macro?name=KlickeAufAbdeckfeld2"/>
            <a:extLst>
              <a:ext uri="{FF2B5EF4-FFF2-40B4-BE49-F238E27FC236}">
                <a16:creationId xmlns:a16="http://schemas.microsoft.com/office/drawing/2014/main" id="{26DF7FF3-D1F0-1C9F-8464-370C59012594}"/>
              </a:ext>
            </a:extLst>
          </p:cNvPr>
          <p:cNvSpPr/>
          <p:nvPr/>
        </p:nvSpPr>
        <p:spPr>
          <a:xfrm>
            <a:off x="2676004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2</a:t>
            </a:r>
          </a:p>
        </p:txBody>
      </p:sp>
      <p:sp>
        <p:nvSpPr>
          <p:cNvPr id="6" name="Abdeckfeld3">
            <a:hlinkClick r:id="" action="ppaction://macro?name=KlickeAufAbdeckfeld3"/>
            <a:extLst>
              <a:ext uri="{FF2B5EF4-FFF2-40B4-BE49-F238E27FC236}">
                <a16:creationId xmlns:a16="http://schemas.microsoft.com/office/drawing/2014/main" id="{A7E89F7B-1C9D-DDDE-534E-FA3957E42B72}"/>
              </a:ext>
            </a:extLst>
          </p:cNvPr>
          <p:cNvSpPr/>
          <p:nvPr/>
        </p:nvSpPr>
        <p:spPr>
          <a:xfrm>
            <a:off x="3828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3</a:t>
            </a:r>
          </a:p>
        </p:txBody>
      </p:sp>
      <p:sp>
        <p:nvSpPr>
          <p:cNvPr id="7" name="Abdeckfeld4">
            <a:hlinkClick r:id="" action="ppaction://macro?name=KlickeAufAbdeckfeld4"/>
            <a:extLst>
              <a:ext uri="{FF2B5EF4-FFF2-40B4-BE49-F238E27FC236}">
                <a16:creationId xmlns:a16="http://schemas.microsoft.com/office/drawing/2014/main" id="{D4591216-3C0B-EB7A-8581-BACC8BCD276D}"/>
              </a:ext>
            </a:extLst>
          </p:cNvPr>
          <p:cNvSpPr/>
          <p:nvPr/>
        </p:nvSpPr>
        <p:spPr>
          <a:xfrm>
            <a:off x="4980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4</a:t>
            </a:r>
          </a:p>
        </p:txBody>
      </p:sp>
      <p:sp>
        <p:nvSpPr>
          <p:cNvPr id="8" name="Abdeckfeld5">
            <a:hlinkClick r:id="" action="ppaction://macro?name=KlickeAufAbdeckfeld5"/>
            <a:extLst>
              <a:ext uri="{FF2B5EF4-FFF2-40B4-BE49-F238E27FC236}">
                <a16:creationId xmlns:a16="http://schemas.microsoft.com/office/drawing/2014/main" id="{118F58FF-98B8-FC52-1B71-3046E2F93FF6}"/>
              </a:ext>
            </a:extLst>
          </p:cNvPr>
          <p:cNvSpPr/>
          <p:nvPr/>
        </p:nvSpPr>
        <p:spPr>
          <a:xfrm>
            <a:off x="6132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5</a:t>
            </a:r>
          </a:p>
        </p:txBody>
      </p:sp>
      <p:sp>
        <p:nvSpPr>
          <p:cNvPr id="9" name="Abdeckfeld6">
            <a:hlinkClick r:id="" action="ppaction://macro?name=KlickeAufAbdeckfeld6"/>
            <a:extLst>
              <a:ext uri="{FF2B5EF4-FFF2-40B4-BE49-F238E27FC236}">
                <a16:creationId xmlns:a16="http://schemas.microsoft.com/office/drawing/2014/main" id="{60AB2F6D-F52F-00EB-7859-B8526CA20E46}"/>
              </a:ext>
            </a:extLst>
          </p:cNvPr>
          <p:cNvSpPr/>
          <p:nvPr/>
        </p:nvSpPr>
        <p:spPr>
          <a:xfrm>
            <a:off x="7284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6</a:t>
            </a:r>
          </a:p>
        </p:txBody>
      </p:sp>
      <p:sp>
        <p:nvSpPr>
          <p:cNvPr id="10" name="Abdeckfeld7">
            <a:hlinkClick r:id="" action="ppaction://macro?name=KlickeAufAbdeckfeld7"/>
            <a:extLst>
              <a:ext uri="{FF2B5EF4-FFF2-40B4-BE49-F238E27FC236}">
                <a16:creationId xmlns:a16="http://schemas.microsoft.com/office/drawing/2014/main" id="{0E98EC8B-DE0B-5D4B-DF42-AE9B99F0BC37}"/>
              </a:ext>
            </a:extLst>
          </p:cNvPr>
          <p:cNvSpPr/>
          <p:nvPr/>
        </p:nvSpPr>
        <p:spPr>
          <a:xfrm>
            <a:off x="8436000" y="-9210"/>
            <a:ext cx="1152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7</a:t>
            </a:r>
          </a:p>
        </p:txBody>
      </p:sp>
      <p:sp>
        <p:nvSpPr>
          <p:cNvPr id="11" name="Abdeckfeld8">
            <a:hlinkClick r:id="" action="ppaction://macro?name=KlickeAufAbdeckfeld8"/>
            <a:extLst>
              <a:ext uri="{FF2B5EF4-FFF2-40B4-BE49-F238E27FC236}">
                <a16:creationId xmlns:a16="http://schemas.microsoft.com/office/drawing/2014/main" id="{10C03351-FA89-CEFE-13C9-3E16F0BB5323}"/>
              </a:ext>
            </a:extLst>
          </p:cNvPr>
          <p:cNvSpPr/>
          <p:nvPr/>
        </p:nvSpPr>
        <p:spPr>
          <a:xfrm>
            <a:off x="9588000" y="-9210"/>
            <a:ext cx="1080000" cy="111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A 8</a:t>
            </a:r>
          </a:p>
        </p:txBody>
      </p:sp>
      <p:sp>
        <p:nvSpPr>
          <p:cNvPr id="21" name="Abdeckfeld9">
            <a:hlinkClick r:id="" action="ppaction://macro?name=KlickeAufAbdeckfeld9"/>
            <a:extLst>
              <a:ext uri="{FF2B5EF4-FFF2-40B4-BE49-F238E27FC236}">
                <a16:creationId xmlns:a16="http://schemas.microsoft.com/office/drawing/2014/main" id="{B2C037C4-858F-81D6-405A-CBED5B3AB441}"/>
              </a:ext>
            </a:extLst>
          </p:cNvPr>
          <p:cNvSpPr/>
          <p:nvPr/>
        </p:nvSpPr>
        <p:spPr>
          <a:xfrm>
            <a:off x="152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1</a:t>
            </a:r>
          </a:p>
        </p:txBody>
      </p:sp>
      <p:sp>
        <p:nvSpPr>
          <p:cNvPr id="28" name="Abdeckfeld10">
            <a:hlinkClick r:id="" action="ppaction://macro?name=KlickeAufAbdeckfeld10"/>
            <a:extLst>
              <a:ext uri="{FF2B5EF4-FFF2-40B4-BE49-F238E27FC236}">
                <a16:creationId xmlns:a16="http://schemas.microsoft.com/office/drawing/2014/main" id="{18CB8938-AF8B-BBBB-630D-EF16761B533B}"/>
              </a:ext>
            </a:extLst>
          </p:cNvPr>
          <p:cNvSpPr/>
          <p:nvPr/>
        </p:nvSpPr>
        <p:spPr>
          <a:xfrm>
            <a:off x="267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2</a:t>
            </a:r>
          </a:p>
        </p:txBody>
      </p:sp>
      <p:sp>
        <p:nvSpPr>
          <p:cNvPr id="22" name="Abdeckfeld11" hidden="1">
            <a:hlinkClick r:id="" action="ppaction://macro?name=KlickeAufAbdeckfeld11"/>
            <a:extLst>
              <a:ext uri="{FF2B5EF4-FFF2-40B4-BE49-F238E27FC236}">
                <a16:creationId xmlns:a16="http://schemas.microsoft.com/office/drawing/2014/main" id="{CD42E330-8D50-D0D7-257A-B9A0FA3E9985}"/>
              </a:ext>
            </a:extLst>
          </p:cNvPr>
          <p:cNvSpPr/>
          <p:nvPr/>
        </p:nvSpPr>
        <p:spPr>
          <a:xfrm>
            <a:off x="3828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3</a:t>
            </a:r>
          </a:p>
        </p:txBody>
      </p:sp>
      <p:sp>
        <p:nvSpPr>
          <p:cNvPr id="23" name="Abdeckfeld12">
            <a:hlinkClick r:id="" action="ppaction://macro?name=KlickeAufAbdeckfeld12"/>
            <a:extLst>
              <a:ext uri="{FF2B5EF4-FFF2-40B4-BE49-F238E27FC236}">
                <a16:creationId xmlns:a16="http://schemas.microsoft.com/office/drawing/2014/main" id="{89968F68-94D5-96C9-FAB2-D69350D11F6A}"/>
              </a:ext>
            </a:extLst>
          </p:cNvPr>
          <p:cNvSpPr/>
          <p:nvPr/>
        </p:nvSpPr>
        <p:spPr>
          <a:xfrm>
            <a:off x="4980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4</a:t>
            </a:r>
          </a:p>
        </p:txBody>
      </p:sp>
      <p:sp>
        <p:nvSpPr>
          <p:cNvPr id="24" name="Abdeckfeld13" hidden="1">
            <a:hlinkClick r:id="" action="ppaction://macro?name=KlickeAufAbdeckfeld13"/>
            <a:extLst>
              <a:ext uri="{FF2B5EF4-FFF2-40B4-BE49-F238E27FC236}">
                <a16:creationId xmlns:a16="http://schemas.microsoft.com/office/drawing/2014/main" id="{CD92F611-8A53-C410-06BE-4E78846C71AF}"/>
              </a:ext>
            </a:extLst>
          </p:cNvPr>
          <p:cNvSpPr/>
          <p:nvPr/>
        </p:nvSpPr>
        <p:spPr>
          <a:xfrm>
            <a:off x="6132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5</a:t>
            </a:r>
          </a:p>
        </p:txBody>
      </p:sp>
      <p:sp>
        <p:nvSpPr>
          <p:cNvPr id="25" name="Abdeckfeld14" hidden="1">
            <a:hlinkClick r:id="" action="ppaction://macro?name=KlickeAufAbdeckfeld14"/>
            <a:extLst>
              <a:ext uri="{FF2B5EF4-FFF2-40B4-BE49-F238E27FC236}">
                <a16:creationId xmlns:a16="http://schemas.microsoft.com/office/drawing/2014/main" id="{6684713C-397C-AF3F-B4D0-0D265C622620}"/>
              </a:ext>
            </a:extLst>
          </p:cNvPr>
          <p:cNvSpPr/>
          <p:nvPr/>
        </p:nvSpPr>
        <p:spPr>
          <a:xfrm>
            <a:off x="7284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6</a:t>
            </a:r>
          </a:p>
        </p:txBody>
      </p:sp>
      <p:sp>
        <p:nvSpPr>
          <p:cNvPr id="26" name="Abdeckfeld15">
            <a:hlinkClick r:id="" action="ppaction://macro?name=KlickeAufAbdeckfeld15"/>
            <a:extLst>
              <a:ext uri="{FF2B5EF4-FFF2-40B4-BE49-F238E27FC236}">
                <a16:creationId xmlns:a16="http://schemas.microsoft.com/office/drawing/2014/main" id="{4C5D8F39-A60E-9457-4D33-A4B2E8AC8119}"/>
              </a:ext>
            </a:extLst>
          </p:cNvPr>
          <p:cNvSpPr/>
          <p:nvPr/>
        </p:nvSpPr>
        <p:spPr>
          <a:xfrm>
            <a:off x="8436000" y="1082648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7</a:t>
            </a:r>
          </a:p>
        </p:txBody>
      </p:sp>
      <p:sp>
        <p:nvSpPr>
          <p:cNvPr id="27" name="Abdeckfeld16">
            <a:hlinkClick r:id="" action="ppaction://macro?name=KlickeAufAbdeckfeld16"/>
            <a:extLst>
              <a:ext uri="{FF2B5EF4-FFF2-40B4-BE49-F238E27FC236}">
                <a16:creationId xmlns:a16="http://schemas.microsoft.com/office/drawing/2014/main" id="{802140C3-3723-CD35-6D7E-7715E9EDEBD7}"/>
              </a:ext>
            </a:extLst>
          </p:cNvPr>
          <p:cNvSpPr/>
          <p:nvPr/>
        </p:nvSpPr>
        <p:spPr>
          <a:xfrm>
            <a:off x="9588000" y="1082648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B 8</a:t>
            </a:r>
          </a:p>
        </p:txBody>
      </p:sp>
      <p:sp>
        <p:nvSpPr>
          <p:cNvPr id="29" name="Abdeckfeld17">
            <a:hlinkClick r:id="" action="ppaction://macro?name=KlickeAufAbdeckfeld17"/>
            <a:extLst>
              <a:ext uri="{FF2B5EF4-FFF2-40B4-BE49-F238E27FC236}">
                <a16:creationId xmlns:a16="http://schemas.microsoft.com/office/drawing/2014/main" id="{CD321D51-BB2A-DBEE-EB07-03D128ECFD5D}"/>
              </a:ext>
            </a:extLst>
          </p:cNvPr>
          <p:cNvSpPr/>
          <p:nvPr/>
        </p:nvSpPr>
        <p:spPr>
          <a:xfrm>
            <a:off x="152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1</a:t>
            </a:r>
          </a:p>
        </p:txBody>
      </p:sp>
      <p:sp>
        <p:nvSpPr>
          <p:cNvPr id="36" name="Abdeckfeld18">
            <a:hlinkClick r:id="" action="ppaction://macro?name=KlickeAufAbdeckfeld18"/>
            <a:extLst>
              <a:ext uri="{FF2B5EF4-FFF2-40B4-BE49-F238E27FC236}">
                <a16:creationId xmlns:a16="http://schemas.microsoft.com/office/drawing/2014/main" id="{025D67B3-F43D-AFE0-4683-DAA52391F817}"/>
              </a:ext>
            </a:extLst>
          </p:cNvPr>
          <p:cNvSpPr/>
          <p:nvPr/>
        </p:nvSpPr>
        <p:spPr>
          <a:xfrm>
            <a:off x="267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2</a:t>
            </a:r>
          </a:p>
        </p:txBody>
      </p:sp>
      <p:sp>
        <p:nvSpPr>
          <p:cNvPr id="30" name="Abdeckfeld19" hidden="1">
            <a:hlinkClick r:id="" action="ppaction://macro?name=KlickeAufAbdeckfeld19"/>
            <a:extLst>
              <a:ext uri="{FF2B5EF4-FFF2-40B4-BE49-F238E27FC236}">
                <a16:creationId xmlns:a16="http://schemas.microsoft.com/office/drawing/2014/main" id="{22C8FC0E-23EA-379D-CEFC-E6F7CA2DB3BC}"/>
              </a:ext>
            </a:extLst>
          </p:cNvPr>
          <p:cNvSpPr/>
          <p:nvPr/>
        </p:nvSpPr>
        <p:spPr>
          <a:xfrm>
            <a:off x="3828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3</a:t>
            </a:r>
          </a:p>
        </p:txBody>
      </p:sp>
      <p:sp>
        <p:nvSpPr>
          <p:cNvPr id="31" name="Abdeckfeld20">
            <a:hlinkClick r:id="" action="ppaction://macro?name=KlickeAufAbdeckfeld20"/>
            <a:extLst>
              <a:ext uri="{FF2B5EF4-FFF2-40B4-BE49-F238E27FC236}">
                <a16:creationId xmlns:a16="http://schemas.microsoft.com/office/drawing/2014/main" id="{3332A42D-1538-D231-167E-26D6D8FDB705}"/>
              </a:ext>
            </a:extLst>
          </p:cNvPr>
          <p:cNvSpPr/>
          <p:nvPr/>
        </p:nvSpPr>
        <p:spPr>
          <a:xfrm>
            <a:off x="4980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4</a:t>
            </a:r>
          </a:p>
        </p:txBody>
      </p:sp>
      <p:sp>
        <p:nvSpPr>
          <p:cNvPr id="32" name="Abdeckfeld21">
            <a:hlinkClick r:id="" action="ppaction://macro?name=KlickeAufAbdeckfeld21"/>
            <a:extLst>
              <a:ext uri="{FF2B5EF4-FFF2-40B4-BE49-F238E27FC236}">
                <a16:creationId xmlns:a16="http://schemas.microsoft.com/office/drawing/2014/main" id="{6984BEE3-12FF-110D-98EC-FCE835C39BBA}"/>
              </a:ext>
            </a:extLst>
          </p:cNvPr>
          <p:cNvSpPr/>
          <p:nvPr/>
        </p:nvSpPr>
        <p:spPr>
          <a:xfrm>
            <a:off x="6132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5</a:t>
            </a:r>
          </a:p>
        </p:txBody>
      </p:sp>
      <p:sp>
        <p:nvSpPr>
          <p:cNvPr id="33" name="Abdeckfeld22">
            <a:hlinkClick r:id="" action="ppaction://macro?name=KlickeAufAbdeckfeld22"/>
            <a:extLst>
              <a:ext uri="{FF2B5EF4-FFF2-40B4-BE49-F238E27FC236}">
                <a16:creationId xmlns:a16="http://schemas.microsoft.com/office/drawing/2014/main" id="{DD869D4F-C37A-45E5-D8D8-5EF84266F988}"/>
              </a:ext>
            </a:extLst>
          </p:cNvPr>
          <p:cNvSpPr/>
          <p:nvPr/>
        </p:nvSpPr>
        <p:spPr>
          <a:xfrm>
            <a:off x="7284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6</a:t>
            </a:r>
          </a:p>
        </p:txBody>
      </p:sp>
      <p:sp>
        <p:nvSpPr>
          <p:cNvPr id="34" name="Abdeckfeld23">
            <a:hlinkClick r:id="" action="ppaction://macro?name=KlickeAufAbdeckfeld23"/>
            <a:extLst>
              <a:ext uri="{FF2B5EF4-FFF2-40B4-BE49-F238E27FC236}">
                <a16:creationId xmlns:a16="http://schemas.microsoft.com/office/drawing/2014/main" id="{C3052537-8C86-7AAC-9DD8-7AEC22D0A885}"/>
              </a:ext>
            </a:extLst>
          </p:cNvPr>
          <p:cNvSpPr/>
          <p:nvPr/>
        </p:nvSpPr>
        <p:spPr>
          <a:xfrm>
            <a:off x="8436000" y="2237720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7</a:t>
            </a:r>
          </a:p>
        </p:txBody>
      </p:sp>
      <p:sp>
        <p:nvSpPr>
          <p:cNvPr id="35" name="Abdeckfeld24" hidden="1">
            <a:hlinkClick r:id="" action="ppaction://macro?name=KlickeAufAbdeckfeld24"/>
            <a:extLst>
              <a:ext uri="{FF2B5EF4-FFF2-40B4-BE49-F238E27FC236}">
                <a16:creationId xmlns:a16="http://schemas.microsoft.com/office/drawing/2014/main" id="{225B628F-7D96-B496-CD65-1B468DC9A428}"/>
              </a:ext>
            </a:extLst>
          </p:cNvPr>
          <p:cNvSpPr/>
          <p:nvPr/>
        </p:nvSpPr>
        <p:spPr>
          <a:xfrm>
            <a:off x="9588000" y="2237720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C 8</a:t>
            </a:r>
          </a:p>
        </p:txBody>
      </p:sp>
      <p:sp>
        <p:nvSpPr>
          <p:cNvPr id="37" name="Abdeckfeld25">
            <a:hlinkClick r:id="" action="ppaction://macro?name=KlickeAufAbdeckfeld25"/>
            <a:extLst>
              <a:ext uri="{FF2B5EF4-FFF2-40B4-BE49-F238E27FC236}">
                <a16:creationId xmlns:a16="http://schemas.microsoft.com/office/drawing/2014/main" id="{16834636-0757-BA6B-CB92-4E9E622979E0}"/>
              </a:ext>
            </a:extLst>
          </p:cNvPr>
          <p:cNvSpPr/>
          <p:nvPr/>
        </p:nvSpPr>
        <p:spPr>
          <a:xfrm>
            <a:off x="152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1</a:t>
            </a:r>
          </a:p>
        </p:txBody>
      </p:sp>
      <p:sp>
        <p:nvSpPr>
          <p:cNvPr id="44" name="Abdeckfeld26">
            <a:hlinkClick r:id="" action="ppaction://macro?name=KlickeAufAbdeckfeld26"/>
            <a:extLst>
              <a:ext uri="{FF2B5EF4-FFF2-40B4-BE49-F238E27FC236}">
                <a16:creationId xmlns:a16="http://schemas.microsoft.com/office/drawing/2014/main" id="{50DEE738-A0E8-04D1-9DF2-FFD3A884805A}"/>
              </a:ext>
            </a:extLst>
          </p:cNvPr>
          <p:cNvSpPr/>
          <p:nvPr/>
        </p:nvSpPr>
        <p:spPr>
          <a:xfrm>
            <a:off x="267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2</a:t>
            </a:r>
          </a:p>
        </p:txBody>
      </p:sp>
      <p:sp>
        <p:nvSpPr>
          <p:cNvPr id="38" name="Abdeckfeld27" hidden="1">
            <a:hlinkClick r:id="" action="ppaction://macro?name=KlickeAufAbdeckfeld27"/>
            <a:extLst>
              <a:ext uri="{FF2B5EF4-FFF2-40B4-BE49-F238E27FC236}">
                <a16:creationId xmlns:a16="http://schemas.microsoft.com/office/drawing/2014/main" id="{2B43590A-93E1-A1B0-838D-B27EF7A355C2}"/>
              </a:ext>
            </a:extLst>
          </p:cNvPr>
          <p:cNvSpPr/>
          <p:nvPr/>
        </p:nvSpPr>
        <p:spPr>
          <a:xfrm>
            <a:off x="3828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3</a:t>
            </a:r>
          </a:p>
        </p:txBody>
      </p:sp>
      <p:sp>
        <p:nvSpPr>
          <p:cNvPr id="39" name="Abdeckfeld28" hidden="1">
            <a:hlinkClick r:id="" action="ppaction://macro?name=KlickeAufAbdeckfeld28"/>
            <a:extLst>
              <a:ext uri="{FF2B5EF4-FFF2-40B4-BE49-F238E27FC236}">
                <a16:creationId xmlns:a16="http://schemas.microsoft.com/office/drawing/2014/main" id="{F51ED693-7308-8C98-11C2-799B89827BD4}"/>
              </a:ext>
            </a:extLst>
          </p:cNvPr>
          <p:cNvSpPr/>
          <p:nvPr/>
        </p:nvSpPr>
        <p:spPr>
          <a:xfrm>
            <a:off x="4980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4</a:t>
            </a:r>
          </a:p>
        </p:txBody>
      </p:sp>
      <p:sp>
        <p:nvSpPr>
          <p:cNvPr id="40" name="Abdeckfeld29" hidden="1">
            <a:hlinkClick r:id="" action="ppaction://macro?name=KlickeAufAbdeckfeld29"/>
            <a:extLst>
              <a:ext uri="{FF2B5EF4-FFF2-40B4-BE49-F238E27FC236}">
                <a16:creationId xmlns:a16="http://schemas.microsoft.com/office/drawing/2014/main" id="{FDDEF22B-6A9F-F965-B797-A6E4892C856E}"/>
              </a:ext>
            </a:extLst>
          </p:cNvPr>
          <p:cNvSpPr/>
          <p:nvPr/>
        </p:nvSpPr>
        <p:spPr>
          <a:xfrm>
            <a:off x="6132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5</a:t>
            </a:r>
          </a:p>
        </p:txBody>
      </p:sp>
      <p:sp>
        <p:nvSpPr>
          <p:cNvPr id="41" name="Abdeckfeld30">
            <a:hlinkClick r:id="" action="ppaction://macro?name=KlickeAufAbdeckfeld30"/>
            <a:extLst>
              <a:ext uri="{FF2B5EF4-FFF2-40B4-BE49-F238E27FC236}">
                <a16:creationId xmlns:a16="http://schemas.microsoft.com/office/drawing/2014/main" id="{2C03DB4F-6E4C-FF7F-DCE5-C03E8ED1F7FA}"/>
              </a:ext>
            </a:extLst>
          </p:cNvPr>
          <p:cNvSpPr/>
          <p:nvPr/>
        </p:nvSpPr>
        <p:spPr>
          <a:xfrm>
            <a:off x="7284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6</a:t>
            </a:r>
          </a:p>
        </p:txBody>
      </p:sp>
      <p:sp>
        <p:nvSpPr>
          <p:cNvPr id="42" name="Abdeckfeld31">
            <a:hlinkClick r:id="" action="ppaction://macro?name=KlickeAufAbdeckfeld31"/>
            <a:extLst>
              <a:ext uri="{FF2B5EF4-FFF2-40B4-BE49-F238E27FC236}">
                <a16:creationId xmlns:a16="http://schemas.microsoft.com/office/drawing/2014/main" id="{C4FC238A-BE1C-6EFE-6B12-BE6C2AD95DD2}"/>
              </a:ext>
            </a:extLst>
          </p:cNvPr>
          <p:cNvSpPr/>
          <p:nvPr/>
        </p:nvSpPr>
        <p:spPr>
          <a:xfrm>
            <a:off x="8436000" y="3392793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7</a:t>
            </a:r>
          </a:p>
        </p:txBody>
      </p:sp>
      <p:sp>
        <p:nvSpPr>
          <p:cNvPr id="43" name="Abdeckfeld32">
            <a:hlinkClick r:id="" action="ppaction://macro?name=KlickeAufAbdeckfeld32"/>
            <a:extLst>
              <a:ext uri="{FF2B5EF4-FFF2-40B4-BE49-F238E27FC236}">
                <a16:creationId xmlns:a16="http://schemas.microsoft.com/office/drawing/2014/main" id="{715859EF-3A0B-7392-B094-9474DD7F2F4D}"/>
              </a:ext>
            </a:extLst>
          </p:cNvPr>
          <p:cNvSpPr/>
          <p:nvPr/>
        </p:nvSpPr>
        <p:spPr>
          <a:xfrm>
            <a:off x="9588000" y="3392793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D 8</a:t>
            </a:r>
          </a:p>
        </p:txBody>
      </p:sp>
      <p:sp>
        <p:nvSpPr>
          <p:cNvPr id="45" name="Abdeckfeld33">
            <a:hlinkClick r:id="" action="ppaction://macro?name=KlickeAufAbdeckfeld33"/>
            <a:extLst>
              <a:ext uri="{FF2B5EF4-FFF2-40B4-BE49-F238E27FC236}">
                <a16:creationId xmlns:a16="http://schemas.microsoft.com/office/drawing/2014/main" id="{0A38650C-DA53-71CC-8A30-7459218CA9F6}"/>
              </a:ext>
            </a:extLst>
          </p:cNvPr>
          <p:cNvSpPr/>
          <p:nvPr/>
        </p:nvSpPr>
        <p:spPr>
          <a:xfrm>
            <a:off x="152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1</a:t>
            </a:r>
          </a:p>
        </p:txBody>
      </p:sp>
      <p:sp>
        <p:nvSpPr>
          <p:cNvPr id="52" name="Abdeckfeld34">
            <a:hlinkClick r:id="" action="ppaction://macro?name=KlickeAufAbdeckfeld34"/>
            <a:extLst>
              <a:ext uri="{FF2B5EF4-FFF2-40B4-BE49-F238E27FC236}">
                <a16:creationId xmlns:a16="http://schemas.microsoft.com/office/drawing/2014/main" id="{213E2F98-EA24-F6A5-12AC-900BBE1CAC14}"/>
              </a:ext>
            </a:extLst>
          </p:cNvPr>
          <p:cNvSpPr/>
          <p:nvPr/>
        </p:nvSpPr>
        <p:spPr>
          <a:xfrm>
            <a:off x="267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2</a:t>
            </a:r>
          </a:p>
        </p:txBody>
      </p:sp>
      <p:sp>
        <p:nvSpPr>
          <p:cNvPr id="46" name="Abdeckfeld35" hidden="1">
            <a:hlinkClick r:id="" action="ppaction://macro?name=KlickeAufAbdeckfeld35"/>
            <a:extLst>
              <a:ext uri="{FF2B5EF4-FFF2-40B4-BE49-F238E27FC236}">
                <a16:creationId xmlns:a16="http://schemas.microsoft.com/office/drawing/2014/main" id="{F12851D2-3ED7-D937-CC9C-B8E0F75CC790}"/>
              </a:ext>
            </a:extLst>
          </p:cNvPr>
          <p:cNvSpPr/>
          <p:nvPr/>
        </p:nvSpPr>
        <p:spPr>
          <a:xfrm>
            <a:off x="3828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3</a:t>
            </a:r>
          </a:p>
        </p:txBody>
      </p:sp>
      <p:sp>
        <p:nvSpPr>
          <p:cNvPr id="47" name="Abdeckfeld36">
            <a:hlinkClick r:id="" action="ppaction://macro?name=KlickeAufAbdeckfeld36"/>
            <a:extLst>
              <a:ext uri="{FF2B5EF4-FFF2-40B4-BE49-F238E27FC236}">
                <a16:creationId xmlns:a16="http://schemas.microsoft.com/office/drawing/2014/main" id="{CCFAFB75-E9A2-CAFF-F9CA-70CC03FCEC0F}"/>
              </a:ext>
            </a:extLst>
          </p:cNvPr>
          <p:cNvSpPr/>
          <p:nvPr/>
        </p:nvSpPr>
        <p:spPr>
          <a:xfrm>
            <a:off x="4980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4</a:t>
            </a:r>
          </a:p>
        </p:txBody>
      </p:sp>
      <p:sp>
        <p:nvSpPr>
          <p:cNvPr id="48" name="Abdeckfeld37">
            <a:hlinkClick r:id="" action="ppaction://macro?name=KlickeAufAbdeckfeld37"/>
            <a:extLst>
              <a:ext uri="{FF2B5EF4-FFF2-40B4-BE49-F238E27FC236}">
                <a16:creationId xmlns:a16="http://schemas.microsoft.com/office/drawing/2014/main" id="{95303A29-216C-36E9-CFC1-012D48EE052C}"/>
              </a:ext>
            </a:extLst>
          </p:cNvPr>
          <p:cNvSpPr/>
          <p:nvPr/>
        </p:nvSpPr>
        <p:spPr>
          <a:xfrm>
            <a:off x="6132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5</a:t>
            </a:r>
          </a:p>
        </p:txBody>
      </p:sp>
      <p:sp>
        <p:nvSpPr>
          <p:cNvPr id="49" name="Abdeckfeld38" hidden="1">
            <a:hlinkClick r:id="" action="ppaction://macro?name=KlickeAufAbdeckfeld38"/>
            <a:extLst>
              <a:ext uri="{FF2B5EF4-FFF2-40B4-BE49-F238E27FC236}">
                <a16:creationId xmlns:a16="http://schemas.microsoft.com/office/drawing/2014/main" id="{412E2EAB-7F7F-1FC6-8DAF-2B2B7ADF4553}"/>
              </a:ext>
            </a:extLst>
          </p:cNvPr>
          <p:cNvSpPr/>
          <p:nvPr/>
        </p:nvSpPr>
        <p:spPr>
          <a:xfrm>
            <a:off x="7284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6</a:t>
            </a:r>
          </a:p>
        </p:txBody>
      </p:sp>
      <p:sp>
        <p:nvSpPr>
          <p:cNvPr id="50" name="Abdeckfeld39" hidden="1">
            <a:hlinkClick r:id="" action="ppaction://macro?name=KlickeAufAbdeckfeld39"/>
            <a:extLst>
              <a:ext uri="{FF2B5EF4-FFF2-40B4-BE49-F238E27FC236}">
                <a16:creationId xmlns:a16="http://schemas.microsoft.com/office/drawing/2014/main" id="{52ECAE84-9104-9FFA-DCAA-09EA451CD15A}"/>
              </a:ext>
            </a:extLst>
          </p:cNvPr>
          <p:cNvSpPr/>
          <p:nvPr/>
        </p:nvSpPr>
        <p:spPr>
          <a:xfrm>
            <a:off x="8436000" y="455207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7</a:t>
            </a:r>
          </a:p>
        </p:txBody>
      </p:sp>
      <p:sp>
        <p:nvSpPr>
          <p:cNvPr id="51" name="Abdeckfeld40">
            <a:hlinkClick r:id="" action="ppaction://macro?name=KlickeAufAbdeckfeld40"/>
            <a:extLst>
              <a:ext uri="{FF2B5EF4-FFF2-40B4-BE49-F238E27FC236}">
                <a16:creationId xmlns:a16="http://schemas.microsoft.com/office/drawing/2014/main" id="{A59EF54F-22B1-0042-7D81-7BDD8B3A824B}"/>
              </a:ext>
            </a:extLst>
          </p:cNvPr>
          <p:cNvSpPr/>
          <p:nvPr/>
        </p:nvSpPr>
        <p:spPr>
          <a:xfrm>
            <a:off x="9588000" y="455207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E 8</a:t>
            </a:r>
          </a:p>
        </p:txBody>
      </p:sp>
      <p:sp>
        <p:nvSpPr>
          <p:cNvPr id="61" name="Abdeckfeld41">
            <a:hlinkClick r:id="" action="ppaction://macro?name=KlickeAufAbdeckfeld41"/>
            <a:extLst>
              <a:ext uri="{FF2B5EF4-FFF2-40B4-BE49-F238E27FC236}">
                <a16:creationId xmlns:a16="http://schemas.microsoft.com/office/drawing/2014/main" id="{73A5C070-1976-6DDD-A6E6-51EBC73E9C97}"/>
              </a:ext>
            </a:extLst>
          </p:cNvPr>
          <p:cNvSpPr/>
          <p:nvPr/>
        </p:nvSpPr>
        <p:spPr>
          <a:xfrm>
            <a:off x="152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1</a:t>
            </a:r>
          </a:p>
        </p:txBody>
      </p:sp>
      <p:sp>
        <p:nvSpPr>
          <p:cNvPr id="68" name="Abdeckfeld42">
            <a:hlinkClick r:id="" action="ppaction://macro?name=KlickeAufAbdeckfeld42"/>
            <a:extLst>
              <a:ext uri="{FF2B5EF4-FFF2-40B4-BE49-F238E27FC236}">
                <a16:creationId xmlns:a16="http://schemas.microsoft.com/office/drawing/2014/main" id="{52AECE90-7598-457F-9C49-03AF79DCD854}"/>
              </a:ext>
            </a:extLst>
          </p:cNvPr>
          <p:cNvSpPr/>
          <p:nvPr/>
        </p:nvSpPr>
        <p:spPr>
          <a:xfrm>
            <a:off x="267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2</a:t>
            </a:r>
          </a:p>
        </p:txBody>
      </p:sp>
      <p:sp>
        <p:nvSpPr>
          <p:cNvPr id="62" name="Abdeckfeld43">
            <a:hlinkClick r:id="" action="ppaction://macro?name=KlickeAufAbdeckfeld43"/>
            <a:extLst>
              <a:ext uri="{FF2B5EF4-FFF2-40B4-BE49-F238E27FC236}">
                <a16:creationId xmlns:a16="http://schemas.microsoft.com/office/drawing/2014/main" id="{41F59B09-2C8C-5FCB-3059-EB21C345F5E1}"/>
              </a:ext>
            </a:extLst>
          </p:cNvPr>
          <p:cNvSpPr/>
          <p:nvPr/>
        </p:nvSpPr>
        <p:spPr>
          <a:xfrm>
            <a:off x="3828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3</a:t>
            </a:r>
          </a:p>
        </p:txBody>
      </p:sp>
      <p:sp>
        <p:nvSpPr>
          <p:cNvPr id="63" name="Abdeckfeld44">
            <a:hlinkClick r:id="" action="ppaction://macro?name=KlickeAufAbdeckfeld44"/>
            <a:extLst>
              <a:ext uri="{FF2B5EF4-FFF2-40B4-BE49-F238E27FC236}">
                <a16:creationId xmlns:a16="http://schemas.microsoft.com/office/drawing/2014/main" id="{59D135B9-35E8-C25D-60A3-086D5F6E9A94}"/>
              </a:ext>
            </a:extLst>
          </p:cNvPr>
          <p:cNvSpPr/>
          <p:nvPr/>
        </p:nvSpPr>
        <p:spPr>
          <a:xfrm>
            <a:off x="4980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4</a:t>
            </a:r>
          </a:p>
        </p:txBody>
      </p:sp>
      <p:sp>
        <p:nvSpPr>
          <p:cNvPr id="64" name="Abdeckfeld45">
            <a:hlinkClick r:id="" action="ppaction://macro?name=KlickeAufAbdeckfeld45"/>
            <a:extLst>
              <a:ext uri="{FF2B5EF4-FFF2-40B4-BE49-F238E27FC236}">
                <a16:creationId xmlns:a16="http://schemas.microsoft.com/office/drawing/2014/main" id="{F4ABBDD5-4874-6798-392B-5B1DFBFBA9C4}"/>
              </a:ext>
            </a:extLst>
          </p:cNvPr>
          <p:cNvSpPr/>
          <p:nvPr/>
        </p:nvSpPr>
        <p:spPr>
          <a:xfrm>
            <a:off x="6132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5</a:t>
            </a:r>
          </a:p>
        </p:txBody>
      </p:sp>
      <p:sp>
        <p:nvSpPr>
          <p:cNvPr id="65" name="Abdeckfeld46">
            <a:hlinkClick r:id="" action="ppaction://macro?name=KlickeAufAbdeckfeld46"/>
            <a:extLst>
              <a:ext uri="{FF2B5EF4-FFF2-40B4-BE49-F238E27FC236}">
                <a16:creationId xmlns:a16="http://schemas.microsoft.com/office/drawing/2014/main" id="{FC82892F-B11A-872D-3515-D1965843D6C3}"/>
              </a:ext>
            </a:extLst>
          </p:cNvPr>
          <p:cNvSpPr/>
          <p:nvPr/>
        </p:nvSpPr>
        <p:spPr>
          <a:xfrm>
            <a:off x="7284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6</a:t>
            </a:r>
          </a:p>
        </p:txBody>
      </p:sp>
      <p:sp>
        <p:nvSpPr>
          <p:cNvPr id="66" name="Abdeckfeld47">
            <a:hlinkClick r:id="" action="ppaction://macro?name=KlickeAufAbdeckfeld47"/>
            <a:extLst>
              <a:ext uri="{FF2B5EF4-FFF2-40B4-BE49-F238E27FC236}">
                <a16:creationId xmlns:a16="http://schemas.microsoft.com/office/drawing/2014/main" id="{8721FC3F-4FC6-348A-D6DA-0B9E80221331}"/>
              </a:ext>
            </a:extLst>
          </p:cNvPr>
          <p:cNvSpPr/>
          <p:nvPr/>
        </p:nvSpPr>
        <p:spPr>
          <a:xfrm>
            <a:off x="8436000" y="5707144"/>
            <a:ext cx="1152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7</a:t>
            </a:r>
          </a:p>
        </p:txBody>
      </p:sp>
      <p:sp>
        <p:nvSpPr>
          <p:cNvPr id="67" name="Abdeckfeld48">
            <a:hlinkClick r:id="" action="ppaction://macro?name=KlickeAufAbdeckfeld48"/>
            <a:extLst>
              <a:ext uri="{FF2B5EF4-FFF2-40B4-BE49-F238E27FC236}">
                <a16:creationId xmlns:a16="http://schemas.microsoft.com/office/drawing/2014/main" id="{E7D6C2B9-847E-FDBB-77F6-226EC03B5D74}"/>
              </a:ext>
            </a:extLst>
          </p:cNvPr>
          <p:cNvSpPr>
            <a:spLocks/>
          </p:cNvSpPr>
          <p:nvPr/>
        </p:nvSpPr>
        <p:spPr>
          <a:xfrm>
            <a:off x="9588000" y="5707144"/>
            <a:ext cx="1080000" cy="115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latin typeface="Arial Black" panose="020B0A04020102020204" pitchFamily="34" charset="0"/>
              </a:rPr>
              <a:t>F 8</a:t>
            </a:r>
          </a:p>
        </p:txBody>
      </p:sp>
      <p:sp>
        <p:nvSpPr>
          <p:cNvPr id="4" name="PunkteBox1">
            <a:extLst>
              <a:ext uri="{FF2B5EF4-FFF2-40B4-BE49-F238E27FC236}">
                <a16:creationId xmlns:a16="http://schemas.microsoft.com/office/drawing/2014/main" id="{DF897B62-BD41-D485-75C7-94C2EBF3D9B8}"/>
              </a:ext>
            </a:extLst>
          </p:cNvPr>
          <p:cNvSpPr txBox="1"/>
          <p:nvPr/>
        </p:nvSpPr>
        <p:spPr>
          <a:xfrm>
            <a:off x="126983" y="1965450"/>
            <a:ext cx="1231199" cy="369332"/>
          </a:xfrm>
          <a:prstGeom prst="rect">
            <a:avLst/>
          </a:prstGeom>
          <a:solidFill>
            <a:srgbClr val="00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de-DE"/>
              <a:t>Punkte: 1</a:t>
            </a:r>
            <a:endParaRPr lang="de-DE" dirty="0"/>
          </a:p>
        </p:txBody>
      </p:sp>
      <p:sp>
        <p:nvSpPr>
          <p:cNvPr id="73" name="Rechteck 72">
            <a:hlinkClick r:id="" action="ppaction://noaction"/>
            <a:extLst>
              <a:ext uri="{FF2B5EF4-FFF2-40B4-BE49-F238E27FC236}">
                <a16:creationId xmlns:a16="http://schemas.microsoft.com/office/drawing/2014/main" id="{57405986-B33A-ABB0-56BA-026926771B70}"/>
              </a:ext>
            </a:extLst>
          </p:cNvPr>
          <p:cNvSpPr/>
          <p:nvPr/>
        </p:nvSpPr>
        <p:spPr>
          <a:xfrm>
            <a:off x="10813349" y="4705200"/>
            <a:ext cx="1260000" cy="9000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Lösung ansehen</a:t>
            </a:r>
          </a:p>
        </p:txBody>
      </p:sp>
      <p:sp>
        <p:nvSpPr>
          <p:cNvPr id="14" name="PunkteBox2">
            <a:extLst>
              <a:ext uri="{FF2B5EF4-FFF2-40B4-BE49-F238E27FC236}">
                <a16:creationId xmlns:a16="http://schemas.microsoft.com/office/drawing/2014/main" id="{6DE1F039-A210-4C6B-1DD4-40D5DB5F9E8A}"/>
              </a:ext>
            </a:extLst>
          </p:cNvPr>
          <p:cNvSpPr txBox="1"/>
          <p:nvPr/>
        </p:nvSpPr>
        <p:spPr>
          <a:xfrm>
            <a:off x="145565" y="2911786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7" name="PunkteBox3">
            <a:extLst>
              <a:ext uri="{FF2B5EF4-FFF2-40B4-BE49-F238E27FC236}">
                <a16:creationId xmlns:a16="http://schemas.microsoft.com/office/drawing/2014/main" id="{4D26C6BC-F6AC-02BC-5F0D-1734C5795989}"/>
              </a:ext>
            </a:extLst>
          </p:cNvPr>
          <p:cNvSpPr txBox="1"/>
          <p:nvPr/>
        </p:nvSpPr>
        <p:spPr>
          <a:xfrm>
            <a:off x="145565" y="3858122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19" name="PunkteBox4">
            <a:extLst>
              <a:ext uri="{FF2B5EF4-FFF2-40B4-BE49-F238E27FC236}">
                <a16:creationId xmlns:a16="http://schemas.microsoft.com/office/drawing/2014/main" id="{52A52874-4709-2B3B-5873-91ED952AE53D}"/>
              </a:ext>
            </a:extLst>
          </p:cNvPr>
          <p:cNvSpPr txBox="1"/>
          <p:nvPr/>
        </p:nvSpPr>
        <p:spPr>
          <a:xfrm>
            <a:off x="145565" y="4804458"/>
            <a:ext cx="1231427" cy="36933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de-DE"/>
              <a:t>Punkte: 12</a:t>
            </a:r>
            <a:endParaRPr lang="de-DE" dirty="0"/>
          </a:p>
        </p:txBody>
      </p:sp>
      <p:sp>
        <p:nvSpPr>
          <p:cNvPr id="20" name="ResetButton">
            <a:hlinkClick r:id="" action="ppaction://macro?name=ResetGame"/>
            <a:extLst>
              <a:ext uri="{FF2B5EF4-FFF2-40B4-BE49-F238E27FC236}">
                <a16:creationId xmlns:a16="http://schemas.microsoft.com/office/drawing/2014/main" id="{670FE6A4-12EA-18F7-601B-F4F823E8B216}"/>
              </a:ext>
            </a:extLst>
          </p:cNvPr>
          <p:cNvSpPr/>
          <p:nvPr/>
        </p:nvSpPr>
        <p:spPr>
          <a:xfrm>
            <a:off x="10813349" y="5845913"/>
            <a:ext cx="1260000" cy="900000"/>
          </a:xfrm>
          <a:prstGeom prst="rect">
            <a:avLst/>
          </a:prstGeom>
          <a:solidFill>
            <a:srgbClr val="AB329E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Reset</a:t>
            </a:r>
          </a:p>
        </p:txBody>
      </p:sp>
      <p:sp>
        <p:nvSpPr>
          <p:cNvPr id="53" name="NächsteGruppe">
            <a:hlinkClick r:id="" action="ppaction://macro?name=NächsteGruppe"/>
            <a:extLst>
              <a:ext uri="{FF2B5EF4-FFF2-40B4-BE49-F238E27FC236}">
                <a16:creationId xmlns:a16="http://schemas.microsoft.com/office/drawing/2014/main" id="{B169A313-EDAE-D9A6-E977-BABDAF024769}"/>
              </a:ext>
            </a:extLst>
          </p:cNvPr>
          <p:cNvSpPr/>
          <p:nvPr/>
        </p:nvSpPr>
        <p:spPr>
          <a:xfrm>
            <a:off x="10813349" y="2423772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Nächste Gruppe!</a:t>
            </a:r>
          </a:p>
        </p:txBody>
      </p:sp>
      <p:sp>
        <p:nvSpPr>
          <p:cNvPr id="13" name="FalscheAntwort">
            <a:hlinkClick r:id="" action="ppaction://macro?name=FalscheAntwort"/>
            <a:extLst>
              <a:ext uri="{FF2B5EF4-FFF2-40B4-BE49-F238E27FC236}">
                <a16:creationId xmlns:a16="http://schemas.microsoft.com/office/drawing/2014/main" id="{C1EBA020-9B43-AF44-2745-D5040A42F394}"/>
              </a:ext>
            </a:extLst>
          </p:cNvPr>
          <p:cNvSpPr/>
          <p:nvPr/>
        </p:nvSpPr>
        <p:spPr>
          <a:xfrm>
            <a:off x="10813349" y="1283058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Falsche Antwort: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-3 Punkte</a:t>
            </a:r>
          </a:p>
        </p:txBody>
      </p:sp>
      <p:sp>
        <p:nvSpPr>
          <p:cNvPr id="16" name="RichtigeAntwort">
            <a:hlinkClick r:id="" action="ppaction://macro?name=RichtigeAntwort"/>
            <a:extLst>
              <a:ext uri="{FF2B5EF4-FFF2-40B4-BE49-F238E27FC236}">
                <a16:creationId xmlns:a16="http://schemas.microsoft.com/office/drawing/2014/main" id="{6121E41C-0A9B-0089-1E98-CEA6FFAB54D5}"/>
              </a:ext>
            </a:extLst>
          </p:cNvPr>
          <p:cNvSpPr/>
          <p:nvPr/>
        </p:nvSpPr>
        <p:spPr>
          <a:xfrm>
            <a:off x="10813349" y="142344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Richtige Antwort: </a:t>
            </a:r>
          </a:p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+3 Punkte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60879A21-02C4-6BF6-E6B4-C23966A63813}"/>
              </a:ext>
            </a:extLst>
          </p:cNvPr>
          <p:cNvSpPr/>
          <p:nvPr/>
        </p:nvSpPr>
        <p:spPr>
          <a:xfrm>
            <a:off x="126984" y="1590184"/>
            <a:ext cx="1231200" cy="370800"/>
          </a:xfrm>
          <a:prstGeom prst="rect">
            <a:avLst/>
          </a:prstGeom>
          <a:solidFill>
            <a:srgbClr val="156082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Gruppe A</a:t>
            </a:r>
          </a:p>
        </p:txBody>
      </p:sp>
      <p:sp>
        <p:nvSpPr>
          <p:cNvPr id="54" name="Rechteck 53">
            <a:extLst>
              <a:ext uri="{FF2B5EF4-FFF2-40B4-BE49-F238E27FC236}">
                <a16:creationId xmlns:a16="http://schemas.microsoft.com/office/drawing/2014/main" id="{DC81D8B7-89C1-BAB6-BBF1-1669FF545CF9}"/>
              </a:ext>
            </a:extLst>
          </p:cNvPr>
          <p:cNvSpPr/>
          <p:nvPr/>
        </p:nvSpPr>
        <p:spPr>
          <a:xfrm>
            <a:off x="145565" y="2525720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5" name="Rechteck 54">
            <a:extLst>
              <a:ext uri="{FF2B5EF4-FFF2-40B4-BE49-F238E27FC236}">
                <a16:creationId xmlns:a16="http://schemas.microsoft.com/office/drawing/2014/main" id="{9C6C6DDE-E0B0-1F14-07FB-5B71F06E9073}"/>
              </a:ext>
            </a:extLst>
          </p:cNvPr>
          <p:cNvSpPr/>
          <p:nvPr/>
        </p:nvSpPr>
        <p:spPr>
          <a:xfrm>
            <a:off x="145565" y="3469401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1EF9A458-D675-93A0-B6CD-5FF20BDB3AB1}"/>
              </a:ext>
            </a:extLst>
          </p:cNvPr>
          <p:cNvSpPr/>
          <p:nvPr/>
        </p:nvSpPr>
        <p:spPr>
          <a:xfrm>
            <a:off x="145565" y="4417205"/>
            <a:ext cx="1231200" cy="370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  <p:sp>
        <p:nvSpPr>
          <p:cNvPr id="57" name="Rahmen 56">
            <a:extLst>
              <a:ext uri="{FF2B5EF4-FFF2-40B4-BE49-F238E27FC236}">
                <a16:creationId xmlns:a16="http://schemas.microsoft.com/office/drawing/2014/main" id="{85C61932-8B10-18F9-0C1C-01AA8B87D10B}"/>
              </a:ext>
            </a:extLst>
          </p:cNvPr>
          <p:cNvSpPr/>
          <p:nvPr/>
        </p:nvSpPr>
        <p:spPr>
          <a:xfrm>
            <a:off x="34345" y="1471695"/>
            <a:ext cx="1442433" cy="3808647"/>
          </a:xfrm>
          <a:prstGeom prst="frame">
            <a:avLst>
              <a:gd name="adj1" fmla="val 72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9" name="Rechteck 58">
            <a:hlinkClick r:id="rId4" action="ppaction://hlinksldjump"/>
            <a:extLst>
              <a:ext uri="{FF2B5EF4-FFF2-40B4-BE49-F238E27FC236}">
                <a16:creationId xmlns:a16="http://schemas.microsoft.com/office/drawing/2014/main" id="{2C500984-46D2-5B68-77AF-B199F61B9A23}"/>
              </a:ext>
            </a:extLst>
          </p:cNvPr>
          <p:cNvSpPr/>
          <p:nvPr/>
        </p:nvSpPr>
        <p:spPr>
          <a:xfrm>
            <a:off x="10813349" y="3564486"/>
            <a:ext cx="1260000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ysClr val="windowText" lastClr="000000"/>
                </a:solidFill>
              </a:rPr>
              <a:t>zum Rätsel 4</a:t>
            </a:r>
          </a:p>
        </p:txBody>
      </p:sp>
      <p:grpSp>
        <p:nvGrpSpPr>
          <p:cNvPr id="76" name="Gruppieren 75">
            <a:extLst>
              <a:ext uri="{FF2B5EF4-FFF2-40B4-BE49-F238E27FC236}">
                <a16:creationId xmlns:a16="http://schemas.microsoft.com/office/drawing/2014/main" id="{4DB582E1-C555-771A-87F5-59C48078D21D}"/>
              </a:ext>
            </a:extLst>
          </p:cNvPr>
          <p:cNvGrpSpPr/>
          <p:nvPr/>
        </p:nvGrpSpPr>
        <p:grpSpPr>
          <a:xfrm>
            <a:off x="1522114" y="16856"/>
            <a:ext cx="9145882" cy="6858000"/>
            <a:chOff x="1522114" y="0"/>
            <a:chExt cx="9145882" cy="6858000"/>
          </a:xfrm>
        </p:grpSpPr>
        <p:pic>
          <p:nvPicPr>
            <p:cNvPr id="74" name="Grafik 73" descr="Ein Bild, das Kontinentalschelf, Gewässer, Insel, Mündung enthält.&#10;&#10;KI-generierte Inhalte können fehlerhaft sein.">
              <a:extLst>
                <a:ext uri="{FF2B5EF4-FFF2-40B4-BE49-F238E27FC236}">
                  <a16:creationId xmlns:a16="http://schemas.microsoft.com/office/drawing/2014/main" id="{BEDD0C0A-C50A-EA5C-6D61-12A791036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02" r="6320"/>
            <a:stretch/>
          </p:blipFill>
          <p:spPr>
            <a:xfrm>
              <a:off x="1522114" y="0"/>
              <a:ext cx="9145882" cy="6858000"/>
            </a:xfrm>
            <a:prstGeom prst="rect">
              <a:avLst/>
            </a:prstGeom>
          </p:spPr>
        </p:pic>
        <p:sp>
          <p:nvSpPr>
            <p:cNvPr id="75" name="Textfeld 74">
              <a:extLst>
                <a:ext uri="{FF2B5EF4-FFF2-40B4-BE49-F238E27FC236}">
                  <a16:creationId xmlns:a16="http://schemas.microsoft.com/office/drawing/2014/main" id="{11465574-F119-7315-4088-2FEBDE7955D4}"/>
                </a:ext>
              </a:extLst>
            </p:cNvPr>
            <p:cNvSpPr txBox="1"/>
            <p:nvPr/>
          </p:nvSpPr>
          <p:spPr>
            <a:xfrm>
              <a:off x="5170173" y="121488"/>
              <a:ext cx="52908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800" b="1" dirty="0"/>
                <a:t>Great- </a:t>
              </a:r>
              <a:r>
                <a:rPr lang="de-DE" sz="2800" b="1" dirty="0" err="1"/>
                <a:t>Barrier</a:t>
              </a:r>
              <a:r>
                <a:rPr lang="de-DE" sz="2800" b="1" dirty="0"/>
                <a:t>- </a:t>
              </a:r>
              <a:r>
                <a:rPr lang="de-DE" sz="2800" b="1" dirty="0" err="1"/>
                <a:t>Reef</a:t>
              </a:r>
              <a:r>
                <a:rPr lang="de-DE" sz="2800" b="1" dirty="0"/>
                <a:t> - Australien</a:t>
              </a:r>
            </a:p>
          </p:txBody>
        </p:sp>
      </p:grpSp>
      <p:sp>
        <p:nvSpPr>
          <p:cNvPr id="71" name="Rechteck 70">
            <a:extLst>
              <a:ext uri="{FF2B5EF4-FFF2-40B4-BE49-F238E27FC236}">
                <a16:creationId xmlns:a16="http://schemas.microsoft.com/office/drawing/2014/main" id="{B76D6320-3203-E2D5-639D-E643999AF646}"/>
              </a:ext>
            </a:extLst>
          </p:cNvPr>
          <p:cNvSpPr/>
          <p:nvPr/>
        </p:nvSpPr>
        <p:spPr>
          <a:xfrm>
            <a:off x="0" y="0"/>
            <a:ext cx="12192000" cy="68748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de-DE" sz="9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de-DE" sz="9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Bildrätsel 8</a:t>
            </a:r>
          </a:p>
          <a:p>
            <a:pPr algn="ctr"/>
            <a:endParaRPr lang="de-DE" sz="9600" dirty="0"/>
          </a:p>
        </p:txBody>
      </p:sp>
      <p:sp>
        <p:nvSpPr>
          <p:cNvPr id="72" name="Rechteck 71">
            <a:hlinkClick r:id="" action="ppaction://macro?name=Init"/>
            <a:extLst>
              <a:ext uri="{FF2B5EF4-FFF2-40B4-BE49-F238E27FC236}">
                <a16:creationId xmlns:a16="http://schemas.microsoft.com/office/drawing/2014/main" id="{7378AA4F-5C66-3D73-DB64-18C80DD43E8E}"/>
              </a:ext>
            </a:extLst>
          </p:cNvPr>
          <p:cNvSpPr/>
          <p:nvPr/>
        </p:nvSpPr>
        <p:spPr>
          <a:xfrm>
            <a:off x="4437426" y="3437428"/>
            <a:ext cx="2846574" cy="9594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7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Start</a:t>
            </a:r>
          </a:p>
        </p:txBody>
      </p:sp>
    </p:spTree>
    <p:extLst>
      <p:ext uri="{BB962C8B-B14F-4D97-AF65-F5344CB8AC3E}">
        <p14:creationId xmlns:p14="http://schemas.microsoft.com/office/powerpoint/2010/main" val="239877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8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44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5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1" grpId="0" animBg="1"/>
      <p:bldP spid="6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1" grpId="0" animBg="1"/>
      <p:bldP spid="7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erechneEndergebnis">
            <a:hlinkClick r:id="" action="ppaction://macro?name=ZeigeGesamtergebnisse"/>
            <a:extLst>
              <a:ext uri="{FF2B5EF4-FFF2-40B4-BE49-F238E27FC236}">
                <a16:creationId xmlns:a16="http://schemas.microsoft.com/office/drawing/2014/main" id="{EE236CE0-5552-85BD-2EE2-1FD68AF84A11}"/>
              </a:ext>
            </a:extLst>
          </p:cNvPr>
          <p:cNvSpPr/>
          <p:nvPr/>
        </p:nvSpPr>
        <p:spPr>
          <a:xfrm>
            <a:off x="3649012" y="2751786"/>
            <a:ext cx="3726288" cy="92298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Berechne das Endergebnis!</a:t>
            </a:r>
          </a:p>
        </p:txBody>
      </p:sp>
      <p:sp>
        <p:nvSpPr>
          <p:cNvPr id="6" name="ErgebnisGruppe1">
            <a:extLst>
              <a:ext uri="{FF2B5EF4-FFF2-40B4-BE49-F238E27FC236}">
                <a16:creationId xmlns:a16="http://schemas.microsoft.com/office/drawing/2014/main" id="{19AAB501-6A0A-BE05-3247-BE2DD8E0A9C9}"/>
              </a:ext>
            </a:extLst>
          </p:cNvPr>
          <p:cNvSpPr/>
          <p:nvPr/>
        </p:nvSpPr>
        <p:spPr>
          <a:xfrm>
            <a:off x="975847" y="1189604"/>
            <a:ext cx="2160000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/>
              <a:t>109</a:t>
            </a:r>
            <a:endParaRPr lang="de-DE" dirty="0"/>
          </a:p>
        </p:txBody>
      </p:sp>
      <p:sp>
        <p:nvSpPr>
          <p:cNvPr id="7" name="ErgebnisGruppe2">
            <a:extLst>
              <a:ext uri="{FF2B5EF4-FFF2-40B4-BE49-F238E27FC236}">
                <a16:creationId xmlns:a16="http://schemas.microsoft.com/office/drawing/2014/main" id="{5A79F4FB-A58C-B5E8-EE39-A4848B46B63F}"/>
              </a:ext>
            </a:extLst>
          </p:cNvPr>
          <p:cNvSpPr/>
          <p:nvPr/>
        </p:nvSpPr>
        <p:spPr>
          <a:xfrm>
            <a:off x="3563155" y="1189604"/>
            <a:ext cx="2160000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/>
              <a:t>109</a:t>
            </a:r>
          </a:p>
        </p:txBody>
      </p:sp>
      <p:sp>
        <p:nvSpPr>
          <p:cNvPr id="8" name="ErgebnisGruppe3">
            <a:extLst>
              <a:ext uri="{FF2B5EF4-FFF2-40B4-BE49-F238E27FC236}">
                <a16:creationId xmlns:a16="http://schemas.microsoft.com/office/drawing/2014/main" id="{16ED409E-E9DE-E0B3-0E61-1EE513CD3A5D}"/>
              </a:ext>
            </a:extLst>
          </p:cNvPr>
          <p:cNvSpPr/>
          <p:nvPr/>
        </p:nvSpPr>
        <p:spPr>
          <a:xfrm>
            <a:off x="6287035" y="1189604"/>
            <a:ext cx="2160000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/>
              <a:t>109</a:t>
            </a:r>
          </a:p>
        </p:txBody>
      </p:sp>
      <p:sp>
        <p:nvSpPr>
          <p:cNvPr id="9" name="ErgebnisGruppe4">
            <a:extLst>
              <a:ext uri="{FF2B5EF4-FFF2-40B4-BE49-F238E27FC236}">
                <a16:creationId xmlns:a16="http://schemas.microsoft.com/office/drawing/2014/main" id="{164AD99A-603C-80F1-2C94-99B676AE67D0}"/>
              </a:ext>
            </a:extLst>
          </p:cNvPr>
          <p:cNvSpPr/>
          <p:nvPr/>
        </p:nvSpPr>
        <p:spPr>
          <a:xfrm>
            <a:off x="9039626" y="1189603"/>
            <a:ext cx="2160000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/>
              <a:t>109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52F5A50A-B1D8-B3C5-9C58-C9AD8BEFFC33}"/>
              </a:ext>
            </a:extLst>
          </p:cNvPr>
          <p:cNvSpPr/>
          <p:nvPr/>
        </p:nvSpPr>
        <p:spPr>
          <a:xfrm>
            <a:off x="975847" y="535156"/>
            <a:ext cx="2160000" cy="53936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A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1D97E2B-AD22-8DE5-D8F7-09B237CC05BD}"/>
              </a:ext>
            </a:extLst>
          </p:cNvPr>
          <p:cNvSpPr/>
          <p:nvPr/>
        </p:nvSpPr>
        <p:spPr>
          <a:xfrm>
            <a:off x="3563155" y="535156"/>
            <a:ext cx="2160000" cy="53936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B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4EDDD2DD-B04B-6CC2-C785-7486AC818301}"/>
              </a:ext>
            </a:extLst>
          </p:cNvPr>
          <p:cNvSpPr/>
          <p:nvPr/>
        </p:nvSpPr>
        <p:spPr>
          <a:xfrm>
            <a:off x="6287035" y="521060"/>
            <a:ext cx="2160000" cy="53936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C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D3BA9E6-237A-2F0A-89B6-C90417730FCF}"/>
              </a:ext>
            </a:extLst>
          </p:cNvPr>
          <p:cNvSpPr/>
          <p:nvPr/>
        </p:nvSpPr>
        <p:spPr>
          <a:xfrm>
            <a:off x="9039626" y="508344"/>
            <a:ext cx="2160000" cy="53936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Gruppe D</a:t>
            </a:r>
          </a:p>
        </p:txBody>
      </p:sp>
    </p:spTree>
    <p:extLst>
      <p:ext uri="{BB962C8B-B14F-4D97-AF65-F5344CB8AC3E}">
        <p14:creationId xmlns:p14="http://schemas.microsoft.com/office/powerpoint/2010/main" val="1696045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1353</Words>
  <Application>Microsoft Office PowerPoint</Application>
  <PresentationFormat>Breitbild</PresentationFormat>
  <Paragraphs>574</Paragraphs>
  <Slides>9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Arial Black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78</cp:revision>
  <dcterms:created xsi:type="dcterms:W3CDTF">2025-01-05T18:01:06Z</dcterms:created>
  <dcterms:modified xsi:type="dcterms:W3CDTF">2025-03-24T21:18:17Z</dcterms:modified>
</cp:coreProperties>
</file>