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2" r:id="rId3"/>
    <p:sldId id="266" r:id="rId4"/>
    <p:sldId id="265" r:id="rId5"/>
    <p:sldId id="259" r:id="rId6"/>
    <p:sldId id="260" r:id="rId7"/>
    <p:sldId id="261" r:id="rId8"/>
    <p:sldId id="257" r:id="rId9"/>
    <p:sldId id="263" r:id="rId10"/>
    <p:sldId id="264" r:id="rId1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51" d="100"/>
          <a:sy n="151" d="100"/>
        </p:scale>
        <p:origin x="2080"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de-DE"/>
              <a:t>Titelmasterformat durch Klicken bearbeiten</a:t>
            </a:r>
            <a:endParaRPr lang="en-US"/>
          </a:p>
        </p:txBody>
      </p:sp>
      <p:sp>
        <p:nvSpPr>
          <p:cNvPr id="5734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de-DE"/>
              <a:t>Formatvorlage des Untertitelmasters durch Klicken bearbeiten</a:t>
            </a:r>
            <a:endParaRPr lang="en-US"/>
          </a:p>
        </p:txBody>
      </p:sp>
      <p:sp>
        <p:nvSpPr>
          <p:cNvPr id="57348" name="Rectangle 4"/>
          <p:cNvSpPr>
            <a:spLocks noGrp="1" noChangeArrowheads="1"/>
          </p:cNvSpPr>
          <p:nvPr>
            <p:ph type="dt" sz="half" idx="2"/>
          </p:nvPr>
        </p:nvSpPr>
        <p:spPr/>
        <p:txBody>
          <a:bodyPr/>
          <a:lstStyle>
            <a:lvl1pPr>
              <a:defRPr/>
            </a:lvl1pPr>
          </a:lstStyle>
          <a:p>
            <a:fld id="{2DE49B2F-4831-4F20-A89F-812CD320D63F}" type="datetimeFigureOut">
              <a:rPr lang="de-DE" smtClean="0"/>
              <a:t>24.05.2025</a:t>
            </a:fld>
            <a:endParaRPr lang="de-DE" dirty="0"/>
          </a:p>
        </p:txBody>
      </p:sp>
      <p:sp>
        <p:nvSpPr>
          <p:cNvPr id="57349" name="Rectangle 5"/>
          <p:cNvSpPr>
            <a:spLocks noGrp="1" noChangeArrowheads="1"/>
          </p:cNvSpPr>
          <p:nvPr>
            <p:ph type="ftr" sz="quarter" idx="3"/>
          </p:nvPr>
        </p:nvSpPr>
        <p:spPr/>
        <p:txBody>
          <a:bodyPr/>
          <a:lstStyle>
            <a:lvl1pPr>
              <a:defRPr/>
            </a:lvl1pPr>
          </a:lstStyle>
          <a:p>
            <a:endParaRPr lang="de-DE" dirty="0"/>
          </a:p>
        </p:txBody>
      </p:sp>
      <p:sp>
        <p:nvSpPr>
          <p:cNvPr id="57350" name="Rectangle 6"/>
          <p:cNvSpPr>
            <a:spLocks noGrp="1" noChangeArrowheads="1"/>
          </p:cNvSpPr>
          <p:nvPr>
            <p:ph type="sldNum" sz="quarter" idx="4"/>
          </p:nvPr>
        </p:nvSpPr>
        <p:spPr/>
        <p:txBody>
          <a:bodyPr/>
          <a:lstStyle>
            <a:lvl1pPr>
              <a:defRPr/>
            </a:lvl1pPr>
          </a:lstStyle>
          <a:p>
            <a:fld id="{6A02D579-72B0-4C56-ABB3-70BBFFDEC00C}" type="slidenum">
              <a:rPr lang="de-DE" smtClean="0"/>
              <a:t>‹Nr.›</a:t>
            </a:fld>
            <a:endParaRPr lang="de-DE"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2DE49B2F-4831-4F20-A89F-812CD320D63F}" type="datetimeFigureOut">
              <a:rPr lang="de-DE" smtClean="0"/>
              <a:t>24.05.2025</a:t>
            </a:fld>
            <a:endParaRPr lang="de-DE" dirty="0"/>
          </a:p>
        </p:txBody>
      </p:sp>
      <p:sp>
        <p:nvSpPr>
          <p:cNvPr id="5" name="Fußzeilenplatzhalter 4"/>
          <p:cNvSpPr>
            <a:spLocks noGrp="1"/>
          </p:cNvSpPr>
          <p:nvPr>
            <p:ph type="ftr" sz="quarter" idx="11"/>
          </p:nvPr>
        </p:nvSpPr>
        <p:spPr/>
        <p:txBody>
          <a:bodyPr/>
          <a:lstStyle>
            <a:lvl1pPr>
              <a:defRPr/>
            </a:lvl1pPr>
          </a:lstStyle>
          <a:p>
            <a:endParaRPr lang="de-DE" dirty="0"/>
          </a:p>
        </p:txBody>
      </p:sp>
      <p:sp>
        <p:nvSpPr>
          <p:cNvPr id="6" name="Foliennummernplatzhalter 5"/>
          <p:cNvSpPr>
            <a:spLocks noGrp="1"/>
          </p:cNvSpPr>
          <p:nvPr>
            <p:ph type="sldNum" sz="quarter" idx="12"/>
          </p:nvPr>
        </p:nvSpPr>
        <p:spPr/>
        <p:txBody>
          <a:bodyPr/>
          <a:lstStyle>
            <a:lvl1pPr>
              <a:defRPr/>
            </a:lvl1pPr>
          </a:lstStyle>
          <a:p>
            <a:fld id="{6A02D579-72B0-4C56-ABB3-70BBFFDEC00C}" type="slidenum">
              <a:rPr lang="de-DE" smtClean="0"/>
              <a:t>‹Nr.›</a:t>
            </a:fld>
            <a:endParaRPr lang="de-DE"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439025" y="274638"/>
            <a:ext cx="158115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693988" y="274638"/>
            <a:ext cx="4592637"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2DE49B2F-4831-4F20-A89F-812CD320D63F}" type="datetimeFigureOut">
              <a:rPr lang="de-DE" smtClean="0"/>
              <a:t>24.05.2025</a:t>
            </a:fld>
            <a:endParaRPr lang="de-DE" dirty="0"/>
          </a:p>
        </p:txBody>
      </p:sp>
      <p:sp>
        <p:nvSpPr>
          <p:cNvPr id="5" name="Fußzeilenplatzhalter 4"/>
          <p:cNvSpPr>
            <a:spLocks noGrp="1"/>
          </p:cNvSpPr>
          <p:nvPr>
            <p:ph type="ftr" sz="quarter" idx="11"/>
          </p:nvPr>
        </p:nvSpPr>
        <p:spPr/>
        <p:txBody>
          <a:bodyPr/>
          <a:lstStyle>
            <a:lvl1pPr>
              <a:defRPr/>
            </a:lvl1pPr>
          </a:lstStyle>
          <a:p>
            <a:endParaRPr lang="de-DE" dirty="0"/>
          </a:p>
        </p:txBody>
      </p:sp>
      <p:sp>
        <p:nvSpPr>
          <p:cNvPr id="6" name="Foliennummernplatzhalter 5"/>
          <p:cNvSpPr>
            <a:spLocks noGrp="1"/>
          </p:cNvSpPr>
          <p:nvPr>
            <p:ph type="sldNum" sz="quarter" idx="12"/>
          </p:nvPr>
        </p:nvSpPr>
        <p:spPr/>
        <p:txBody>
          <a:bodyPr/>
          <a:lstStyle>
            <a:lvl1pPr>
              <a:defRPr/>
            </a:lvl1pPr>
          </a:lstStyle>
          <a:p>
            <a:fld id="{6A02D579-72B0-4C56-ABB3-70BBFFDEC00C}" type="slidenum">
              <a:rPr lang="de-DE" smtClean="0"/>
              <a:t>‹Nr.›</a:t>
            </a:fld>
            <a:endParaRPr lang="de-DE"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de-DE" dirty="0"/>
          </a:p>
        </p:txBody>
      </p:sp>
      <p:sp>
        <p:nvSpPr>
          <p:cNvPr id="6451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de-DE"/>
              <a:t>Titelmasterformat durch Klicken bearbeiten</a:t>
            </a:r>
            <a:endParaRPr lang="en-US"/>
          </a:p>
        </p:txBody>
      </p:sp>
      <p:sp>
        <p:nvSpPr>
          <p:cNvPr id="6451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de-DE"/>
              <a:t>Formatvorlage des Untertitelmasters durch Klicken bearbeiten</a:t>
            </a:r>
            <a:endParaRPr lang="en-US"/>
          </a:p>
        </p:txBody>
      </p:sp>
      <p:sp>
        <p:nvSpPr>
          <p:cNvPr id="64517" name="Rectangle 5"/>
          <p:cNvSpPr>
            <a:spLocks noGrp="1" noChangeArrowheads="1"/>
          </p:cNvSpPr>
          <p:nvPr>
            <p:ph type="dt" sz="half" idx="2"/>
          </p:nvPr>
        </p:nvSpPr>
        <p:spPr/>
        <p:txBody>
          <a:bodyPr/>
          <a:lstStyle>
            <a:lvl1pPr>
              <a:defRPr/>
            </a:lvl1pPr>
          </a:lstStyle>
          <a:p>
            <a:endParaRPr lang="en-US" dirty="0"/>
          </a:p>
        </p:txBody>
      </p:sp>
      <p:sp>
        <p:nvSpPr>
          <p:cNvPr id="64518" name="Rectangle 6"/>
          <p:cNvSpPr>
            <a:spLocks noGrp="1" noChangeArrowheads="1"/>
          </p:cNvSpPr>
          <p:nvPr>
            <p:ph type="ftr" sz="quarter" idx="3"/>
          </p:nvPr>
        </p:nvSpPr>
        <p:spPr/>
        <p:txBody>
          <a:bodyPr/>
          <a:lstStyle>
            <a:lvl1pPr>
              <a:defRPr/>
            </a:lvl1pPr>
          </a:lstStyle>
          <a:p>
            <a:endParaRPr lang="en-US" dirty="0"/>
          </a:p>
        </p:txBody>
      </p:sp>
      <p:sp>
        <p:nvSpPr>
          <p:cNvPr id="64519" name="Rectangle 7"/>
          <p:cNvSpPr>
            <a:spLocks noGrp="1" noChangeArrowheads="1"/>
          </p:cNvSpPr>
          <p:nvPr>
            <p:ph type="sldNum" sz="quarter" idx="4"/>
          </p:nvPr>
        </p:nvSpPr>
        <p:spPr/>
        <p:txBody>
          <a:bodyPr/>
          <a:lstStyle>
            <a:lvl1pPr>
              <a:defRPr/>
            </a:lvl1pPr>
          </a:lstStyle>
          <a:p>
            <a:fld id="{D694497D-5876-445D-AA09-C724826438F4}" type="slidenum">
              <a:rPr lang="en-US"/>
              <a:pPr/>
              <a:t>‹Nr.›</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en-US" dirty="0"/>
          </a:p>
        </p:txBody>
      </p:sp>
      <p:sp>
        <p:nvSpPr>
          <p:cNvPr id="5" name="Fußzeilenplatzhalter 4"/>
          <p:cNvSpPr>
            <a:spLocks noGrp="1"/>
          </p:cNvSpPr>
          <p:nvPr>
            <p:ph type="ftr" sz="quarter" idx="11"/>
          </p:nvPr>
        </p:nvSpPr>
        <p:spPr/>
        <p:txBody>
          <a:bodyPr/>
          <a:lstStyle>
            <a:lvl1pPr>
              <a:defRPr/>
            </a:lvl1pPr>
          </a:lstStyle>
          <a:p>
            <a:endParaRPr lang="en-US" dirty="0"/>
          </a:p>
        </p:txBody>
      </p:sp>
      <p:sp>
        <p:nvSpPr>
          <p:cNvPr id="6" name="Foliennummernplatzhalter 5"/>
          <p:cNvSpPr>
            <a:spLocks noGrp="1"/>
          </p:cNvSpPr>
          <p:nvPr>
            <p:ph type="sldNum" sz="quarter" idx="12"/>
          </p:nvPr>
        </p:nvSpPr>
        <p:spPr/>
        <p:txBody>
          <a:bodyPr/>
          <a:lstStyle>
            <a:lvl1pPr>
              <a:defRPr/>
            </a:lvl1pPr>
          </a:lstStyle>
          <a:p>
            <a:fld id="{05A532F6-1A86-41F4-95A4-73670D57243C}" type="slidenum">
              <a:rPr lang="en-US"/>
              <a:pPr/>
              <a:t>‹Nr.›</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en-US" dirty="0"/>
          </a:p>
        </p:txBody>
      </p:sp>
      <p:sp>
        <p:nvSpPr>
          <p:cNvPr id="5" name="Fußzeilenplatzhalter 4"/>
          <p:cNvSpPr>
            <a:spLocks noGrp="1"/>
          </p:cNvSpPr>
          <p:nvPr>
            <p:ph type="ftr" sz="quarter" idx="11"/>
          </p:nvPr>
        </p:nvSpPr>
        <p:spPr/>
        <p:txBody>
          <a:bodyPr/>
          <a:lstStyle>
            <a:lvl1pPr>
              <a:defRPr/>
            </a:lvl1pPr>
          </a:lstStyle>
          <a:p>
            <a:endParaRPr lang="en-US" dirty="0"/>
          </a:p>
        </p:txBody>
      </p:sp>
      <p:sp>
        <p:nvSpPr>
          <p:cNvPr id="6" name="Foliennummernplatzhalter 5"/>
          <p:cNvSpPr>
            <a:spLocks noGrp="1"/>
          </p:cNvSpPr>
          <p:nvPr>
            <p:ph type="sldNum" sz="quarter" idx="12"/>
          </p:nvPr>
        </p:nvSpPr>
        <p:spPr/>
        <p:txBody>
          <a:bodyPr/>
          <a:lstStyle>
            <a:lvl1pPr>
              <a:defRPr/>
            </a:lvl1pPr>
          </a:lstStyle>
          <a:p>
            <a:fld id="{7592354F-9582-4BB6-AA9C-B68ABA691534}" type="slidenum">
              <a:rPr lang="en-US"/>
              <a:pPr/>
              <a:t>‹Nr.›</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en-US" dirty="0"/>
          </a:p>
        </p:txBody>
      </p:sp>
      <p:sp>
        <p:nvSpPr>
          <p:cNvPr id="6" name="Fußzeilenplatzhalter 5"/>
          <p:cNvSpPr>
            <a:spLocks noGrp="1"/>
          </p:cNvSpPr>
          <p:nvPr>
            <p:ph type="ftr" sz="quarter" idx="11"/>
          </p:nvPr>
        </p:nvSpPr>
        <p:spPr/>
        <p:txBody>
          <a:bodyPr/>
          <a:lstStyle>
            <a:lvl1pPr>
              <a:defRPr/>
            </a:lvl1pPr>
          </a:lstStyle>
          <a:p>
            <a:endParaRPr lang="en-US" dirty="0"/>
          </a:p>
        </p:txBody>
      </p:sp>
      <p:sp>
        <p:nvSpPr>
          <p:cNvPr id="7" name="Foliennummernplatzhalter 6"/>
          <p:cNvSpPr>
            <a:spLocks noGrp="1"/>
          </p:cNvSpPr>
          <p:nvPr>
            <p:ph type="sldNum" sz="quarter" idx="12"/>
          </p:nvPr>
        </p:nvSpPr>
        <p:spPr/>
        <p:txBody>
          <a:bodyPr/>
          <a:lstStyle>
            <a:lvl1pPr>
              <a:defRPr/>
            </a:lvl1pPr>
          </a:lstStyle>
          <a:p>
            <a:fld id="{0B7EBDF5-2EC7-4B5F-B6DD-20F7A74F5C1C}" type="slidenum">
              <a:rPr lang="en-US"/>
              <a:pPr/>
              <a:t>‹Nr.›</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en-US" dirty="0"/>
          </a:p>
        </p:txBody>
      </p:sp>
      <p:sp>
        <p:nvSpPr>
          <p:cNvPr id="8" name="Fußzeilenplatzhalter 7"/>
          <p:cNvSpPr>
            <a:spLocks noGrp="1"/>
          </p:cNvSpPr>
          <p:nvPr>
            <p:ph type="ftr" sz="quarter" idx="11"/>
          </p:nvPr>
        </p:nvSpPr>
        <p:spPr/>
        <p:txBody>
          <a:bodyPr/>
          <a:lstStyle>
            <a:lvl1pPr>
              <a:defRPr/>
            </a:lvl1pPr>
          </a:lstStyle>
          <a:p>
            <a:endParaRPr lang="en-US" dirty="0"/>
          </a:p>
        </p:txBody>
      </p:sp>
      <p:sp>
        <p:nvSpPr>
          <p:cNvPr id="9" name="Foliennummernplatzhalter 8"/>
          <p:cNvSpPr>
            <a:spLocks noGrp="1"/>
          </p:cNvSpPr>
          <p:nvPr>
            <p:ph type="sldNum" sz="quarter" idx="12"/>
          </p:nvPr>
        </p:nvSpPr>
        <p:spPr/>
        <p:txBody>
          <a:bodyPr/>
          <a:lstStyle>
            <a:lvl1pPr>
              <a:defRPr/>
            </a:lvl1pPr>
          </a:lstStyle>
          <a:p>
            <a:fld id="{A0648FAC-47C0-4E43-A406-3FB2735B34CA}" type="slidenum">
              <a:rPr lang="en-US"/>
              <a:pPr/>
              <a:t>‹Nr.›</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endParaRPr lang="en-US" dirty="0"/>
          </a:p>
        </p:txBody>
      </p:sp>
      <p:sp>
        <p:nvSpPr>
          <p:cNvPr id="4" name="Fußzeilenplatzhalter 3"/>
          <p:cNvSpPr>
            <a:spLocks noGrp="1"/>
          </p:cNvSpPr>
          <p:nvPr>
            <p:ph type="ftr" sz="quarter" idx="11"/>
          </p:nvPr>
        </p:nvSpPr>
        <p:spPr/>
        <p:txBody>
          <a:bodyPr/>
          <a:lstStyle>
            <a:lvl1pPr>
              <a:defRPr/>
            </a:lvl1pPr>
          </a:lstStyle>
          <a:p>
            <a:endParaRPr lang="en-US" dirty="0"/>
          </a:p>
        </p:txBody>
      </p:sp>
      <p:sp>
        <p:nvSpPr>
          <p:cNvPr id="5" name="Foliennummernplatzhalter 4"/>
          <p:cNvSpPr>
            <a:spLocks noGrp="1"/>
          </p:cNvSpPr>
          <p:nvPr>
            <p:ph type="sldNum" sz="quarter" idx="12"/>
          </p:nvPr>
        </p:nvSpPr>
        <p:spPr/>
        <p:txBody>
          <a:bodyPr/>
          <a:lstStyle>
            <a:lvl1pPr>
              <a:defRPr/>
            </a:lvl1pPr>
          </a:lstStyle>
          <a:p>
            <a:fld id="{2063241E-8BA2-49E1-8182-C4D80C4A1DE7}" type="slidenum">
              <a:rPr lang="en-US"/>
              <a:pPr/>
              <a:t>‹Nr.›</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en-US" dirty="0"/>
          </a:p>
        </p:txBody>
      </p:sp>
      <p:sp>
        <p:nvSpPr>
          <p:cNvPr id="3" name="Fußzeilenplatzhalter 2"/>
          <p:cNvSpPr>
            <a:spLocks noGrp="1"/>
          </p:cNvSpPr>
          <p:nvPr>
            <p:ph type="ftr" sz="quarter" idx="11"/>
          </p:nvPr>
        </p:nvSpPr>
        <p:spPr/>
        <p:txBody>
          <a:bodyPr/>
          <a:lstStyle>
            <a:lvl1pPr>
              <a:defRPr/>
            </a:lvl1pPr>
          </a:lstStyle>
          <a:p>
            <a:endParaRPr lang="en-US" dirty="0"/>
          </a:p>
        </p:txBody>
      </p:sp>
      <p:sp>
        <p:nvSpPr>
          <p:cNvPr id="4" name="Foliennummernplatzhalter 3"/>
          <p:cNvSpPr>
            <a:spLocks noGrp="1"/>
          </p:cNvSpPr>
          <p:nvPr>
            <p:ph type="sldNum" sz="quarter" idx="12"/>
          </p:nvPr>
        </p:nvSpPr>
        <p:spPr/>
        <p:txBody>
          <a:bodyPr/>
          <a:lstStyle>
            <a:lvl1pPr>
              <a:defRPr/>
            </a:lvl1pPr>
          </a:lstStyle>
          <a:p>
            <a:fld id="{11F18E3E-37C7-47A7-9AF9-12E5DAFE2D46}" type="slidenum">
              <a:rPr lang="en-US"/>
              <a:pPr/>
              <a:t>‹Nr.›</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en-US" dirty="0"/>
          </a:p>
        </p:txBody>
      </p:sp>
      <p:sp>
        <p:nvSpPr>
          <p:cNvPr id="6" name="Fußzeilenplatzhalter 5"/>
          <p:cNvSpPr>
            <a:spLocks noGrp="1"/>
          </p:cNvSpPr>
          <p:nvPr>
            <p:ph type="ftr" sz="quarter" idx="11"/>
          </p:nvPr>
        </p:nvSpPr>
        <p:spPr/>
        <p:txBody>
          <a:bodyPr/>
          <a:lstStyle>
            <a:lvl1pPr>
              <a:defRPr/>
            </a:lvl1pPr>
          </a:lstStyle>
          <a:p>
            <a:endParaRPr lang="en-US" dirty="0"/>
          </a:p>
        </p:txBody>
      </p:sp>
      <p:sp>
        <p:nvSpPr>
          <p:cNvPr id="7" name="Foliennummernplatzhalter 6"/>
          <p:cNvSpPr>
            <a:spLocks noGrp="1"/>
          </p:cNvSpPr>
          <p:nvPr>
            <p:ph type="sldNum" sz="quarter" idx="12"/>
          </p:nvPr>
        </p:nvSpPr>
        <p:spPr/>
        <p:txBody>
          <a:bodyPr/>
          <a:lstStyle>
            <a:lvl1pPr>
              <a:defRPr/>
            </a:lvl1pPr>
          </a:lstStyle>
          <a:p>
            <a:fld id="{BA04DDAA-42AF-45B2-8FDD-98BFCB2CC86A}" type="slidenum">
              <a:rPr lang="en-US"/>
              <a:pPr/>
              <a:t>‹Nr.›</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2DE49B2F-4831-4F20-A89F-812CD320D63F}" type="datetimeFigureOut">
              <a:rPr lang="de-DE" smtClean="0"/>
              <a:t>24.05.2025</a:t>
            </a:fld>
            <a:endParaRPr lang="de-DE" dirty="0"/>
          </a:p>
        </p:txBody>
      </p:sp>
      <p:sp>
        <p:nvSpPr>
          <p:cNvPr id="5" name="Fußzeilenplatzhalter 4"/>
          <p:cNvSpPr>
            <a:spLocks noGrp="1"/>
          </p:cNvSpPr>
          <p:nvPr>
            <p:ph type="ftr" sz="quarter" idx="11"/>
          </p:nvPr>
        </p:nvSpPr>
        <p:spPr/>
        <p:txBody>
          <a:bodyPr/>
          <a:lstStyle>
            <a:lvl1pPr>
              <a:defRPr/>
            </a:lvl1pPr>
          </a:lstStyle>
          <a:p>
            <a:endParaRPr lang="de-DE" dirty="0"/>
          </a:p>
        </p:txBody>
      </p:sp>
      <p:sp>
        <p:nvSpPr>
          <p:cNvPr id="6" name="Foliennummernplatzhalter 5"/>
          <p:cNvSpPr>
            <a:spLocks noGrp="1"/>
          </p:cNvSpPr>
          <p:nvPr>
            <p:ph type="sldNum" sz="quarter" idx="12"/>
          </p:nvPr>
        </p:nvSpPr>
        <p:spPr/>
        <p:txBody>
          <a:bodyPr/>
          <a:lstStyle>
            <a:lvl1pPr>
              <a:defRPr/>
            </a:lvl1pPr>
          </a:lstStyle>
          <a:p>
            <a:fld id="{6A02D579-72B0-4C56-ABB3-70BBFFDEC00C}" type="slidenum">
              <a:rPr lang="de-DE" smtClean="0"/>
              <a:t>‹Nr.›</a:t>
            </a:fld>
            <a:endParaRPr lang="de-DE"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en-US" dirty="0"/>
          </a:p>
        </p:txBody>
      </p:sp>
      <p:sp>
        <p:nvSpPr>
          <p:cNvPr id="6" name="Fußzeilenplatzhalter 5"/>
          <p:cNvSpPr>
            <a:spLocks noGrp="1"/>
          </p:cNvSpPr>
          <p:nvPr>
            <p:ph type="ftr" sz="quarter" idx="11"/>
          </p:nvPr>
        </p:nvSpPr>
        <p:spPr/>
        <p:txBody>
          <a:bodyPr/>
          <a:lstStyle>
            <a:lvl1pPr>
              <a:defRPr/>
            </a:lvl1pPr>
          </a:lstStyle>
          <a:p>
            <a:endParaRPr lang="en-US" dirty="0"/>
          </a:p>
        </p:txBody>
      </p:sp>
      <p:sp>
        <p:nvSpPr>
          <p:cNvPr id="7" name="Foliennummernplatzhalter 6"/>
          <p:cNvSpPr>
            <a:spLocks noGrp="1"/>
          </p:cNvSpPr>
          <p:nvPr>
            <p:ph type="sldNum" sz="quarter" idx="12"/>
          </p:nvPr>
        </p:nvSpPr>
        <p:spPr/>
        <p:txBody>
          <a:bodyPr/>
          <a:lstStyle>
            <a:lvl1pPr>
              <a:defRPr/>
            </a:lvl1pPr>
          </a:lstStyle>
          <a:p>
            <a:fld id="{95F1CDEC-2F72-4E25-96D2-30657A95D2B3}" type="slidenum">
              <a:rPr lang="en-US"/>
              <a:pPr/>
              <a:t>‹Nr.›</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en-US" dirty="0"/>
          </a:p>
        </p:txBody>
      </p:sp>
      <p:sp>
        <p:nvSpPr>
          <p:cNvPr id="5" name="Fußzeilenplatzhalter 4"/>
          <p:cNvSpPr>
            <a:spLocks noGrp="1"/>
          </p:cNvSpPr>
          <p:nvPr>
            <p:ph type="ftr" sz="quarter" idx="11"/>
          </p:nvPr>
        </p:nvSpPr>
        <p:spPr/>
        <p:txBody>
          <a:bodyPr/>
          <a:lstStyle>
            <a:lvl1pPr>
              <a:defRPr/>
            </a:lvl1pPr>
          </a:lstStyle>
          <a:p>
            <a:endParaRPr lang="en-US" dirty="0"/>
          </a:p>
        </p:txBody>
      </p:sp>
      <p:sp>
        <p:nvSpPr>
          <p:cNvPr id="6" name="Foliennummernplatzhalter 5"/>
          <p:cNvSpPr>
            <a:spLocks noGrp="1"/>
          </p:cNvSpPr>
          <p:nvPr>
            <p:ph type="sldNum" sz="quarter" idx="12"/>
          </p:nvPr>
        </p:nvSpPr>
        <p:spPr/>
        <p:txBody>
          <a:bodyPr/>
          <a:lstStyle>
            <a:lvl1pPr>
              <a:defRPr/>
            </a:lvl1pPr>
          </a:lstStyle>
          <a:p>
            <a:fld id="{4B32FAB5-97D6-4F89-9E3E-3DC96CE4A4FB}" type="slidenum">
              <a:rPr lang="en-US"/>
              <a:pPr/>
              <a:t>‹Nr.›</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6225" y="274638"/>
            <a:ext cx="2055813"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5613" y="274638"/>
            <a:ext cx="6018212"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en-US" dirty="0"/>
          </a:p>
        </p:txBody>
      </p:sp>
      <p:sp>
        <p:nvSpPr>
          <p:cNvPr id="5" name="Fußzeilenplatzhalter 4"/>
          <p:cNvSpPr>
            <a:spLocks noGrp="1"/>
          </p:cNvSpPr>
          <p:nvPr>
            <p:ph type="ftr" sz="quarter" idx="11"/>
          </p:nvPr>
        </p:nvSpPr>
        <p:spPr/>
        <p:txBody>
          <a:bodyPr/>
          <a:lstStyle>
            <a:lvl1pPr>
              <a:defRPr/>
            </a:lvl1pPr>
          </a:lstStyle>
          <a:p>
            <a:endParaRPr lang="en-US" dirty="0"/>
          </a:p>
        </p:txBody>
      </p:sp>
      <p:sp>
        <p:nvSpPr>
          <p:cNvPr id="6" name="Foliennummernplatzhalter 5"/>
          <p:cNvSpPr>
            <a:spLocks noGrp="1"/>
          </p:cNvSpPr>
          <p:nvPr>
            <p:ph type="sldNum" sz="quarter" idx="12"/>
          </p:nvPr>
        </p:nvSpPr>
        <p:spPr/>
        <p:txBody>
          <a:bodyPr/>
          <a:lstStyle>
            <a:lvl1pPr>
              <a:defRPr/>
            </a:lvl1pPr>
          </a:lstStyle>
          <a:p>
            <a:fld id="{5BDF707F-2BA8-4C2F-B44B-096A87F00C22}" type="slidenum">
              <a:rPr lang="en-US"/>
              <a:pPr/>
              <a:t>‹Nr.›</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fld id="{2DE49B2F-4831-4F20-A89F-812CD320D63F}" type="datetimeFigureOut">
              <a:rPr lang="de-DE" smtClean="0"/>
              <a:t>24.05.2025</a:t>
            </a:fld>
            <a:endParaRPr lang="de-DE" dirty="0"/>
          </a:p>
        </p:txBody>
      </p:sp>
      <p:sp>
        <p:nvSpPr>
          <p:cNvPr id="5" name="Fußzeilenplatzhalter 4"/>
          <p:cNvSpPr>
            <a:spLocks noGrp="1"/>
          </p:cNvSpPr>
          <p:nvPr>
            <p:ph type="ftr" sz="quarter" idx="11"/>
          </p:nvPr>
        </p:nvSpPr>
        <p:spPr/>
        <p:txBody>
          <a:bodyPr/>
          <a:lstStyle>
            <a:lvl1pPr>
              <a:defRPr/>
            </a:lvl1pPr>
          </a:lstStyle>
          <a:p>
            <a:endParaRPr lang="de-DE" dirty="0"/>
          </a:p>
        </p:txBody>
      </p:sp>
      <p:sp>
        <p:nvSpPr>
          <p:cNvPr id="6" name="Foliennummernplatzhalter 5"/>
          <p:cNvSpPr>
            <a:spLocks noGrp="1"/>
          </p:cNvSpPr>
          <p:nvPr>
            <p:ph type="sldNum" sz="quarter" idx="12"/>
          </p:nvPr>
        </p:nvSpPr>
        <p:spPr/>
        <p:txBody>
          <a:bodyPr/>
          <a:lstStyle>
            <a:lvl1pPr>
              <a:defRPr/>
            </a:lvl1pPr>
          </a:lstStyle>
          <a:p>
            <a:fld id="{6A02D579-72B0-4C56-ABB3-70BBFFDEC00C}" type="slidenum">
              <a:rPr lang="de-DE" smtClean="0"/>
              <a:t>‹Nr.›</a:t>
            </a:fld>
            <a:endParaRPr lang="de-DE"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fld id="{2DE49B2F-4831-4F20-A89F-812CD320D63F}" type="datetimeFigureOut">
              <a:rPr lang="de-DE" smtClean="0"/>
              <a:t>24.05.2025</a:t>
            </a:fld>
            <a:endParaRPr lang="de-DE" dirty="0"/>
          </a:p>
        </p:txBody>
      </p:sp>
      <p:sp>
        <p:nvSpPr>
          <p:cNvPr id="6" name="Fußzeilenplatzhalter 5"/>
          <p:cNvSpPr>
            <a:spLocks noGrp="1"/>
          </p:cNvSpPr>
          <p:nvPr>
            <p:ph type="ftr" sz="quarter" idx="11"/>
          </p:nvPr>
        </p:nvSpPr>
        <p:spPr/>
        <p:txBody>
          <a:bodyPr/>
          <a:lstStyle>
            <a:lvl1pPr>
              <a:defRPr/>
            </a:lvl1pPr>
          </a:lstStyle>
          <a:p>
            <a:endParaRPr lang="de-DE" dirty="0"/>
          </a:p>
        </p:txBody>
      </p:sp>
      <p:sp>
        <p:nvSpPr>
          <p:cNvPr id="7" name="Foliennummernplatzhalter 6"/>
          <p:cNvSpPr>
            <a:spLocks noGrp="1"/>
          </p:cNvSpPr>
          <p:nvPr>
            <p:ph type="sldNum" sz="quarter" idx="12"/>
          </p:nvPr>
        </p:nvSpPr>
        <p:spPr/>
        <p:txBody>
          <a:bodyPr/>
          <a:lstStyle>
            <a:lvl1pPr>
              <a:defRPr/>
            </a:lvl1pPr>
          </a:lstStyle>
          <a:p>
            <a:fld id="{6A02D579-72B0-4C56-ABB3-70BBFFDEC00C}" type="slidenum">
              <a:rPr lang="de-DE" smtClean="0"/>
              <a:t>‹Nr.›</a:t>
            </a:fld>
            <a:endParaRPr lang="de-DE"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fld id="{2DE49B2F-4831-4F20-A89F-812CD320D63F}" type="datetimeFigureOut">
              <a:rPr lang="de-DE" smtClean="0"/>
              <a:t>24.05.2025</a:t>
            </a:fld>
            <a:endParaRPr lang="de-DE" dirty="0"/>
          </a:p>
        </p:txBody>
      </p:sp>
      <p:sp>
        <p:nvSpPr>
          <p:cNvPr id="8" name="Fußzeilenplatzhalter 7"/>
          <p:cNvSpPr>
            <a:spLocks noGrp="1"/>
          </p:cNvSpPr>
          <p:nvPr>
            <p:ph type="ftr" sz="quarter" idx="11"/>
          </p:nvPr>
        </p:nvSpPr>
        <p:spPr/>
        <p:txBody>
          <a:bodyPr/>
          <a:lstStyle>
            <a:lvl1pPr>
              <a:defRPr/>
            </a:lvl1pPr>
          </a:lstStyle>
          <a:p>
            <a:endParaRPr lang="de-DE" dirty="0"/>
          </a:p>
        </p:txBody>
      </p:sp>
      <p:sp>
        <p:nvSpPr>
          <p:cNvPr id="9" name="Foliennummernplatzhalter 8"/>
          <p:cNvSpPr>
            <a:spLocks noGrp="1"/>
          </p:cNvSpPr>
          <p:nvPr>
            <p:ph type="sldNum" sz="quarter" idx="12"/>
          </p:nvPr>
        </p:nvSpPr>
        <p:spPr/>
        <p:txBody>
          <a:bodyPr/>
          <a:lstStyle>
            <a:lvl1pPr>
              <a:defRPr/>
            </a:lvl1pPr>
          </a:lstStyle>
          <a:p>
            <a:fld id="{6A02D579-72B0-4C56-ABB3-70BBFFDEC00C}" type="slidenum">
              <a:rPr lang="de-DE" smtClean="0"/>
              <a:t>‹Nr.›</a:t>
            </a:fld>
            <a:endParaRPr lang="de-DE"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fld id="{2DE49B2F-4831-4F20-A89F-812CD320D63F}" type="datetimeFigureOut">
              <a:rPr lang="de-DE" smtClean="0"/>
              <a:t>24.05.2025</a:t>
            </a:fld>
            <a:endParaRPr lang="de-DE" dirty="0"/>
          </a:p>
        </p:txBody>
      </p:sp>
      <p:sp>
        <p:nvSpPr>
          <p:cNvPr id="4" name="Fußzeilenplatzhalter 3"/>
          <p:cNvSpPr>
            <a:spLocks noGrp="1"/>
          </p:cNvSpPr>
          <p:nvPr>
            <p:ph type="ftr" sz="quarter" idx="11"/>
          </p:nvPr>
        </p:nvSpPr>
        <p:spPr/>
        <p:txBody>
          <a:bodyPr/>
          <a:lstStyle>
            <a:lvl1pPr>
              <a:defRPr/>
            </a:lvl1pPr>
          </a:lstStyle>
          <a:p>
            <a:endParaRPr lang="de-DE" dirty="0"/>
          </a:p>
        </p:txBody>
      </p:sp>
      <p:sp>
        <p:nvSpPr>
          <p:cNvPr id="5" name="Foliennummernplatzhalter 4"/>
          <p:cNvSpPr>
            <a:spLocks noGrp="1"/>
          </p:cNvSpPr>
          <p:nvPr>
            <p:ph type="sldNum" sz="quarter" idx="12"/>
          </p:nvPr>
        </p:nvSpPr>
        <p:spPr/>
        <p:txBody>
          <a:bodyPr/>
          <a:lstStyle>
            <a:lvl1pPr>
              <a:defRPr/>
            </a:lvl1pPr>
          </a:lstStyle>
          <a:p>
            <a:fld id="{6A02D579-72B0-4C56-ABB3-70BBFFDEC00C}" type="slidenum">
              <a:rPr lang="de-DE" smtClean="0"/>
              <a:t>‹Nr.›</a:t>
            </a:fld>
            <a:endParaRPr lang="de-DE"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2DE49B2F-4831-4F20-A89F-812CD320D63F}" type="datetimeFigureOut">
              <a:rPr lang="de-DE" smtClean="0"/>
              <a:t>24.05.2025</a:t>
            </a:fld>
            <a:endParaRPr lang="de-DE" dirty="0"/>
          </a:p>
        </p:txBody>
      </p:sp>
      <p:sp>
        <p:nvSpPr>
          <p:cNvPr id="3" name="Fußzeilenplatzhalter 2"/>
          <p:cNvSpPr>
            <a:spLocks noGrp="1"/>
          </p:cNvSpPr>
          <p:nvPr>
            <p:ph type="ftr" sz="quarter" idx="11"/>
          </p:nvPr>
        </p:nvSpPr>
        <p:spPr/>
        <p:txBody>
          <a:bodyPr/>
          <a:lstStyle>
            <a:lvl1pPr>
              <a:defRPr/>
            </a:lvl1pPr>
          </a:lstStyle>
          <a:p>
            <a:endParaRPr lang="de-DE" dirty="0"/>
          </a:p>
        </p:txBody>
      </p:sp>
      <p:sp>
        <p:nvSpPr>
          <p:cNvPr id="4" name="Foliennummernplatzhalter 3"/>
          <p:cNvSpPr>
            <a:spLocks noGrp="1"/>
          </p:cNvSpPr>
          <p:nvPr>
            <p:ph type="sldNum" sz="quarter" idx="12"/>
          </p:nvPr>
        </p:nvSpPr>
        <p:spPr/>
        <p:txBody>
          <a:bodyPr/>
          <a:lstStyle>
            <a:lvl1pPr>
              <a:defRPr/>
            </a:lvl1pPr>
          </a:lstStyle>
          <a:p>
            <a:fld id="{6A02D579-72B0-4C56-ABB3-70BBFFDEC00C}" type="slidenum">
              <a:rPr lang="de-DE" smtClean="0"/>
              <a:t>‹Nr.›</a:t>
            </a:fld>
            <a:endParaRPr lang="de-DE"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fld id="{2DE49B2F-4831-4F20-A89F-812CD320D63F}" type="datetimeFigureOut">
              <a:rPr lang="de-DE" smtClean="0"/>
              <a:t>24.05.2025</a:t>
            </a:fld>
            <a:endParaRPr lang="de-DE" dirty="0"/>
          </a:p>
        </p:txBody>
      </p:sp>
      <p:sp>
        <p:nvSpPr>
          <p:cNvPr id="6" name="Fußzeilenplatzhalter 5"/>
          <p:cNvSpPr>
            <a:spLocks noGrp="1"/>
          </p:cNvSpPr>
          <p:nvPr>
            <p:ph type="ftr" sz="quarter" idx="11"/>
          </p:nvPr>
        </p:nvSpPr>
        <p:spPr/>
        <p:txBody>
          <a:bodyPr/>
          <a:lstStyle>
            <a:lvl1pPr>
              <a:defRPr/>
            </a:lvl1pPr>
          </a:lstStyle>
          <a:p>
            <a:endParaRPr lang="de-DE" dirty="0"/>
          </a:p>
        </p:txBody>
      </p:sp>
      <p:sp>
        <p:nvSpPr>
          <p:cNvPr id="7" name="Foliennummernplatzhalter 6"/>
          <p:cNvSpPr>
            <a:spLocks noGrp="1"/>
          </p:cNvSpPr>
          <p:nvPr>
            <p:ph type="sldNum" sz="quarter" idx="12"/>
          </p:nvPr>
        </p:nvSpPr>
        <p:spPr/>
        <p:txBody>
          <a:bodyPr/>
          <a:lstStyle>
            <a:lvl1pPr>
              <a:defRPr/>
            </a:lvl1pPr>
          </a:lstStyle>
          <a:p>
            <a:fld id="{6A02D579-72B0-4C56-ABB3-70BBFFDEC00C}" type="slidenum">
              <a:rPr lang="de-DE" smtClean="0"/>
              <a:t>‹Nr.›</a:t>
            </a:fld>
            <a:endParaRPr lang="de-DE"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fld id="{2DE49B2F-4831-4F20-A89F-812CD320D63F}" type="datetimeFigureOut">
              <a:rPr lang="de-DE" smtClean="0"/>
              <a:t>24.05.2025</a:t>
            </a:fld>
            <a:endParaRPr lang="de-DE" dirty="0"/>
          </a:p>
        </p:txBody>
      </p:sp>
      <p:sp>
        <p:nvSpPr>
          <p:cNvPr id="6" name="Fußzeilenplatzhalter 5"/>
          <p:cNvSpPr>
            <a:spLocks noGrp="1"/>
          </p:cNvSpPr>
          <p:nvPr>
            <p:ph type="ftr" sz="quarter" idx="11"/>
          </p:nvPr>
        </p:nvSpPr>
        <p:spPr/>
        <p:txBody>
          <a:bodyPr/>
          <a:lstStyle>
            <a:lvl1pPr>
              <a:defRPr/>
            </a:lvl1pPr>
          </a:lstStyle>
          <a:p>
            <a:endParaRPr lang="de-DE" dirty="0"/>
          </a:p>
        </p:txBody>
      </p:sp>
      <p:sp>
        <p:nvSpPr>
          <p:cNvPr id="7" name="Foliennummernplatzhalter 6"/>
          <p:cNvSpPr>
            <a:spLocks noGrp="1"/>
          </p:cNvSpPr>
          <p:nvPr>
            <p:ph type="sldNum" sz="quarter" idx="12"/>
          </p:nvPr>
        </p:nvSpPr>
        <p:spPr/>
        <p:txBody>
          <a:bodyPr/>
          <a:lstStyle>
            <a:lvl1pPr>
              <a:defRPr/>
            </a:lvl1pPr>
          </a:lstStyle>
          <a:p>
            <a:fld id="{6A02D579-72B0-4C56-ABB3-70BBFFDEC00C}" type="slidenum">
              <a:rPr lang="de-DE" smtClean="0"/>
              <a:t>‹Nr.›</a:t>
            </a:fld>
            <a:endParaRPr lang="de-DE"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de-DE"/>
              <a:t>Titelmasterformat durch Klicken bearbeiten</a:t>
            </a:r>
            <a:endParaRPr lang="en-US"/>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DE49B2F-4831-4F20-A89F-812CD320D63F}" type="datetimeFigureOut">
              <a:rPr lang="de-DE" smtClean="0"/>
              <a:t>24.05.2025</a:t>
            </a:fld>
            <a:endParaRPr lang="de-DE"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de-DE"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A02D579-72B0-4C56-ABB3-70BBFFDEC00C}" type="slidenum">
              <a:rPr lang="de-DE" smtClean="0"/>
              <a:t>‹Nr.›</a:t>
            </a:fld>
            <a:endParaRPr lang="de-DE"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de-DE" dirty="0"/>
          </a:p>
        </p:txBody>
      </p:sp>
      <p:sp>
        <p:nvSpPr>
          <p:cNvPr id="6349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de-DE"/>
              <a:t>Titelmasterformat durch Klicken bearbeiten</a:t>
            </a:r>
            <a:endParaRPr lang="en-US"/>
          </a:p>
        </p:txBody>
      </p:sp>
      <p:sp>
        <p:nvSpPr>
          <p:cNvPr id="6349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349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6349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6349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EED119D-9896-48BA-8BF2-4A4CCDB743CF}" type="slidenum">
              <a:rPr lang="en-US"/>
              <a:pPr/>
              <a:t>‹Nr.›</a:t>
            </a:fld>
            <a:endParaRPr lang="en-US" dirty="0"/>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548680"/>
            <a:ext cx="7772400" cy="1362075"/>
          </a:xfrm>
        </p:spPr>
        <p:txBody>
          <a:bodyPr/>
          <a:lstStyle/>
          <a:p>
            <a:pPr algn="ctr"/>
            <a:r>
              <a:rPr lang="de-DE" dirty="0"/>
              <a:t>Die Passatzirkulation</a:t>
            </a:r>
          </a:p>
        </p:txBody>
      </p:sp>
      <p:sp>
        <p:nvSpPr>
          <p:cNvPr id="3" name="Textplatzhalter 2"/>
          <p:cNvSpPr>
            <a:spLocks noGrp="1"/>
          </p:cNvSpPr>
          <p:nvPr>
            <p:ph type="body" idx="1"/>
          </p:nvPr>
        </p:nvSpPr>
        <p:spPr>
          <a:xfrm>
            <a:off x="395536" y="1988840"/>
            <a:ext cx="8352928" cy="1932235"/>
          </a:xfrm>
        </p:spPr>
        <p:txBody>
          <a:bodyPr/>
          <a:lstStyle/>
          <a:p>
            <a:pPr algn="ctr"/>
            <a:r>
              <a:rPr lang="de-DE" sz="2800" dirty="0"/>
              <a:t>Naturgeografische Einflüsse und ihre Auswirkungen auf die Wirtschaftskraft </a:t>
            </a:r>
            <a:r>
              <a:rPr lang="de-DE" sz="2800"/>
              <a:t>einzelner Länder</a:t>
            </a:r>
            <a:r>
              <a:rPr lang="de-DE" sz="2800" dirty="0"/>
              <a:t>!</a:t>
            </a:r>
          </a:p>
        </p:txBody>
      </p:sp>
    </p:spTree>
    <p:extLst>
      <p:ext uri="{BB962C8B-B14F-4D97-AF65-F5344CB8AC3E}">
        <p14:creationId xmlns:p14="http://schemas.microsoft.com/office/powerpoint/2010/main" val="22997153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huelerwiki.org/images/a/aa/BeleuchtungszonenDerErde.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988" y="7310"/>
            <a:ext cx="9155987" cy="687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3964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forkel.de/klima/grafiken/solarzonen2.gif"/>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3528" y="2219"/>
            <a:ext cx="8377282" cy="6739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4994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3901" y="558347"/>
            <a:ext cx="763619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675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5910" y="510621"/>
            <a:ext cx="8592180" cy="498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275910" y="5481354"/>
            <a:ext cx="1928733" cy="369332"/>
          </a:xfrm>
          <a:prstGeom prst="rect">
            <a:avLst/>
          </a:prstGeom>
          <a:noFill/>
        </p:spPr>
        <p:txBody>
          <a:bodyPr wrap="none" rtlCol="0">
            <a:spAutoFit/>
          </a:bodyPr>
          <a:lstStyle/>
          <a:p>
            <a:r>
              <a:rPr lang="de-DE" dirty="0"/>
              <a:t>Passatzirkulation</a:t>
            </a:r>
          </a:p>
        </p:txBody>
      </p:sp>
    </p:spTree>
    <p:extLst>
      <p:ext uri="{BB962C8B-B14F-4D97-AF65-F5344CB8AC3E}">
        <p14:creationId xmlns:p14="http://schemas.microsoft.com/office/powerpoint/2010/main" val="29587920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3804"/>
          <a:stretch/>
        </p:blipFill>
        <p:spPr bwMode="auto">
          <a:xfrm>
            <a:off x="464677" y="0"/>
            <a:ext cx="8316715" cy="464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464677" y="4641011"/>
            <a:ext cx="8330312" cy="2031325"/>
          </a:xfrm>
          <a:prstGeom prst="rect">
            <a:avLst/>
          </a:prstGeom>
          <a:noFill/>
        </p:spPr>
        <p:txBody>
          <a:bodyPr wrap="square" rtlCol="0">
            <a:spAutoFit/>
          </a:bodyPr>
          <a:lstStyle/>
          <a:p>
            <a:r>
              <a:rPr lang="de-DE" b="1" dirty="0"/>
              <a:t>Absinkinversion</a:t>
            </a:r>
            <a:r>
              <a:rPr lang="de-DE" dirty="0"/>
              <a:t>: Vor allem in Hochdruckgebieten bilden sich durch aus der Höhe absinkende Luftmassen häufig mehrere sog. Absinkinversionen aus. Da sich die Luft während des Absinkprozesses gemäß dem trockenadiabatischen Temperaturgradienten um ziemlich genau 1°C pro 100 Meter Höhendifferenz erwärmt, ist sie bei fortgesetztem Absinken häufig in einem bestimmten Niveau wärmer als die direkt unter ihr lagernde Luftschicht, d.h. es bildet sich eine Inversion aus.</a:t>
            </a:r>
          </a:p>
        </p:txBody>
      </p:sp>
    </p:spTree>
    <p:extLst>
      <p:ext uri="{BB962C8B-B14F-4D97-AF65-F5344CB8AC3E}">
        <p14:creationId xmlns:p14="http://schemas.microsoft.com/office/powerpoint/2010/main" val="1381283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3568" y="-11172"/>
            <a:ext cx="7776864" cy="682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9136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188640"/>
            <a:ext cx="5987793" cy="400110"/>
          </a:xfrm>
          <a:prstGeom prst="rect">
            <a:avLst/>
          </a:prstGeom>
          <a:noFill/>
        </p:spPr>
        <p:txBody>
          <a:bodyPr wrap="none" rtlCol="0">
            <a:spAutoFit/>
          </a:bodyPr>
          <a:lstStyle/>
          <a:p>
            <a:r>
              <a:rPr lang="de-DE" sz="2000" u="sng" dirty="0"/>
              <a:t>Mögliche Auswirkungen der klimatischen Einflüsse:</a:t>
            </a:r>
          </a:p>
        </p:txBody>
      </p:sp>
      <p:sp>
        <p:nvSpPr>
          <p:cNvPr id="3" name="Textfeld 2"/>
          <p:cNvSpPr txBox="1"/>
          <p:nvPr/>
        </p:nvSpPr>
        <p:spPr>
          <a:xfrm>
            <a:off x="179512" y="3284984"/>
            <a:ext cx="8436925" cy="3785652"/>
          </a:xfrm>
          <a:prstGeom prst="rect">
            <a:avLst/>
          </a:prstGeom>
          <a:noFill/>
        </p:spPr>
        <p:txBody>
          <a:bodyPr wrap="none" rtlCol="0">
            <a:spAutoFit/>
          </a:bodyPr>
          <a:lstStyle/>
          <a:p>
            <a:pPr marL="285750" indent="-285750">
              <a:buFont typeface="Arial" pitchFamily="34" charset="0"/>
              <a:buChar char="•"/>
            </a:pPr>
            <a:r>
              <a:rPr lang="de-DE" sz="2000" dirty="0"/>
              <a:t>Missernten bei der Produktion landwirtschaftlicher Produkte (fehlende </a:t>
            </a:r>
          </a:p>
          <a:p>
            <a:r>
              <a:rPr lang="de-DE" sz="2000" dirty="0"/>
              <a:t>    Grundnahrungsmittel)</a:t>
            </a:r>
          </a:p>
          <a:p>
            <a:pPr marL="285750" indent="-285750">
              <a:buFont typeface="Arial" pitchFamily="34" charset="0"/>
              <a:buChar char="•"/>
            </a:pPr>
            <a:r>
              <a:rPr lang="de-DE" sz="2000" dirty="0"/>
              <a:t>Tierbestände verhungern oder verdursten </a:t>
            </a:r>
          </a:p>
          <a:p>
            <a:pPr marL="285750" indent="-285750">
              <a:buFont typeface="Arial" pitchFamily="34" charset="0"/>
              <a:buChar char="•"/>
            </a:pPr>
            <a:r>
              <a:rPr lang="de-DE" sz="2000" dirty="0"/>
              <a:t>unzureichende Trinkwasserbereitstellung für die Bevölkerung</a:t>
            </a:r>
          </a:p>
          <a:p>
            <a:pPr marL="285750" indent="-285750">
              <a:buFont typeface="Arial" pitchFamily="34" charset="0"/>
              <a:buChar char="•"/>
            </a:pPr>
            <a:r>
              <a:rPr lang="de-DE" sz="2000" dirty="0"/>
              <a:t>Hunger, Armut, Seuchen</a:t>
            </a:r>
          </a:p>
          <a:p>
            <a:pPr marL="285750" indent="-285750">
              <a:buFont typeface="Arial" pitchFamily="34" charset="0"/>
              <a:buChar char="•"/>
            </a:pPr>
            <a:r>
              <a:rPr lang="de-DE" sz="2000" dirty="0"/>
              <a:t>Desertifikation</a:t>
            </a:r>
          </a:p>
          <a:p>
            <a:pPr marL="285750" indent="-285750">
              <a:buFont typeface="Arial" pitchFamily="34" charset="0"/>
              <a:buChar char="•"/>
            </a:pPr>
            <a:r>
              <a:rPr lang="de-DE" sz="2000" dirty="0"/>
              <a:t>Migrationsbewegungen in klimatisch begünstigte Räume</a:t>
            </a:r>
          </a:p>
          <a:p>
            <a:pPr marL="285750" indent="-285750">
              <a:buFont typeface="Arial" pitchFamily="34" charset="0"/>
              <a:buChar char="•"/>
            </a:pPr>
            <a:r>
              <a:rPr lang="de-DE" sz="2000" dirty="0"/>
              <a:t>Urbanisierung</a:t>
            </a:r>
          </a:p>
          <a:p>
            <a:pPr marL="285750" indent="-285750">
              <a:buFont typeface="Arial" pitchFamily="34" charset="0"/>
              <a:buChar char="•"/>
            </a:pPr>
            <a:r>
              <a:rPr lang="de-DE" sz="2000" dirty="0"/>
              <a:t>ethnische Konflikte</a:t>
            </a:r>
          </a:p>
          <a:p>
            <a:pPr marL="285750" indent="-285750">
              <a:buFont typeface="Arial" pitchFamily="34" charset="0"/>
              <a:buChar char="•"/>
            </a:pPr>
            <a:r>
              <a:rPr lang="de-DE" sz="2000" dirty="0"/>
              <a:t>Unterentwicklung</a:t>
            </a:r>
          </a:p>
          <a:p>
            <a:pPr marL="285750" indent="-285750">
              <a:buFont typeface="Arial" pitchFamily="34" charset="0"/>
              <a:buChar char="•"/>
            </a:pPr>
            <a:r>
              <a:rPr lang="de-DE" sz="2000" dirty="0"/>
              <a:t>Schulden</a:t>
            </a:r>
          </a:p>
          <a:p>
            <a:endParaRPr lang="de-DE" sz="2000" dirty="0"/>
          </a:p>
        </p:txBody>
      </p:sp>
      <p:sp>
        <p:nvSpPr>
          <p:cNvPr id="4" name="Textfeld 3"/>
          <p:cNvSpPr txBox="1"/>
          <p:nvPr/>
        </p:nvSpPr>
        <p:spPr>
          <a:xfrm>
            <a:off x="251520" y="2780928"/>
            <a:ext cx="7510389" cy="400110"/>
          </a:xfrm>
          <a:prstGeom prst="rect">
            <a:avLst/>
          </a:prstGeom>
          <a:noFill/>
        </p:spPr>
        <p:txBody>
          <a:bodyPr wrap="none" rtlCol="0">
            <a:spAutoFit/>
          </a:bodyPr>
          <a:lstStyle/>
          <a:p>
            <a:r>
              <a:rPr lang="de-DE" sz="2000" u="sng" dirty="0"/>
              <a:t>Mögliche Folgen der klimatischen Einflüsse für einzelne Länder: </a:t>
            </a:r>
          </a:p>
        </p:txBody>
      </p:sp>
      <p:sp>
        <p:nvSpPr>
          <p:cNvPr id="5" name="Textfeld 4"/>
          <p:cNvSpPr txBox="1"/>
          <p:nvPr/>
        </p:nvSpPr>
        <p:spPr>
          <a:xfrm>
            <a:off x="179512" y="690077"/>
            <a:ext cx="8873135" cy="2246769"/>
          </a:xfrm>
          <a:prstGeom prst="rect">
            <a:avLst/>
          </a:prstGeom>
          <a:noFill/>
        </p:spPr>
        <p:txBody>
          <a:bodyPr wrap="none" rtlCol="0">
            <a:spAutoFit/>
          </a:bodyPr>
          <a:lstStyle/>
          <a:p>
            <a:pPr marL="285750" indent="-285750">
              <a:buFont typeface="Arial" pitchFamily="34" charset="0"/>
              <a:buChar char="•"/>
            </a:pPr>
            <a:r>
              <a:rPr lang="de-DE" sz="2000" dirty="0"/>
              <a:t>ausbleibende oder verspätete Niederschläge</a:t>
            </a:r>
          </a:p>
          <a:p>
            <a:pPr marL="285750" indent="-285750">
              <a:buFont typeface="Arial" pitchFamily="34" charset="0"/>
              <a:buChar char="•"/>
            </a:pPr>
            <a:r>
              <a:rPr lang="de-DE" sz="2000" dirty="0"/>
              <a:t>zu geringe Niederschlagsmengen</a:t>
            </a:r>
          </a:p>
          <a:p>
            <a:pPr marL="285750" indent="-285750">
              <a:buFont typeface="Arial" pitchFamily="34" charset="0"/>
              <a:buChar char="•"/>
            </a:pPr>
            <a:r>
              <a:rPr lang="de-DE" sz="2000" dirty="0"/>
              <a:t>sinnflutartige Überschwemmungen</a:t>
            </a:r>
          </a:p>
          <a:p>
            <a:pPr marL="285750" indent="-285750">
              <a:buFont typeface="Arial" pitchFamily="34" charset="0"/>
              <a:buChar char="•"/>
            </a:pPr>
            <a:r>
              <a:rPr lang="de-DE" sz="2000" dirty="0"/>
              <a:t>Austrocknung des Bodens durch warme Bodenwinde</a:t>
            </a:r>
          </a:p>
          <a:p>
            <a:pPr marL="285750" indent="-285750">
              <a:buFont typeface="Arial" pitchFamily="34" charset="0"/>
              <a:buChar char="•"/>
            </a:pPr>
            <a:r>
              <a:rPr lang="de-DE" sz="2000" dirty="0"/>
              <a:t>die für die Landwirtschaft notwendigen Nährstoffe werden aus dem Boden</a:t>
            </a:r>
          </a:p>
          <a:p>
            <a:pPr marL="285750" indent="-285750">
              <a:buFont typeface="Arial" pitchFamily="34" charset="0"/>
              <a:buChar char="•"/>
            </a:pPr>
            <a:r>
              <a:rPr lang="de-DE" sz="2000" dirty="0"/>
              <a:t>ausgewaschen </a:t>
            </a:r>
          </a:p>
          <a:p>
            <a:pPr marL="285750" indent="-285750">
              <a:buFont typeface="Arial" pitchFamily="34" charset="0"/>
              <a:buChar char="•"/>
            </a:pPr>
            <a:endParaRPr lang="de-DE" sz="2000" dirty="0"/>
          </a:p>
        </p:txBody>
      </p:sp>
    </p:spTree>
    <p:extLst>
      <p:ext uri="{BB962C8B-B14F-4D97-AF65-F5344CB8AC3E}">
        <p14:creationId xmlns:p14="http://schemas.microsoft.com/office/powerpoint/2010/main" val="945673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79512" y="188640"/>
            <a:ext cx="8206927" cy="830997"/>
          </a:xfrm>
          <a:prstGeom prst="rect">
            <a:avLst/>
          </a:prstGeom>
          <a:noFill/>
        </p:spPr>
        <p:txBody>
          <a:bodyPr wrap="none" rtlCol="0">
            <a:spAutoFit/>
          </a:bodyPr>
          <a:lstStyle/>
          <a:p>
            <a:r>
              <a:rPr lang="de-DE" sz="2400" dirty="0"/>
              <a:t>Weitere Faktoren, die sich ungünstig auf die wirtschaftliche</a:t>
            </a:r>
          </a:p>
          <a:p>
            <a:r>
              <a:rPr lang="de-DE" sz="2400" dirty="0"/>
              <a:t>Entwicklung von Staaten auswirken können:</a:t>
            </a:r>
          </a:p>
        </p:txBody>
      </p:sp>
      <p:sp>
        <p:nvSpPr>
          <p:cNvPr id="3" name="Textfeld 2"/>
          <p:cNvSpPr txBox="1"/>
          <p:nvPr/>
        </p:nvSpPr>
        <p:spPr>
          <a:xfrm>
            <a:off x="270883" y="1196752"/>
            <a:ext cx="4480714" cy="3046988"/>
          </a:xfrm>
          <a:prstGeom prst="rect">
            <a:avLst/>
          </a:prstGeom>
          <a:noFill/>
        </p:spPr>
        <p:txBody>
          <a:bodyPr wrap="none" rtlCol="0">
            <a:spAutoFit/>
          </a:bodyPr>
          <a:lstStyle/>
          <a:p>
            <a:pPr marL="285750" indent="-285750">
              <a:buFont typeface="Arial" pitchFamily="34" charset="0"/>
              <a:buChar char="•"/>
            </a:pPr>
            <a:r>
              <a:rPr lang="de-DE" sz="2400" dirty="0"/>
              <a:t>schlechte  Böden,</a:t>
            </a:r>
          </a:p>
          <a:p>
            <a:pPr marL="285750" indent="-285750">
              <a:buFont typeface="Arial" pitchFamily="34" charset="0"/>
              <a:buChar char="•"/>
            </a:pPr>
            <a:r>
              <a:rPr lang="de-DE" sz="2400" dirty="0"/>
              <a:t>wenig Anbaufläche,</a:t>
            </a:r>
          </a:p>
          <a:p>
            <a:pPr marL="285750" indent="-285750">
              <a:buFont typeface="Arial" pitchFamily="34" charset="0"/>
              <a:buChar char="•"/>
            </a:pPr>
            <a:r>
              <a:rPr lang="de-DE" sz="2400" dirty="0"/>
              <a:t>Rohstoffarmut,</a:t>
            </a:r>
          </a:p>
          <a:p>
            <a:pPr marL="285750" indent="-285750">
              <a:buFont typeface="Arial" pitchFamily="34" charset="0"/>
              <a:buChar char="•"/>
            </a:pPr>
            <a:r>
              <a:rPr lang="de-DE" sz="2400" dirty="0"/>
              <a:t>ungünstiges Relief (Gebirge),</a:t>
            </a:r>
          </a:p>
          <a:p>
            <a:pPr marL="285750" indent="-285750">
              <a:buFont typeface="Arial" pitchFamily="34" charset="0"/>
              <a:buChar char="•"/>
            </a:pPr>
            <a:r>
              <a:rPr lang="de-DE" sz="2400" dirty="0"/>
              <a:t>Mangel an Süßwasser,</a:t>
            </a:r>
          </a:p>
          <a:p>
            <a:pPr marL="285750" indent="-285750">
              <a:buFont typeface="Arial" pitchFamily="34" charset="0"/>
              <a:buChar char="•"/>
            </a:pPr>
            <a:r>
              <a:rPr lang="de-DE" sz="2400" dirty="0"/>
              <a:t>Lage zum Meer</a:t>
            </a:r>
          </a:p>
          <a:p>
            <a:pPr marL="285750" indent="-285750">
              <a:buFont typeface="Arial" pitchFamily="34" charset="0"/>
              <a:buChar char="•"/>
            </a:pPr>
            <a:endParaRPr lang="de-DE" sz="2400" dirty="0"/>
          </a:p>
          <a:p>
            <a:pPr marL="285750" indent="-285750">
              <a:buFont typeface="Arial" pitchFamily="34" charset="0"/>
              <a:buChar char="•"/>
            </a:pPr>
            <a:endParaRPr lang="de-DE" sz="2400" dirty="0"/>
          </a:p>
        </p:txBody>
      </p:sp>
      <p:sp>
        <p:nvSpPr>
          <p:cNvPr id="4" name="Textfeld 3"/>
          <p:cNvSpPr txBox="1"/>
          <p:nvPr/>
        </p:nvSpPr>
        <p:spPr>
          <a:xfrm>
            <a:off x="270883" y="3789040"/>
            <a:ext cx="8873117" cy="1938992"/>
          </a:xfrm>
          <a:prstGeom prst="rect">
            <a:avLst/>
          </a:prstGeom>
          <a:noFill/>
        </p:spPr>
        <p:txBody>
          <a:bodyPr wrap="square" rtlCol="0">
            <a:spAutoFit/>
          </a:bodyPr>
          <a:lstStyle/>
          <a:p>
            <a:r>
              <a:rPr lang="de-DE" sz="2400" dirty="0"/>
              <a:t>Aufgabe:</a:t>
            </a:r>
          </a:p>
          <a:p>
            <a:r>
              <a:rPr lang="de-DE" sz="2400" dirty="0"/>
              <a:t>Untersuchen  Sie welche natürlichen Faktoren sich ungünstig auf  die wirtschaftliche Entwicklung in Algerien / Peru auswirken können!</a:t>
            </a:r>
          </a:p>
          <a:p>
            <a:r>
              <a:rPr lang="de-DE" sz="2400" dirty="0"/>
              <a:t>Material: Atlas </a:t>
            </a:r>
          </a:p>
        </p:txBody>
      </p:sp>
    </p:spTree>
    <p:extLst>
      <p:ext uri="{BB962C8B-B14F-4D97-AF65-F5344CB8AC3E}">
        <p14:creationId xmlns:p14="http://schemas.microsoft.com/office/powerpoint/2010/main" val="3935870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Erde">
  <a:themeElements>
    <a:clrScheme name="Larissa-Design 3">
      <a:dk1>
        <a:srgbClr val="000000"/>
      </a:dk1>
      <a:lt1>
        <a:srgbClr val="FFFFFF"/>
      </a:lt1>
      <a:dk2>
        <a:srgbClr val="003FB2"/>
      </a:dk2>
      <a:lt2>
        <a:srgbClr val="FFFFFF"/>
      </a:lt2>
      <a:accent1>
        <a:srgbClr val="F2E8A6"/>
      </a:accent1>
      <a:accent2>
        <a:srgbClr val="A3C0F5"/>
      </a:accent2>
      <a:accent3>
        <a:srgbClr val="AAAFD5"/>
      </a:accent3>
      <a:accent4>
        <a:srgbClr val="DADADA"/>
      </a:accent4>
      <a:accent5>
        <a:srgbClr val="F7F2D0"/>
      </a:accent5>
      <a:accent6>
        <a:srgbClr val="93AEDE"/>
      </a:accent6>
      <a:hlink>
        <a:srgbClr val="FAE1D3"/>
      </a:hlink>
      <a:folHlink>
        <a:srgbClr val="D5F7D5"/>
      </a:folHlink>
    </a:clrScheme>
    <a:fontScheme name="Larissa-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Design 1">
        <a:dk1>
          <a:srgbClr val="000000"/>
        </a:dk1>
        <a:lt1>
          <a:srgbClr val="FFFFFF"/>
        </a:lt1>
        <a:dk2>
          <a:srgbClr val="003FB2"/>
        </a:dk2>
        <a:lt2>
          <a:srgbClr val="FFFFFF"/>
        </a:lt2>
        <a:accent1>
          <a:srgbClr val="A1BFFD"/>
        </a:accent1>
        <a:accent2>
          <a:srgbClr val="A1DEFD"/>
        </a:accent2>
        <a:accent3>
          <a:srgbClr val="AAAFD5"/>
        </a:accent3>
        <a:accent4>
          <a:srgbClr val="DADADA"/>
        </a:accent4>
        <a:accent5>
          <a:srgbClr val="CDDCFE"/>
        </a:accent5>
        <a:accent6>
          <a:srgbClr val="91C9E5"/>
        </a:accent6>
        <a:hlink>
          <a:srgbClr val="D1E1FF"/>
        </a:hlink>
        <a:folHlink>
          <a:srgbClr val="D3F0FF"/>
        </a:folHlink>
      </a:clrScheme>
      <a:clrMap bg1="dk2" tx1="lt1" bg2="dk1" tx2="lt2" accent1="accent1" accent2="accent2" accent3="accent3" accent4="accent4" accent5="accent5" accent6="accent6" hlink="hlink" folHlink="folHlink"/>
    </a:extraClrScheme>
    <a:extraClrScheme>
      <a:clrScheme name="Larissa-Design 2">
        <a:dk1>
          <a:srgbClr val="000000"/>
        </a:dk1>
        <a:lt1>
          <a:srgbClr val="FFFFFF"/>
        </a:lt1>
        <a:dk2>
          <a:srgbClr val="003FB2"/>
        </a:dk2>
        <a:lt2>
          <a:srgbClr val="FFFFFF"/>
        </a:lt2>
        <a:accent1>
          <a:srgbClr val="BEB2FC"/>
        </a:accent1>
        <a:accent2>
          <a:srgbClr val="9ADDFF"/>
        </a:accent2>
        <a:accent3>
          <a:srgbClr val="AAAFD5"/>
        </a:accent3>
        <a:accent4>
          <a:srgbClr val="DADADA"/>
        </a:accent4>
        <a:accent5>
          <a:srgbClr val="DBD5FD"/>
        </a:accent5>
        <a:accent6>
          <a:srgbClr val="8BC8E7"/>
        </a:accent6>
        <a:hlink>
          <a:srgbClr val="EDCFFD"/>
        </a:hlink>
        <a:folHlink>
          <a:srgbClr val="CADDFD"/>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FF"/>
        </a:lt1>
        <a:dk2>
          <a:srgbClr val="003FB2"/>
        </a:dk2>
        <a:lt2>
          <a:srgbClr val="FFFFFF"/>
        </a:lt2>
        <a:accent1>
          <a:srgbClr val="F2E8A6"/>
        </a:accent1>
        <a:accent2>
          <a:srgbClr val="A3C0F5"/>
        </a:accent2>
        <a:accent3>
          <a:srgbClr val="AAAFD5"/>
        </a:accent3>
        <a:accent4>
          <a:srgbClr val="DADADA"/>
        </a:accent4>
        <a:accent5>
          <a:srgbClr val="F7F2D0"/>
        </a:accent5>
        <a:accent6>
          <a:srgbClr val="93AEDE"/>
        </a:accent6>
        <a:hlink>
          <a:srgbClr val="FAE1D3"/>
        </a:hlink>
        <a:folHlink>
          <a:srgbClr val="D5F7D5"/>
        </a:folHlink>
      </a:clrScheme>
      <a:clrMap bg1="dk2" tx1="lt1" bg2="dk1" tx2="lt2" accent1="accent1" accent2="accent2" accent3="accent3" accent4="accent4" accent5="accent5" accent6="accent6" hlink="hlink" folHlink="folHlink"/>
    </a:extraClrScheme>
    <a:extraClrScheme>
      <a:clrScheme name="Larissa-Design 4">
        <a:dk1>
          <a:srgbClr val="000000"/>
        </a:dk1>
        <a:lt1>
          <a:srgbClr val="FFFFFF"/>
        </a:lt1>
        <a:dk2>
          <a:srgbClr val="003FB2"/>
        </a:dk2>
        <a:lt2>
          <a:srgbClr val="FFFFFF"/>
        </a:lt2>
        <a:accent1>
          <a:srgbClr val="E0F4A3"/>
        </a:accent1>
        <a:accent2>
          <a:srgbClr val="F5D7A0"/>
        </a:accent2>
        <a:accent3>
          <a:srgbClr val="AAAFD5"/>
        </a:accent3>
        <a:accent4>
          <a:srgbClr val="DADADA"/>
        </a:accent4>
        <a:accent5>
          <a:srgbClr val="EDF8CE"/>
        </a:accent5>
        <a:accent6>
          <a:srgbClr val="DEC391"/>
        </a:accent6>
        <a:hlink>
          <a:srgbClr val="CEDEFD"/>
        </a:hlink>
        <a:folHlink>
          <a:srgbClr val="FCCEE7"/>
        </a:folHlink>
      </a:clrScheme>
      <a:clrMap bg1="dk2" tx1="lt1" bg2="dk1" tx2="lt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B2B2B2"/>
        </a:lt2>
        <a:accent1>
          <a:srgbClr val="A1BFFD"/>
        </a:accent1>
        <a:accent2>
          <a:srgbClr val="A1DEFD"/>
        </a:accent2>
        <a:accent3>
          <a:srgbClr val="FFFFFF"/>
        </a:accent3>
        <a:accent4>
          <a:srgbClr val="000000"/>
        </a:accent4>
        <a:accent5>
          <a:srgbClr val="CDDCFE"/>
        </a:accent5>
        <a:accent6>
          <a:srgbClr val="91C9E5"/>
        </a:accent6>
        <a:hlink>
          <a:srgbClr val="D1E1FF"/>
        </a:hlink>
        <a:folHlink>
          <a:srgbClr val="D3F0FF"/>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B2B2B2"/>
        </a:lt2>
        <a:accent1>
          <a:srgbClr val="BEB2FC"/>
        </a:accent1>
        <a:accent2>
          <a:srgbClr val="9ADDFF"/>
        </a:accent2>
        <a:accent3>
          <a:srgbClr val="FFFFFF"/>
        </a:accent3>
        <a:accent4>
          <a:srgbClr val="000000"/>
        </a:accent4>
        <a:accent5>
          <a:srgbClr val="DBD5FD"/>
        </a:accent5>
        <a:accent6>
          <a:srgbClr val="8BC8E7"/>
        </a:accent6>
        <a:hlink>
          <a:srgbClr val="EDCFFD"/>
        </a:hlink>
        <a:folHlink>
          <a:srgbClr val="CADDFD"/>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B2B2B2"/>
        </a:lt2>
        <a:accent1>
          <a:srgbClr val="F2E8A6"/>
        </a:accent1>
        <a:accent2>
          <a:srgbClr val="A3C0F5"/>
        </a:accent2>
        <a:accent3>
          <a:srgbClr val="FFFFFF"/>
        </a:accent3>
        <a:accent4>
          <a:srgbClr val="000000"/>
        </a:accent4>
        <a:accent5>
          <a:srgbClr val="F7F2D0"/>
        </a:accent5>
        <a:accent6>
          <a:srgbClr val="93AEDE"/>
        </a:accent6>
        <a:hlink>
          <a:srgbClr val="FAE1D3"/>
        </a:hlink>
        <a:folHlink>
          <a:srgbClr val="D5F7D5"/>
        </a:folHlink>
      </a:clrScheme>
      <a:clrMap bg1="lt1" tx1="dk1" bg2="lt2" tx2="dk2" accent1="accent1" accent2="accent2" accent3="accent3" accent4="accent4" accent5="accent5" accent6="accent6" hlink="hlink" folHlink="folHlink"/>
    </a:extraClrScheme>
    <a:extraClrScheme>
      <a:clrScheme name="Larissa-Design 8">
        <a:dk1>
          <a:srgbClr val="000000"/>
        </a:dk1>
        <a:lt1>
          <a:srgbClr val="FFFFFF"/>
        </a:lt1>
        <a:dk2>
          <a:srgbClr val="000000"/>
        </a:dk2>
        <a:lt2>
          <a:srgbClr val="B2B2B2"/>
        </a:lt2>
        <a:accent1>
          <a:srgbClr val="E0F4A3"/>
        </a:accent1>
        <a:accent2>
          <a:srgbClr val="F5D7A0"/>
        </a:accent2>
        <a:accent3>
          <a:srgbClr val="FFFFFF"/>
        </a:accent3>
        <a:accent4>
          <a:srgbClr val="000000"/>
        </a:accent4>
        <a:accent5>
          <a:srgbClr val="EDF8CE"/>
        </a:accent5>
        <a:accent6>
          <a:srgbClr val="DEC391"/>
        </a:accent6>
        <a:hlink>
          <a:srgbClr val="CEDEFD"/>
        </a:hlink>
        <a:folHlink>
          <a:srgbClr val="FCCE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3">
      <a:dk1>
        <a:srgbClr val="000000"/>
      </a:dk1>
      <a:lt1>
        <a:srgbClr val="FFFFFF"/>
      </a:lt1>
      <a:dk2>
        <a:srgbClr val="003FB2"/>
      </a:dk2>
      <a:lt2>
        <a:srgbClr val="FFFFFF"/>
      </a:lt2>
      <a:accent1>
        <a:srgbClr val="F2E8A6"/>
      </a:accent1>
      <a:accent2>
        <a:srgbClr val="A3C0F5"/>
      </a:accent2>
      <a:accent3>
        <a:srgbClr val="AAAFD5"/>
      </a:accent3>
      <a:accent4>
        <a:srgbClr val="DADADA"/>
      </a:accent4>
      <a:accent5>
        <a:srgbClr val="F7F2D0"/>
      </a:accent5>
      <a:accent6>
        <a:srgbClr val="93AEDE"/>
      </a:accent6>
      <a:hlink>
        <a:srgbClr val="FAE1D3"/>
      </a:hlink>
      <a:folHlink>
        <a:srgbClr val="D5F7D5"/>
      </a:folHlink>
    </a:clrScheme>
    <a:fontScheme name="1_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3FB2"/>
        </a:dk2>
        <a:lt2>
          <a:srgbClr val="FFFFFF"/>
        </a:lt2>
        <a:accent1>
          <a:srgbClr val="A1BFFD"/>
        </a:accent1>
        <a:accent2>
          <a:srgbClr val="A1DEFD"/>
        </a:accent2>
        <a:accent3>
          <a:srgbClr val="AAAFD5"/>
        </a:accent3>
        <a:accent4>
          <a:srgbClr val="DADADA"/>
        </a:accent4>
        <a:accent5>
          <a:srgbClr val="CDDCFE"/>
        </a:accent5>
        <a:accent6>
          <a:srgbClr val="91C9E5"/>
        </a:accent6>
        <a:hlink>
          <a:srgbClr val="D1E1FF"/>
        </a:hlink>
        <a:folHlink>
          <a:srgbClr val="D3F0FF"/>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3FB2"/>
        </a:dk2>
        <a:lt2>
          <a:srgbClr val="FFFFFF"/>
        </a:lt2>
        <a:accent1>
          <a:srgbClr val="BEB2FC"/>
        </a:accent1>
        <a:accent2>
          <a:srgbClr val="9ADDFF"/>
        </a:accent2>
        <a:accent3>
          <a:srgbClr val="AAAFD5"/>
        </a:accent3>
        <a:accent4>
          <a:srgbClr val="DADADA"/>
        </a:accent4>
        <a:accent5>
          <a:srgbClr val="DBD5FD"/>
        </a:accent5>
        <a:accent6>
          <a:srgbClr val="8BC8E7"/>
        </a:accent6>
        <a:hlink>
          <a:srgbClr val="EDCFFD"/>
        </a:hlink>
        <a:folHlink>
          <a:srgbClr val="CADDFD"/>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3FB2"/>
        </a:dk2>
        <a:lt2>
          <a:srgbClr val="FFFFFF"/>
        </a:lt2>
        <a:accent1>
          <a:srgbClr val="F2E8A6"/>
        </a:accent1>
        <a:accent2>
          <a:srgbClr val="A3C0F5"/>
        </a:accent2>
        <a:accent3>
          <a:srgbClr val="AAAFD5"/>
        </a:accent3>
        <a:accent4>
          <a:srgbClr val="DADADA"/>
        </a:accent4>
        <a:accent5>
          <a:srgbClr val="F7F2D0"/>
        </a:accent5>
        <a:accent6>
          <a:srgbClr val="93AEDE"/>
        </a:accent6>
        <a:hlink>
          <a:srgbClr val="FAE1D3"/>
        </a:hlink>
        <a:folHlink>
          <a:srgbClr val="D5F7D5"/>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3FB2"/>
        </a:dk2>
        <a:lt2>
          <a:srgbClr val="FFFFFF"/>
        </a:lt2>
        <a:accent1>
          <a:srgbClr val="E0F4A3"/>
        </a:accent1>
        <a:accent2>
          <a:srgbClr val="F5D7A0"/>
        </a:accent2>
        <a:accent3>
          <a:srgbClr val="AAAFD5"/>
        </a:accent3>
        <a:accent4>
          <a:srgbClr val="DADADA"/>
        </a:accent4>
        <a:accent5>
          <a:srgbClr val="EDF8CE"/>
        </a:accent5>
        <a:accent6>
          <a:srgbClr val="DEC391"/>
        </a:accent6>
        <a:hlink>
          <a:srgbClr val="CEDEFD"/>
        </a:hlink>
        <a:folHlink>
          <a:srgbClr val="FCCEE7"/>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A1BFFD"/>
        </a:accent1>
        <a:accent2>
          <a:srgbClr val="A1DEFD"/>
        </a:accent2>
        <a:accent3>
          <a:srgbClr val="FFFFFF"/>
        </a:accent3>
        <a:accent4>
          <a:srgbClr val="000000"/>
        </a:accent4>
        <a:accent5>
          <a:srgbClr val="CDDCFE"/>
        </a:accent5>
        <a:accent6>
          <a:srgbClr val="91C9E5"/>
        </a:accent6>
        <a:hlink>
          <a:srgbClr val="D1E1FF"/>
        </a:hlink>
        <a:folHlink>
          <a:srgbClr val="D3F0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BEB2FC"/>
        </a:accent1>
        <a:accent2>
          <a:srgbClr val="9ADDFF"/>
        </a:accent2>
        <a:accent3>
          <a:srgbClr val="FFFFFF"/>
        </a:accent3>
        <a:accent4>
          <a:srgbClr val="000000"/>
        </a:accent4>
        <a:accent5>
          <a:srgbClr val="DBD5FD"/>
        </a:accent5>
        <a:accent6>
          <a:srgbClr val="8BC8E7"/>
        </a:accent6>
        <a:hlink>
          <a:srgbClr val="EDCFFD"/>
        </a:hlink>
        <a:folHlink>
          <a:srgbClr val="CADDFD"/>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F2E8A6"/>
        </a:accent1>
        <a:accent2>
          <a:srgbClr val="A3C0F5"/>
        </a:accent2>
        <a:accent3>
          <a:srgbClr val="FFFFFF"/>
        </a:accent3>
        <a:accent4>
          <a:srgbClr val="000000"/>
        </a:accent4>
        <a:accent5>
          <a:srgbClr val="F7F2D0"/>
        </a:accent5>
        <a:accent6>
          <a:srgbClr val="93AEDE"/>
        </a:accent6>
        <a:hlink>
          <a:srgbClr val="FAE1D3"/>
        </a:hlink>
        <a:folHlink>
          <a:srgbClr val="D5F7D5"/>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E0F4A3"/>
        </a:accent1>
        <a:accent2>
          <a:srgbClr val="F5D7A0"/>
        </a:accent2>
        <a:accent3>
          <a:srgbClr val="FFFFFF"/>
        </a:accent3>
        <a:accent4>
          <a:srgbClr val="000000"/>
        </a:accent4>
        <a:accent5>
          <a:srgbClr val="EDF8CE"/>
        </a:accent5>
        <a:accent6>
          <a:srgbClr val="DEC391"/>
        </a:accent6>
        <a:hlink>
          <a:srgbClr val="CEDEFD"/>
        </a:hlink>
        <a:folHlink>
          <a:srgbClr val="FCCEE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Erde</Template>
  <TotalTime>0</TotalTime>
  <Words>223</Words>
  <Application>Microsoft Office PowerPoint</Application>
  <PresentationFormat>Bildschirmpräsentation (4:3)</PresentationFormat>
  <Paragraphs>34</Paragraphs>
  <Slides>9</Slides>
  <Notes>0</Notes>
  <HiddenSlides>0</HiddenSlides>
  <MMClips>0</MMClips>
  <ScaleCrop>false</ScaleCrop>
  <HeadingPairs>
    <vt:vector size="6" baseType="variant">
      <vt:variant>
        <vt:lpstr>Verwendete Schriftarten</vt:lpstr>
      </vt:variant>
      <vt:variant>
        <vt:i4>1</vt:i4>
      </vt:variant>
      <vt:variant>
        <vt:lpstr>Design</vt:lpstr>
      </vt:variant>
      <vt:variant>
        <vt:i4>2</vt:i4>
      </vt:variant>
      <vt:variant>
        <vt:lpstr>Folientitel</vt:lpstr>
      </vt:variant>
      <vt:variant>
        <vt:i4>9</vt:i4>
      </vt:variant>
    </vt:vector>
  </HeadingPairs>
  <TitlesOfParts>
    <vt:vector size="12" baseType="lpstr">
      <vt:lpstr>Arial</vt:lpstr>
      <vt:lpstr>Erde</vt:lpstr>
      <vt:lpstr>1_Default Design</vt:lpstr>
      <vt:lpstr>Die Passatzirkulation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Siegfried</dc:creator>
  <cp:lastModifiedBy>Siegfried Schmidt</cp:lastModifiedBy>
  <cp:revision>14</cp:revision>
  <dcterms:created xsi:type="dcterms:W3CDTF">2011-11-13T14:47:15Z</dcterms:created>
  <dcterms:modified xsi:type="dcterms:W3CDTF">2025-05-24T15:23:31Z</dcterms:modified>
</cp:coreProperties>
</file>