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0"/>
  </p:notesMasterIdLst>
  <p:sldIdLst>
    <p:sldId id="257" r:id="rId2"/>
    <p:sldId id="258" r:id="rId3"/>
    <p:sldId id="262" r:id="rId4"/>
    <p:sldId id="259" r:id="rId5"/>
    <p:sldId id="260" r:id="rId6"/>
    <p:sldId id="264" r:id="rId7"/>
    <p:sldId id="261" r:id="rId8"/>
    <p:sldId id="272" r:id="rId9"/>
    <p:sldId id="277" r:id="rId10"/>
    <p:sldId id="279" r:id="rId11"/>
    <p:sldId id="280" r:id="rId12"/>
    <p:sldId id="281" r:id="rId13"/>
    <p:sldId id="267" r:id="rId14"/>
    <p:sldId id="309" r:id="rId15"/>
    <p:sldId id="274" r:id="rId16"/>
    <p:sldId id="278" r:id="rId17"/>
    <p:sldId id="283" r:id="rId18"/>
    <p:sldId id="285" r:id="rId19"/>
    <p:sldId id="284" r:id="rId20"/>
    <p:sldId id="275" r:id="rId21"/>
    <p:sldId id="276" r:id="rId22"/>
    <p:sldId id="282" r:id="rId23"/>
    <p:sldId id="266" r:id="rId24"/>
    <p:sldId id="268" r:id="rId25"/>
    <p:sldId id="263" r:id="rId26"/>
    <p:sldId id="269" r:id="rId27"/>
    <p:sldId id="265" r:id="rId28"/>
    <p:sldId id="271" r:id="rId29"/>
    <p:sldId id="270" r:id="rId30"/>
    <p:sldId id="286" r:id="rId31"/>
    <p:sldId id="287" r:id="rId32"/>
    <p:sldId id="290" r:id="rId33"/>
    <p:sldId id="292" r:id="rId34"/>
    <p:sldId id="294" r:id="rId35"/>
    <p:sldId id="291" r:id="rId36"/>
    <p:sldId id="289" r:id="rId37"/>
    <p:sldId id="295" r:id="rId38"/>
    <p:sldId id="300" r:id="rId3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B2B9A"/>
    <a:srgbClr val="6464B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8FB837D-C827-4EFA-A057-4D05807E0F7C}" styleName="Designformatvorlage 1 - Akz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8A107856-5554-42FB-B03E-39F5DBC370BA}" styleName="Mittlere Formatvorlage 4 - Akz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1" autoAdjust="0"/>
    <p:restoredTop sz="94660"/>
  </p:normalViewPr>
  <p:slideViewPr>
    <p:cSldViewPr snapToGrid="0">
      <p:cViewPr varScale="1">
        <p:scale>
          <a:sx n="159" d="100"/>
          <a:sy n="159" d="100"/>
        </p:scale>
        <p:origin x="1740" y="1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A7CF83-0AA6-4C9E-BD01-B0E597BED6EC}" type="datetimeFigureOut">
              <a:rPr lang="de-DE" smtClean="0"/>
              <a:t>23.05.2025</a:t>
            </a:fld>
            <a:endParaRPr lang="de-DE"/>
          </a:p>
        </p:txBody>
      </p:sp>
      <p:sp>
        <p:nvSpPr>
          <p:cNvPr id="4" name="Folienbildplatzhalt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95527D-EF1B-4B30-BD48-C3C582875F70}" type="slidenum">
              <a:rPr lang="de-DE" smtClean="0"/>
              <a:t>‹Nr.›</a:t>
            </a:fld>
            <a:endParaRPr lang="de-DE"/>
          </a:p>
        </p:txBody>
      </p:sp>
    </p:spTree>
    <p:extLst>
      <p:ext uri="{BB962C8B-B14F-4D97-AF65-F5344CB8AC3E}">
        <p14:creationId xmlns:p14="http://schemas.microsoft.com/office/powerpoint/2010/main" val="39094105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72A9FBF-06E0-452F-A921-6AF0EB5E668E}"/>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2BFE4AD-1526-4969-B0A5-DD4EAF238FEA}" type="slidenum">
              <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5842" name="Rectangle 2">
            <a:extLst>
              <a:ext uri="{FF2B5EF4-FFF2-40B4-BE49-F238E27FC236}">
                <a16:creationId xmlns:a16="http://schemas.microsoft.com/office/drawing/2014/main" id="{0E90C95A-8E9E-4A25-849E-C6467F61BE69}"/>
              </a:ext>
            </a:extLst>
          </p:cNvPr>
          <p:cNvSpPr>
            <a:spLocks noGrp="1" noRot="1" noChangeAspect="1" noChangeArrowheads="1" noTextEdit="1"/>
          </p:cNvSpPr>
          <p:nvPr>
            <p:ph type="sldImg"/>
          </p:nvPr>
        </p:nvSpPr>
        <p:spPr>
          <a:ln/>
        </p:spPr>
      </p:sp>
      <p:sp>
        <p:nvSpPr>
          <p:cNvPr id="35843" name="Rectangle 3">
            <a:extLst>
              <a:ext uri="{FF2B5EF4-FFF2-40B4-BE49-F238E27FC236}">
                <a16:creationId xmlns:a16="http://schemas.microsoft.com/office/drawing/2014/main" id="{76C6CDA2-8776-462A-BF05-E964BA46BE6C}"/>
              </a:ext>
            </a:extLst>
          </p:cNvPr>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2404111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7D0C520-38CB-419F-BB1C-1528685D8153}"/>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AF94F07-49D7-4389-9AB5-0C261CF2E85A}" type="slidenum">
              <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6866" name="Rectangle 2">
            <a:extLst>
              <a:ext uri="{FF2B5EF4-FFF2-40B4-BE49-F238E27FC236}">
                <a16:creationId xmlns:a16="http://schemas.microsoft.com/office/drawing/2014/main" id="{57EB9A46-0E74-46DC-A940-0734FA7D7F65}"/>
              </a:ext>
            </a:extLst>
          </p:cNvPr>
          <p:cNvSpPr>
            <a:spLocks noGrp="1" noRot="1" noChangeAspect="1" noChangeArrowheads="1" noTextEdit="1"/>
          </p:cNvSpPr>
          <p:nvPr>
            <p:ph type="sldImg"/>
          </p:nvPr>
        </p:nvSpPr>
        <p:spPr>
          <a:ln/>
        </p:spPr>
      </p:sp>
      <p:sp>
        <p:nvSpPr>
          <p:cNvPr id="36867" name="Rectangle 3">
            <a:extLst>
              <a:ext uri="{FF2B5EF4-FFF2-40B4-BE49-F238E27FC236}">
                <a16:creationId xmlns:a16="http://schemas.microsoft.com/office/drawing/2014/main" id="{31B96835-6052-41C5-AC03-52CAC23F4150}"/>
              </a:ext>
            </a:extLst>
          </p:cNvPr>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5844282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7D0C520-38CB-419F-BB1C-1528685D8153}"/>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AF94F07-49D7-4389-9AB5-0C261CF2E85A}" type="slidenum">
              <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6866" name="Rectangle 2">
            <a:extLst>
              <a:ext uri="{FF2B5EF4-FFF2-40B4-BE49-F238E27FC236}">
                <a16:creationId xmlns:a16="http://schemas.microsoft.com/office/drawing/2014/main" id="{57EB9A46-0E74-46DC-A940-0734FA7D7F65}"/>
              </a:ext>
            </a:extLst>
          </p:cNvPr>
          <p:cNvSpPr>
            <a:spLocks noGrp="1" noRot="1" noChangeAspect="1" noChangeArrowheads="1" noTextEdit="1"/>
          </p:cNvSpPr>
          <p:nvPr>
            <p:ph type="sldImg"/>
          </p:nvPr>
        </p:nvSpPr>
        <p:spPr>
          <a:ln/>
        </p:spPr>
      </p:sp>
      <p:sp>
        <p:nvSpPr>
          <p:cNvPr id="36867" name="Rectangle 3">
            <a:extLst>
              <a:ext uri="{FF2B5EF4-FFF2-40B4-BE49-F238E27FC236}">
                <a16:creationId xmlns:a16="http://schemas.microsoft.com/office/drawing/2014/main" id="{31B96835-6052-41C5-AC03-52CAC23F4150}"/>
              </a:ext>
            </a:extLst>
          </p:cNvPr>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8902076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7D0C520-38CB-419F-BB1C-1528685D8153}"/>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AF94F07-49D7-4389-9AB5-0C261CF2E85A}" type="slidenum">
              <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6866" name="Rectangle 2">
            <a:extLst>
              <a:ext uri="{FF2B5EF4-FFF2-40B4-BE49-F238E27FC236}">
                <a16:creationId xmlns:a16="http://schemas.microsoft.com/office/drawing/2014/main" id="{57EB9A46-0E74-46DC-A940-0734FA7D7F65}"/>
              </a:ext>
            </a:extLst>
          </p:cNvPr>
          <p:cNvSpPr>
            <a:spLocks noGrp="1" noRot="1" noChangeAspect="1" noChangeArrowheads="1" noTextEdit="1"/>
          </p:cNvSpPr>
          <p:nvPr>
            <p:ph type="sldImg"/>
          </p:nvPr>
        </p:nvSpPr>
        <p:spPr>
          <a:ln/>
        </p:spPr>
      </p:sp>
      <p:sp>
        <p:nvSpPr>
          <p:cNvPr id="36867" name="Rectangle 3">
            <a:extLst>
              <a:ext uri="{FF2B5EF4-FFF2-40B4-BE49-F238E27FC236}">
                <a16:creationId xmlns:a16="http://schemas.microsoft.com/office/drawing/2014/main" id="{31B96835-6052-41C5-AC03-52CAC23F4150}"/>
              </a:ext>
            </a:extLst>
          </p:cNvPr>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1978045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7D0C520-38CB-419F-BB1C-1528685D8153}"/>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AF94F07-49D7-4389-9AB5-0C261CF2E85A}" type="slidenum">
              <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6866" name="Rectangle 2">
            <a:extLst>
              <a:ext uri="{FF2B5EF4-FFF2-40B4-BE49-F238E27FC236}">
                <a16:creationId xmlns:a16="http://schemas.microsoft.com/office/drawing/2014/main" id="{57EB9A46-0E74-46DC-A940-0734FA7D7F65}"/>
              </a:ext>
            </a:extLst>
          </p:cNvPr>
          <p:cNvSpPr>
            <a:spLocks noGrp="1" noRot="1" noChangeAspect="1" noChangeArrowheads="1" noTextEdit="1"/>
          </p:cNvSpPr>
          <p:nvPr>
            <p:ph type="sldImg"/>
          </p:nvPr>
        </p:nvSpPr>
        <p:spPr>
          <a:ln/>
        </p:spPr>
      </p:sp>
      <p:sp>
        <p:nvSpPr>
          <p:cNvPr id="36867" name="Rectangle 3">
            <a:extLst>
              <a:ext uri="{FF2B5EF4-FFF2-40B4-BE49-F238E27FC236}">
                <a16:creationId xmlns:a16="http://schemas.microsoft.com/office/drawing/2014/main" id="{31B96835-6052-41C5-AC03-52CAC23F4150}"/>
              </a:ext>
            </a:extLst>
          </p:cNvPr>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4068120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7D0C520-38CB-419F-BB1C-1528685D8153}"/>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AF94F07-49D7-4389-9AB5-0C261CF2E85A}" type="slidenum">
              <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6866" name="Rectangle 2">
            <a:extLst>
              <a:ext uri="{FF2B5EF4-FFF2-40B4-BE49-F238E27FC236}">
                <a16:creationId xmlns:a16="http://schemas.microsoft.com/office/drawing/2014/main" id="{57EB9A46-0E74-46DC-A940-0734FA7D7F65}"/>
              </a:ext>
            </a:extLst>
          </p:cNvPr>
          <p:cNvSpPr>
            <a:spLocks noGrp="1" noRot="1" noChangeAspect="1" noChangeArrowheads="1" noTextEdit="1"/>
          </p:cNvSpPr>
          <p:nvPr>
            <p:ph type="sldImg"/>
          </p:nvPr>
        </p:nvSpPr>
        <p:spPr>
          <a:ln/>
        </p:spPr>
      </p:sp>
      <p:sp>
        <p:nvSpPr>
          <p:cNvPr id="36867" name="Rectangle 3">
            <a:extLst>
              <a:ext uri="{FF2B5EF4-FFF2-40B4-BE49-F238E27FC236}">
                <a16:creationId xmlns:a16="http://schemas.microsoft.com/office/drawing/2014/main" id="{31B96835-6052-41C5-AC03-52CAC23F4150}"/>
              </a:ext>
            </a:extLst>
          </p:cNvPr>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452346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7D0C520-38CB-419F-BB1C-1528685D8153}"/>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AF94F07-49D7-4389-9AB5-0C261CF2E85A}" type="slidenum">
              <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6866" name="Rectangle 2">
            <a:extLst>
              <a:ext uri="{FF2B5EF4-FFF2-40B4-BE49-F238E27FC236}">
                <a16:creationId xmlns:a16="http://schemas.microsoft.com/office/drawing/2014/main" id="{57EB9A46-0E74-46DC-A940-0734FA7D7F65}"/>
              </a:ext>
            </a:extLst>
          </p:cNvPr>
          <p:cNvSpPr>
            <a:spLocks noGrp="1" noRot="1" noChangeAspect="1" noChangeArrowheads="1" noTextEdit="1"/>
          </p:cNvSpPr>
          <p:nvPr>
            <p:ph type="sldImg"/>
          </p:nvPr>
        </p:nvSpPr>
        <p:spPr>
          <a:ln/>
        </p:spPr>
      </p:sp>
      <p:sp>
        <p:nvSpPr>
          <p:cNvPr id="36867" name="Rectangle 3">
            <a:extLst>
              <a:ext uri="{FF2B5EF4-FFF2-40B4-BE49-F238E27FC236}">
                <a16:creationId xmlns:a16="http://schemas.microsoft.com/office/drawing/2014/main" id="{31B96835-6052-41C5-AC03-52CAC23F4150}"/>
              </a:ext>
            </a:extLst>
          </p:cNvPr>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5538949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7D0C520-38CB-419F-BB1C-1528685D8153}"/>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AF94F07-49D7-4389-9AB5-0C261CF2E85A}" type="slidenum">
              <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6866" name="Rectangle 2">
            <a:extLst>
              <a:ext uri="{FF2B5EF4-FFF2-40B4-BE49-F238E27FC236}">
                <a16:creationId xmlns:a16="http://schemas.microsoft.com/office/drawing/2014/main" id="{57EB9A46-0E74-46DC-A940-0734FA7D7F65}"/>
              </a:ext>
            </a:extLst>
          </p:cNvPr>
          <p:cNvSpPr>
            <a:spLocks noGrp="1" noRot="1" noChangeAspect="1" noChangeArrowheads="1" noTextEdit="1"/>
          </p:cNvSpPr>
          <p:nvPr>
            <p:ph type="sldImg"/>
          </p:nvPr>
        </p:nvSpPr>
        <p:spPr>
          <a:ln/>
        </p:spPr>
      </p:sp>
      <p:sp>
        <p:nvSpPr>
          <p:cNvPr id="36867" name="Rectangle 3">
            <a:extLst>
              <a:ext uri="{FF2B5EF4-FFF2-40B4-BE49-F238E27FC236}">
                <a16:creationId xmlns:a16="http://schemas.microsoft.com/office/drawing/2014/main" id="{31B96835-6052-41C5-AC03-52CAC23F4150}"/>
              </a:ext>
            </a:extLst>
          </p:cNvPr>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7670759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7D0C520-38CB-419F-BB1C-1528685D8153}"/>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AF94F07-49D7-4389-9AB5-0C261CF2E85A}" type="slidenum">
              <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6866" name="Rectangle 2">
            <a:extLst>
              <a:ext uri="{FF2B5EF4-FFF2-40B4-BE49-F238E27FC236}">
                <a16:creationId xmlns:a16="http://schemas.microsoft.com/office/drawing/2014/main" id="{57EB9A46-0E74-46DC-A940-0734FA7D7F65}"/>
              </a:ext>
            </a:extLst>
          </p:cNvPr>
          <p:cNvSpPr>
            <a:spLocks noGrp="1" noRot="1" noChangeAspect="1" noChangeArrowheads="1" noTextEdit="1"/>
          </p:cNvSpPr>
          <p:nvPr>
            <p:ph type="sldImg"/>
          </p:nvPr>
        </p:nvSpPr>
        <p:spPr>
          <a:ln/>
        </p:spPr>
      </p:sp>
      <p:sp>
        <p:nvSpPr>
          <p:cNvPr id="36867" name="Rectangle 3">
            <a:extLst>
              <a:ext uri="{FF2B5EF4-FFF2-40B4-BE49-F238E27FC236}">
                <a16:creationId xmlns:a16="http://schemas.microsoft.com/office/drawing/2014/main" id="{31B96835-6052-41C5-AC03-52CAC23F4150}"/>
              </a:ext>
            </a:extLst>
          </p:cNvPr>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5255674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7D0C520-38CB-419F-BB1C-1528685D8153}"/>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AF94F07-49D7-4389-9AB5-0C261CF2E85A}" type="slidenum">
              <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6866" name="Rectangle 2">
            <a:extLst>
              <a:ext uri="{FF2B5EF4-FFF2-40B4-BE49-F238E27FC236}">
                <a16:creationId xmlns:a16="http://schemas.microsoft.com/office/drawing/2014/main" id="{57EB9A46-0E74-46DC-A940-0734FA7D7F65}"/>
              </a:ext>
            </a:extLst>
          </p:cNvPr>
          <p:cNvSpPr>
            <a:spLocks noGrp="1" noRot="1" noChangeAspect="1" noChangeArrowheads="1" noTextEdit="1"/>
          </p:cNvSpPr>
          <p:nvPr>
            <p:ph type="sldImg"/>
          </p:nvPr>
        </p:nvSpPr>
        <p:spPr>
          <a:ln/>
        </p:spPr>
      </p:sp>
      <p:sp>
        <p:nvSpPr>
          <p:cNvPr id="36867" name="Rectangle 3">
            <a:extLst>
              <a:ext uri="{FF2B5EF4-FFF2-40B4-BE49-F238E27FC236}">
                <a16:creationId xmlns:a16="http://schemas.microsoft.com/office/drawing/2014/main" id="{31B96835-6052-41C5-AC03-52CAC23F4150}"/>
              </a:ext>
            </a:extLst>
          </p:cNvPr>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5876384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7D0C520-38CB-419F-BB1C-1528685D8153}"/>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AF94F07-49D7-4389-9AB5-0C261CF2E85A}" type="slidenum">
              <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6866" name="Rectangle 2">
            <a:extLst>
              <a:ext uri="{FF2B5EF4-FFF2-40B4-BE49-F238E27FC236}">
                <a16:creationId xmlns:a16="http://schemas.microsoft.com/office/drawing/2014/main" id="{57EB9A46-0E74-46DC-A940-0734FA7D7F65}"/>
              </a:ext>
            </a:extLst>
          </p:cNvPr>
          <p:cNvSpPr>
            <a:spLocks noGrp="1" noRot="1" noChangeAspect="1" noChangeArrowheads="1" noTextEdit="1"/>
          </p:cNvSpPr>
          <p:nvPr>
            <p:ph type="sldImg"/>
          </p:nvPr>
        </p:nvSpPr>
        <p:spPr>
          <a:ln/>
        </p:spPr>
      </p:sp>
      <p:sp>
        <p:nvSpPr>
          <p:cNvPr id="36867" name="Rectangle 3">
            <a:extLst>
              <a:ext uri="{FF2B5EF4-FFF2-40B4-BE49-F238E27FC236}">
                <a16:creationId xmlns:a16="http://schemas.microsoft.com/office/drawing/2014/main" id="{31B96835-6052-41C5-AC03-52CAC23F4150}"/>
              </a:ext>
            </a:extLst>
          </p:cNvPr>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8790146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7D0C520-38CB-419F-BB1C-1528685D8153}"/>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AF94F07-49D7-4389-9AB5-0C261CF2E85A}" type="slidenum">
              <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6866" name="Rectangle 2">
            <a:extLst>
              <a:ext uri="{FF2B5EF4-FFF2-40B4-BE49-F238E27FC236}">
                <a16:creationId xmlns:a16="http://schemas.microsoft.com/office/drawing/2014/main" id="{57EB9A46-0E74-46DC-A940-0734FA7D7F65}"/>
              </a:ext>
            </a:extLst>
          </p:cNvPr>
          <p:cNvSpPr>
            <a:spLocks noGrp="1" noRot="1" noChangeAspect="1" noChangeArrowheads="1" noTextEdit="1"/>
          </p:cNvSpPr>
          <p:nvPr>
            <p:ph type="sldImg"/>
          </p:nvPr>
        </p:nvSpPr>
        <p:spPr>
          <a:ln/>
        </p:spPr>
      </p:sp>
      <p:sp>
        <p:nvSpPr>
          <p:cNvPr id="36867" name="Rectangle 3">
            <a:extLst>
              <a:ext uri="{FF2B5EF4-FFF2-40B4-BE49-F238E27FC236}">
                <a16:creationId xmlns:a16="http://schemas.microsoft.com/office/drawing/2014/main" id="{31B96835-6052-41C5-AC03-52CAC23F4150}"/>
              </a:ext>
            </a:extLst>
          </p:cNvPr>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7430293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7D0C520-38CB-419F-BB1C-1528685D8153}"/>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AF94F07-49D7-4389-9AB5-0C261CF2E85A}" type="slidenum">
              <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6866" name="Rectangle 2">
            <a:extLst>
              <a:ext uri="{FF2B5EF4-FFF2-40B4-BE49-F238E27FC236}">
                <a16:creationId xmlns:a16="http://schemas.microsoft.com/office/drawing/2014/main" id="{57EB9A46-0E74-46DC-A940-0734FA7D7F65}"/>
              </a:ext>
            </a:extLst>
          </p:cNvPr>
          <p:cNvSpPr>
            <a:spLocks noGrp="1" noRot="1" noChangeAspect="1" noChangeArrowheads="1" noTextEdit="1"/>
          </p:cNvSpPr>
          <p:nvPr>
            <p:ph type="sldImg"/>
          </p:nvPr>
        </p:nvSpPr>
        <p:spPr>
          <a:ln/>
        </p:spPr>
      </p:sp>
      <p:sp>
        <p:nvSpPr>
          <p:cNvPr id="36867" name="Rectangle 3">
            <a:extLst>
              <a:ext uri="{FF2B5EF4-FFF2-40B4-BE49-F238E27FC236}">
                <a16:creationId xmlns:a16="http://schemas.microsoft.com/office/drawing/2014/main" id="{31B96835-6052-41C5-AC03-52CAC23F4150}"/>
              </a:ext>
            </a:extLst>
          </p:cNvPr>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315014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7D0C520-38CB-419F-BB1C-1528685D8153}"/>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AF94F07-49D7-4389-9AB5-0C261CF2E85A}" type="slidenum">
              <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6866" name="Rectangle 2">
            <a:extLst>
              <a:ext uri="{FF2B5EF4-FFF2-40B4-BE49-F238E27FC236}">
                <a16:creationId xmlns:a16="http://schemas.microsoft.com/office/drawing/2014/main" id="{57EB9A46-0E74-46DC-A940-0734FA7D7F65}"/>
              </a:ext>
            </a:extLst>
          </p:cNvPr>
          <p:cNvSpPr>
            <a:spLocks noGrp="1" noRot="1" noChangeAspect="1" noChangeArrowheads="1" noTextEdit="1"/>
          </p:cNvSpPr>
          <p:nvPr>
            <p:ph type="sldImg"/>
          </p:nvPr>
        </p:nvSpPr>
        <p:spPr>
          <a:ln/>
        </p:spPr>
      </p:sp>
      <p:sp>
        <p:nvSpPr>
          <p:cNvPr id="36867" name="Rectangle 3">
            <a:extLst>
              <a:ext uri="{FF2B5EF4-FFF2-40B4-BE49-F238E27FC236}">
                <a16:creationId xmlns:a16="http://schemas.microsoft.com/office/drawing/2014/main" id="{31B96835-6052-41C5-AC03-52CAC23F4150}"/>
              </a:ext>
            </a:extLst>
          </p:cNvPr>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6359322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7D0C520-38CB-419F-BB1C-1528685D8153}"/>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AF94F07-49D7-4389-9AB5-0C261CF2E85A}" type="slidenum">
              <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6866" name="Rectangle 2">
            <a:extLst>
              <a:ext uri="{FF2B5EF4-FFF2-40B4-BE49-F238E27FC236}">
                <a16:creationId xmlns:a16="http://schemas.microsoft.com/office/drawing/2014/main" id="{57EB9A46-0E74-46DC-A940-0734FA7D7F65}"/>
              </a:ext>
            </a:extLst>
          </p:cNvPr>
          <p:cNvSpPr>
            <a:spLocks noGrp="1" noRot="1" noChangeAspect="1" noChangeArrowheads="1" noTextEdit="1"/>
          </p:cNvSpPr>
          <p:nvPr>
            <p:ph type="sldImg"/>
          </p:nvPr>
        </p:nvSpPr>
        <p:spPr>
          <a:ln/>
        </p:spPr>
      </p:sp>
      <p:sp>
        <p:nvSpPr>
          <p:cNvPr id="36867" name="Rectangle 3">
            <a:extLst>
              <a:ext uri="{FF2B5EF4-FFF2-40B4-BE49-F238E27FC236}">
                <a16:creationId xmlns:a16="http://schemas.microsoft.com/office/drawing/2014/main" id="{31B96835-6052-41C5-AC03-52CAC23F4150}"/>
              </a:ext>
            </a:extLst>
          </p:cNvPr>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5098834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7D0C520-38CB-419F-BB1C-1528685D8153}"/>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AF94F07-49D7-4389-9AB5-0C261CF2E85A}" type="slidenum">
              <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6866" name="Rectangle 2">
            <a:extLst>
              <a:ext uri="{FF2B5EF4-FFF2-40B4-BE49-F238E27FC236}">
                <a16:creationId xmlns:a16="http://schemas.microsoft.com/office/drawing/2014/main" id="{57EB9A46-0E74-46DC-A940-0734FA7D7F65}"/>
              </a:ext>
            </a:extLst>
          </p:cNvPr>
          <p:cNvSpPr>
            <a:spLocks noGrp="1" noRot="1" noChangeAspect="1" noChangeArrowheads="1" noTextEdit="1"/>
          </p:cNvSpPr>
          <p:nvPr>
            <p:ph type="sldImg"/>
          </p:nvPr>
        </p:nvSpPr>
        <p:spPr>
          <a:ln/>
        </p:spPr>
      </p:sp>
      <p:sp>
        <p:nvSpPr>
          <p:cNvPr id="36867" name="Rectangle 3">
            <a:extLst>
              <a:ext uri="{FF2B5EF4-FFF2-40B4-BE49-F238E27FC236}">
                <a16:creationId xmlns:a16="http://schemas.microsoft.com/office/drawing/2014/main" id="{31B96835-6052-41C5-AC03-52CAC23F4150}"/>
              </a:ext>
            </a:extLst>
          </p:cNvPr>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1357211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7D0C520-38CB-419F-BB1C-1528685D8153}"/>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AF94F07-49D7-4389-9AB5-0C261CF2E85A}" type="slidenum">
              <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6866" name="Rectangle 2">
            <a:extLst>
              <a:ext uri="{FF2B5EF4-FFF2-40B4-BE49-F238E27FC236}">
                <a16:creationId xmlns:a16="http://schemas.microsoft.com/office/drawing/2014/main" id="{57EB9A46-0E74-46DC-A940-0734FA7D7F65}"/>
              </a:ext>
            </a:extLst>
          </p:cNvPr>
          <p:cNvSpPr>
            <a:spLocks noGrp="1" noRot="1" noChangeAspect="1" noChangeArrowheads="1" noTextEdit="1"/>
          </p:cNvSpPr>
          <p:nvPr>
            <p:ph type="sldImg"/>
          </p:nvPr>
        </p:nvSpPr>
        <p:spPr>
          <a:ln/>
        </p:spPr>
      </p:sp>
      <p:sp>
        <p:nvSpPr>
          <p:cNvPr id="36867" name="Rectangle 3">
            <a:extLst>
              <a:ext uri="{FF2B5EF4-FFF2-40B4-BE49-F238E27FC236}">
                <a16:creationId xmlns:a16="http://schemas.microsoft.com/office/drawing/2014/main" id="{31B96835-6052-41C5-AC03-52CAC23F4150}"/>
              </a:ext>
            </a:extLst>
          </p:cNvPr>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0353302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7D0C520-38CB-419F-BB1C-1528685D8153}"/>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AF94F07-49D7-4389-9AB5-0C261CF2E85A}" type="slidenum">
              <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6866" name="Rectangle 2">
            <a:extLst>
              <a:ext uri="{FF2B5EF4-FFF2-40B4-BE49-F238E27FC236}">
                <a16:creationId xmlns:a16="http://schemas.microsoft.com/office/drawing/2014/main" id="{57EB9A46-0E74-46DC-A940-0734FA7D7F65}"/>
              </a:ext>
            </a:extLst>
          </p:cNvPr>
          <p:cNvSpPr>
            <a:spLocks noGrp="1" noRot="1" noChangeAspect="1" noChangeArrowheads="1" noTextEdit="1"/>
          </p:cNvSpPr>
          <p:nvPr>
            <p:ph type="sldImg"/>
          </p:nvPr>
        </p:nvSpPr>
        <p:spPr>
          <a:ln/>
        </p:spPr>
      </p:sp>
      <p:sp>
        <p:nvSpPr>
          <p:cNvPr id="36867" name="Rectangle 3">
            <a:extLst>
              <a:ext uri="{FF2B5EF4-FFF2-40B4-BE49-F238E27FC236}">
                <a16:creationId xmlns:a16="http://schemas.microsoft.com/office/drawing/2014/main" id="{31B96835-6052-41C5-AC03-52CAC23F4150}"/>
              </a:ext>
            </a:extLst>
          </p:cNvPr>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8515930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7D0C520-38CB-419F-BB1C-1528685D8153}"/>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AF94F07-49D7-4389-9AB5-0C261CF2E85A}" type="slidenum">
              <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6866" name="Rectangle 2">
            <a:extLst>
              <a:ext uri="{FF2B5EF4-FFF2-40B4-BE49-F238E27FC236}">
                <a16:creationId xmlns:a16="http://schemas.microsoft.com/office/drawing/2014/main" id="{57EB9A46-0E74-46DC-A940-0734FA7D7F65}"/>
              </a:ext>
            </a:extLst>
          </p:cNvPr>
          <p:cNvSpPr>
            <a:spLocks noGrp="1" noRot="1" noChangeAspect="1" noChangeArrowheads="1" noTextEdit="1"/>
          </p:cNvSpPr>
          <p:nvPr>
            <p:ph type="sldImg"/>
          </p:nvPr>
        </p:nvSpPr>
        <p:spPr>
          <a:ln/>
        </p:spPr>
      </p:sp>
      <p:sp>
        <p:nvSpPr>
          <p:cNvPr id="36867" name="Rectangle 3">
            <a:extLst>
              <a:ext uri="{FF2B5EF4-FFF2-40B4-BE49-F238E27FC236}">
                <a16:creationId xmlns:a16="http://schemas.microsoft.com/office/drawing/2014/main" id="{31B96835-6052-41C5-AC03-52CAC23F4150}"/>
              </a:ext>
            </a:extLst>
          </p:cNvPr>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7526400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7D0C520-38CB-419F-BB1C-1528685D8153}"/>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AF94F07-49D7-4389-9AB5-0C261CF2E85A}" type="slidenum">
              <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6866" name="Rectangle 2">
            <a:extLst>
              <a:ext uri="{FF2B5EF4-FFF2-40B4-BE49-F238E27FC236}">
                <a16:creationId xmlns:a16="http://schemas.microsoft.com/office/drawing/2014/main" id="{57EB9A46-0E74-46DC-A940-0734FA7D7F65}"/>
              </a:ext>
            </a:extLst>
          </p:cNvPr>
          <p:cNvSpPr>
            <a:spLocks noGrp="1" noRot="1" noChangeAspect="1" noChangeArrowheads="1" noTextEdit="1"/>
          </p:cNvSpPr>
          <p:nvPr>
            <p:ph type="sldImg"/>
          </p:nvPr>
        </p:nvSpPr>
        <p:spPr>
          <a:ln/>
        </p:spPr>
      </p:sp>
      <p:sp>
        <p:nvSpPr>
          <p:cNvPr id="36867" name="Rectangle 3">
            <a:extLst>
              <a:ext uri="{FF2B5EF4-FFF2-40B4-BE49-F238E27FC236}">
                <a16:creationId xmlns:a16="http://schemas.microsoft.com/office/drawing/2014/main" id="{31B96835-6052-41C5-AC03-52CAC23F4150}"/>
              </a:ext>
            </a:extLst>
          </p:cNvPr>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0000738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7D0C520-38CB-419F-BB1C-1528685D8153}"/>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AF94F07-49D7-4389-9AB5-0C261CF2E85A}" type="slidenum">
              <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6866" name="Rectangle 2">
            <a:extLst>
              <a:ext uri="{FF2B5EF4-FFF2-40B4-BE49-F238E27FC236}">
                <a16:creationId xmlns:a16="http://schemas.microsoft.com/office/drawing/2014/main" id="{57EB9A46-0E74-46DC-A940-0734FA7D7F65}"/>
              </a:ext>
            </a:extLst>
          </p:cNvPr>
          <p:cNvSpPr>
            <a:spLocks noGrp="1" noRot="1" noChangeAspect="1" noChangeArrowheads="1" noTextEdit="1"/>
          </p:cNvSpPr>
          <p:nvPr>
            <p:ph type="sldImg"/>
          </p:nvPr>
        </p:nvSpPr>
        <p:spPr>
          <a:ln/>
        </p:spPr>
      </p:sp>
      <p:sp>
        <p:nvSpPr>
          <p:cNvPr id="36867" name="Rectangle 3">
            <a:extLst>
              <a:ext uri="{FF2B5EF4-FFF2-40B4-BE49-F238E27FC236}">
                <a16:creationId xmlns:a16="http://schemas.microsoft.com/office/drawing/2014/main" id="{31B96835-6052-41C5-AC03-52CAC23F4150}"/>
              </a:ext>
            </a:extLst>
          </p:cNvPr>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137775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7D0C520-38CB-419F-BB1C-1528685D8153}"/>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AF94F07-49D7-4389-9AB5-0C261CF2E85A}" type="slidenum">
              <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6866" name="Rectangle 2">
            <a:extLst>
              <a:ext uri="{FF2B5EF4-FFF2-40B4-BE49-F238E27FC236}">
                <a16:creationId xmlns:a16="http://schemas.microsoft.com/office/drawing/2014/main" id="{57EB9A46-0E74-46DC-A940-0734FA7D7F65}"/>
              </a:ext>
            </a:extLst>
          </p:cNvPr>
          <p:cNvSpPr>
            <a:spLocks noGrp="1" noRot="1" noChangeAspect="1" noChangeArrowheads="1" noTextEdit="1"/>
          </p:cNvSpPr>
          <p:nvPr>
            <p:ph type="sldImg"/>
          </p:nvPr>
        </p:nvSpPr>
        <p:spPr>
          <a:ln/>
        </p:spPr>
      </p:sp>
      <p:sp>
        <p:nvSpPr>
          <p:cNvPr id="36867" name="Rectangle 3">
            <a:extLst>
              <a:ext uri="{FF2B5EF4-FFF2-40B4-BE49-F238E27FC236}">
                <a16:creationId xmlns:a16="http://schemas.microsoft.com/office/drawing/2014/main" id="{31B96835-6052-41C5-AC03-52CAC23F4150}"/>
              </a:ext>
            </a:extLst>
          </p:cNvPr>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8827428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7D0C520-38CB-419F-BB1C-1528685D8153}"/>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AF94F07-49D7-4389-9AB5-0C261CF2E85A}" type="slidenum">
              <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6866" name="Rectangle 2">
            <a:extLst>
              <a:ext uri="{FF2B5EF4-FFF2-40B4-BE49-F238E27FC236}">
                <a16:creationId xmlns:a16="http://schemas.microsoft.com/office/drawing/2014/main" id="{57EB9A46-0E74-46DC-A940-0734FA7D7F65}"/>
              </a:ext>
            </a:extLst>
          </p:cNvPr>
          <p:cNvSpPr>
            <a:spLocks noGrp="1" noRot="1" noChangeAspect="1" noChangeArrowheads="1" noTextEdit="1"/>
          </p:cNvSpPr>
          <p:nvPr>
            <p:ph type="sldImg"/>
          </p:nvPr>
        </p:nvSpPr>
        <p:spPr>
          <a:ln/>
        </p:spPr>
      </p:sp>
      <p:sp>
        <p:nvSpPr>
          <p:cNvPr id="36867" name="Rectangle 3">
            <a:extLst>
              <a:ext uri="{FF2B5EF4-FFF2-40B4-BE49-F238E27FC236}">
                <a16:creationId xmlns:a16="http://schemas.microsoft.com/office/drawing/2014/main" id="{31B96835-6052-41C5-AC03-52CAC23F4150}"/>
              </a:ext>
            </a:extLst>
          </p:cNvPr>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2535287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7D0C520-38CB-419F-BB1C-1528685D8153}"/>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AF94F07-49D7-4389-9AB5-0C261CF2E85A}" type="slidenum">
              <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6866" name="Rectangle 2">
            <a:extLst>
              <a:ext uri="{FF2B5EF4-FFF2-40B4-BE49-F238E27FC236}">
                <a16:creationId xmlns:a16="http://schemas.microsoft.com/office/drawing/2014/main" id="{57EB9A46-0E74-46DC-A940-0734FA7D7F65}"/>
              </a:ext>
            </a:extLst>
          </p:cNvPr>
          <p:cNvSpPr>
            <a:spLocks noGrp="1" noRot="1" noChangeAspect="1" noChangeArrowheads="1" noTextEdit="1"/>
          </p:cNvSpPr>
          <p:nvPr>
            <p:ph type="sldImg"/>
          </p:nvPr>
        </p:nvSpPr>
        <p:spPr>
          <a:ln/>
        </p:spPr>
      </p:sp>
      <p:sp>
        <p:nvSpPr>
          <p:cNvPr id="36867" name="Rectangle 3">
            <a:extLst>
              <a:ext uri="{FF2B5EF4-FFF2-40B4-BE49-F238E27FC236}">
                <a16:creationId xmlns:a16="http://schemas.microsoft.com/office/drawing/2014/main" id="{31B96835-6052-41C5-AC03-52CAC23F4150}"/>
              </a:ext>
            </a:extLst>
          </p:cNvPr>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5065129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7D0C520-38CB-419F-BB1C-1528685D8153}"/>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AF94F07-49D7-4389-9AB5-0C261CF2E85A}" type="slidenum">
              <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6866" name="Rectangle 2">
            <a:extLst>
              <a:ext uri="{FF2B5EF4-FFF2-40B4-BE49-F238E27FC236}">
                <a16:creationId xmlns:a16="http://schemas.microsoft.com/office/drawing/2014/main" id="{57EB9A46-0E74-46DC-A940-0734FA7D7F65}"/>
              </a:ext>
            </a:extLst>
          </p:cNvPr>
          <p:cNvSpPr>
            <a:spLocks noGrp="1" noRot="1" noChangeAspect="1" noChangeArrowheads="1" noTextEdit="1"/>
          </p:cNvSpPr>
          <p:nvPr>
            <p:ph type="sldImg"/>
          </p:nvPr>
        </p:nvSpPr>
        <p:spPr>
          <a:ln/>
        </p:spPr>
      </p:sp>
      <p:sp>
        <p:nvSpPr>
          <p:cNvPr id="36867" name="Rectangle 3">
            <a:extLst>
              <a:ext uri="{FF2B5EF4-FFF2-40B4-BE49-F238E27FC236}">
                <a16:creationId xmlns:a16="http://schemas.microsoft.com/office/drawing/2014/main" id="{31B96835-6052-41C5-AC03-52CAC23F4150}"/>
              </a:ext>
            </a:extLst>
          </p:cNvPr>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6152695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7D0C520-38CB-419F-BB1C-1528685D8153}"/>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AF94F07-49D7-4389-9AB5-0C261CF2E85A}" type="slidenum">
              <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6866" name="Rectangle 2">
            <a:extLst>
              <a:ext uri="{FF2B5EF4-FFF2-40B4-BE49-F238E27FC236}">
                <a16:creationId xmlns:a16="http://schemas.microsoft.com/office/drawing/2014/main" id="{57EB9A46-0E74-46DC-A940-0734FA7D7F65}"/>
              </a:ext>
            </a:extLst>
          </p:cNvPr>
          <p:cNvSpPr>
            <a:spLocks noGrp="1" noRot="1" noChangeAspect="1" noChangeArrowheads="1" noTextEdit="1"/>
          </p:cNvSpPr>
          <p:nvPr>
            <p:ph type="sldImg"/>
          </p:nvPr>
        </p:nvSpPr>
        <p:spPr>
          <a:ln/>
        </p:spPr>
      </p:sp>
      <p:sp>
        <p:nvSpPr>
          <p:cNvPr id="36867" name="Rectangle 3">
            <a:extLst>
              <a:ext uri="{FF2B5EF4-FFF2-40B4-BE49-F238E27FC236}">
                <a16:creationId xmlns:a16="http://schemas.microsoft.com/office/drawing/2014/main" id="{31B96835-6052-41C5-AC03-52CAC23F4150}"/>
              </a:ext>
            </a:extLst>
          </p:cNvPr>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6067428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7D0C520-38CB-419F-BB1C-1528685D8153}"/>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AF94F07-49D7-4389-9AB5-0C261CF2E85A}" type="slidenum">
              <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6866" name="Rectangle 2">
            <a:extLst>
              <a:ext uri="{FF2B5EF4-FFF2-40B4-BE49-F238E27FC236}">
                <a16:creationId xmlns:a16="http://schemas.microsoft.com/office/drawing/2014/main" id="{57EB9A46-0E74-46DC-A940-0734FA7D7F65}"/>
              </a:ext>
            </a:extLst>
          </p:cNvPr>
          <p:cNvSpPr>
            <a:spLocks noGrp="1" noRot="1" noChangeAspect="1" noChangeArrowheads="1" noTextEdit="1"/>
          </p:cNvSpPr>
          <p:nvPr>
            <p:ph type="sldImg"/>
          </p:nvPr>
        </p:nvSpPr>
        <p:spPr>
          <a:ln/>
        </p:spPr>
      </p:sp>
      <p:sp>
        <p:nvSpPr>
          <p:cNvPr id="36867" name="Rectangle 3">
            <a:extLst>
              <a:ext uri="{FF2B5EF4-FFF2-40B4-BE49-F238E27FC236}">
                <a16:creationId xmlns:a16="http://schemas.microsoft.com/office/drawing/2014/main" id="{31B96835-6052-41C5-AC03-52CAC23F4150}"/>
              </a:ext>
            </a:extLst>
          </p:cNvPr>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4449465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7D0C520-38CB-419F-BB1C-1528685D8153}"/>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AF94F07-49D7-4389-9AB5-0C261CF2E85A}" type="slidenum">
              <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6866" name="Rectangle 2">
            <a:extLst>
              <a:ext uri="{FF2B5EF4-FFF2-40B4-BE49-F238E27FC236}">
                <a16:creationId xmlns:a16="http://schemas.microsoft.com/office/drawing/2014/main" id="{57EB9A46-0E74-46DC-A940-0734FA7D7F65}"/>
              </a:ext>
            </a:extLst>
          </p:cNvPr>
          <p:cNvSpPr>
            <a:spLocks noGrp="1" noRot="1" noChangeAspect="1" noChangeArrowheads="1" noTextEdit="1"/>
          </p:cNvSpPr>
          <p:nvPr>
            <p:ph type="sldImg"/>
          </p:nvPr>
        </p:nvSpPr>
        <p:spPr>
          <a:ln/>
        </p:spPr>
      </p:sp>
      <p:sp>
        <p:nvSpPr>
          <p:cNvPr id="36867" name="Rectangle 3">
            <a:extLst>
              <a:ext uri="{FF2B5EF4-FFF2-40B4-BE49-F238E27FC236}">
                <a16:creationId xmlns:a16="http://schemas.microsoft.com/office/drawing/2014/main" id="{31B96835-6052-41C5-AC03-52CAC23F4150}"/>
              </a:ext>
            </a:extLst>
          </p:cNvPr>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1776579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7D0C520-38CB-419F-BB1C-1528685D8153}"/>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AF94F07-49D7-4389-9AB5-0C261CF2E85A}" type="slidenum">
              <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6866" name="Rectangle 2">
            <a:extLst>
              <a:ext uri="{FF2B5EF4-FFF2-40B4-BE49-F238E27FC236}">
                <a16:creationId xmlns:a16="http://schemas.microsoft.com/office/drawing/2014/main" id="{57EB9A46-0E74-46DC-A940-0734FA7D7F65}"/>
              </a:ext>
            </a:extLst>
          </p:cNvPr>
          <p:cNvSpPr>
            <a:spLocks noGrp="1" noRot="1" noChangeAspect="1" noChangeArrowheads="1" noTextEdit="1"/>
          </p:cNvSpPr>
          <p:nvPr>
            <p:ph type="sldImg"/>
          </p:nvPr>
        </p:nvSpPr>
        <p:spPr>
          <a:ln/>
        </p:spPr>
      </p:sp>
      <p:sp>
        <p:nvSpPr>
          <p:cNvPr id="36867" name="Rectangle 3">
            <a:extLst>
              <a:ext uri="{FF2B5EF4-FFF2-40B4-BE49-F238E27FC236}">
                <a16:creationId xmlns:a16="http://schemas.microsoft.com/office/drawing/2014/main" id="{31B96835-6052-41C5-AC03-52CAC23F4150}"/>
              </a:ext>
            </a:extLst>
          </p:cNvPr>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3150024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7D0C520-38CB-419F-BB1C-1528685D8153}"/>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AF94F07-49D7-4389-9AB5-0C261CF2E85A}" type="slidenum">
              <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6866" name="Rectangle 2">
            <a:extLst>
              <a:ext uri="{FF2B5EF4-FFF2-40B4-BE49-F238E27FC236}">
                <a16:creationId xmlns:a16="http://schemas.microsoft.com/office/drawing/2014/main" id="{57EB9A46-0E74-46DC-A940-0734FA7D7F65}"/>
              </a:ext>
            </a:extLst>
          </p:cNvPr>
          <p:cNvSpPr>
            <a:spLocks noGrp="1" noRot="1" noChangeAspect="1" noChangeArrowheads="1" noTextEdit="1"/>
          </p:cNvSpPr>
          <p:nvPr>
            <p:ph type="sldImg"/>
          </p:nvPr>
        </p:nvSpPr>
        <p:spPr>
          <a:ln/>
        </p:spPr>
      </p:sp>
      <p:sp>
        <p:nvSpPr>
          <p:cNvPr id="36867" name="Rectangle 3">
            <a:extLst>
              <a:ext uri="{FF2B5EF4-FFF2-40B4-BE49-F238E27FC236}">
                <a16:creationId xmlns:a16="http://schemas.microsoft.com/office/drawing/2014/main" id="{31B96835-6052-41C5-AC03-52CAC23F4150}"/>
              </a:ext>
            </a:extLst>
          </p:cNvPr>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9123747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7D0C520-38CB-419F-BB1C-1528685D8153}"/>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AF94F07-49D7-4389-9AB5-0C261CF2E85A}" type="slidenum">
              <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6866" name="Rectangle 2">
            <a:extLst>
              <a:ext uri="{FF2B5EF4-FFF2-40B4-BE49-F238E27FC236}">
                <a16:creationId xmlns:a16="http://schemas.microsoft.com/office/drawing/2014/main" id="{57EB9A46-0E74-46DC-A940-0734FA7D7F65}"/>
              </a:ext>
            </a:extLst>
          </p:cNvPr>
          <p:cNvSpPr>
            <a:spLocks noGrp="1" noRot="1" noChangeAspect="1" noChangeArrowheads="1" noTextEdit="1"/>
          </p:cNvSpPr>
          <p:nvPr>
            <p:ph type="sldImg"/>
          </p:nvPr>
        </p:nvSpPr>
        <p:spPr>
          <a:ln/>
        </p:spPr>
      </p:sp>
      <p:sp>
        <p:nvSpPr>
          <p:cNvPr id="36867" name="Rectangle 3">
            <a:extLst>
              <a:ext uri="{FF2B5EF4-FFF2-40B4-BE49-F238E27FC236}">
                <a16:creationId xmlns:a16="http://schemas.microsoft.com/office/drawing/2014/main" id="{31B96835-6052-41C5-AC03-52CAC23F4150}"/>
              </a:ext>
            </a:extLst>
          </p:cNvPr>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1014338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7D0C520-38CB-419F-BB1C-1528685D8153}"/>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AF94F07-49D7-4389-9AB5-0C261CF2E85A}" type="slidenum">
              <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6866" name="Rectangle 2">
            <a:extLst>
              <a:ext uri="{FF2B5EF4-FFF2-40B4-BE49-F238E27FC236}">
                <a16:creationId xmlns:a16="http://schemas.microsoft.com/office/drawing/2014/main" id="{57EB9A46-0E74-46DC-A940-0734FA7D7F65}"/>
              </a:ext>
            </a:extLst>
          </p:cNvPr>
          <p:cNvSpPr>
            <a:spLocks noGrp="1" noRot="1" noChangeAspect="1" noChangeArrowheads="1" noTextEdit="1"/>
          </p:cNvSpPr>
          <p:nvPr>
            <p:ph type="sldImg"/>
          </p:nvPr>
        </p:nvSpPr>
        <p:spPr>
          <a:ln/>
        </p:spPr>
      </p:sp>
      <p:sp>
        <p:nvSpPr>
          <p:cNvPr id="36867" name="Rectangle 3">
            <a:extLst>
              <a:ext uri="{FF2B5EF4-FFF2-40B4-BE49-F238E27FC236}">
                <a16:creationId xmlns:a16="http://schemas.microsoft.com/office/drawing/2014/main" id="{31B96835-6052-41C5-AC03-52CAC23F4150}"/>
              </a:ext>
            </a:extLst>
          </p:cNvPr>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1725668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7D0C520-38CB-419F-BB1C-1528685D8153}"/>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AF94F07-49D7-4389-9AB5-0C261CF2E85A}" type="slidenum">
              <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6866" name="Rectangle 2">
            <a:extLst>
              <a:ext uri="{FF2B5EF4-FFF2-40B4-BE49-F238E27FC236}">
                <a16:creationId xmlns:a16="http://schemas.microsoft.com/office/drawing/2014/main" id="{57EB9A46-0E74-46DC-A940-0734FA7D7F65}"/>
              </a:ext>
            </a:extLst>
          </p:cNvPr>
          <p:cNvSpPr>
            <a:spLocks noGrp="1" noRot="1" noChangeAspect="1" noChangeArrowheads="1" noTextEdit="1"/>
          </p:cNvSpPr>
          <p:nvPr>
            <p:ph type="sldImg"/>
          </p:nvPr>
        </p:nvSpPr>
        <p:spPr>
          <a:ln/>
        </p:spPr>
      </p:sp>
      <p:sp>
        <p:nvSpPr>
          <p:cNvPr id="36867" name="Rectangle 3">
            <a:extLst>
              <a:ext uri="{FF2B5EF4-FFF2-40B4-BE49-F238E27FC236}">
                <a16:creationId xmlns:a16="http://schemas.microsoft.com/office/drawing/2014/main" id="{31B96835-6052-41C5-AC03-52CAC23F4150}"/>
              </a:ext>
            </a:extLst>
          </p:cNvPr>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0979637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7D0C520-38CB-419F-BB1C-1528685D8153}"/>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AF94F07-49D7-4389-9AB5-0C261CF2E85A}" type="slidenum">
              <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6866" name="Rectangle 2">
            <a:extLst>
              <a:ext uri="{FF2B5EF4-FFF2-40B4-BE49-F238E27FC236}">
                <a16:creationId xmlns:a16="http://schemas.microsoft.com/office/drawing/2014/main" id="{57EB9A46-0E74-46DC-A940-0734FA7D7F65}"/>
              </a:ext>
            </a:extLst>
          </p:cNvPr>
          <p:cNvSpPr>
            <a:spLocks noGrp="1" noRot="1" noChangeAspect="1" noChangeArrowheads="1" noTextEdit="1"/>
          </p:cNvSpPr>
          <p:nvPr>
            <p:ph type="sldImg"/>
          </p:nvPr>
        </p:nvSpPr>
        <p:spPr>
          <a:ln/>
        </p:spPr>
      </p:sp>
      <p:sp>
        <p:nvSpPr>
          <p:cNvPr id="36867" name="Rectangle 3">
            <a:extLst>
              <a:ext uri="{FF2B5EF4-FFF2-40B4-BE49-F238E27FC236}">
                <a16:creationId xmlns:a16="http://schemas.microsoft.com/office/drawing/2014/main" id="{31B96835-6052-41C5-AC03-52CAC23F4150}"/>
              </a:ext>
            </a:extLst>
          </p:cNvPr>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2457898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7D0C520-38CB-419F-BB1C-1528685D8153}"/>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AF94F07-49D7-4389-9AB5-0C261CF2E85A}" type="slidenum">
              <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6866" name="Rectangle 2">
            <a:extLst>
              <a:ext uri="{FF2B5EF4-FFF2-40B4-BE49-F238E27FC236}">
                <a16:creationId xmlns:a16="http://schemas.microsoft.com/office/drawing/2014/main" id="{57EB9A46-0E74-46DC-A940-0734FA7D7F65}"/>
              </a:ext>
            </a:extLst>
          </p:cNvPr>
          <p:cNvSpPr>
            <a:spLocks noGrp="1" noRot="1" noChangeAspect="1" noChangeArrowheads="1" noTextEdit="1"/>
          </p:cNvSpPr>
          <p:nvPr>
            <p:ph type="sldImg"/>
          </p:nvPr>
        </p:nvSpPr>
        <p:spPr>
          <a:ln/>
        </p:spPr>
      </p:sp>
      <p:sp>
        <p:nvSpPr>
          <p:cNvPr id="36867" name="Rectangle 3">
            <a:extLst>
              <a:ext uri="{FF2B5EF4-FFF2-40B4-BE49-F238E27FC236}">
                <a16:creationId xmlns:a16="http://schemas.microsoft.com/office/drawing/2014/main" id="{31B96835-6052-41C5-AC03-52CAC23F4150}"/>
              </a:ext>
            </a:extLst>
          </p:cNvPr>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461061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7D0C520-38CB-419F-BB1C-1528685D8153}"/>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AF94F07-49D7-4389-9AB5-0C261CF2E85A}" type="slidenum">
              <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6866" name="Rectangle 2">
            <a:extLst>
              <a:ext uri="{FF2B5EF4-FFF2-40B4-BE49-F238E27FC236}">
                <a16:creationId xmlns:a16="http://schemas.microsoft.com/office/drawing/2014/main" id="{57EB9A46-0E74-46DC-A940-0734FA7D7F65}"/>
              </a:ext>
            </a:extLst>
          </p:cNvPr>
          <p:cNvSpPr>
            <a:spLocks noGrp="1" noRot="1" noChangeAspect="1" noChangeArrowheads="1" noTextEdit="1"/>
          </p:cNvSpPr>
          <p:nvPr>
            <p:ph type="sldImg"/>
          </p:nvPr>
        </p:nvSpPr>
        <p:spPr>
          <a:ln/>
        </p:spPr>
      </p:sp>
      <p:sp>
        <p:nvSpPr>
          <p:cNvPr id="36867" name="Rectangle 3">
            <a:extLst>
              <a:ext uri="{FF2B5EF4-FFF2-40B4-BE49-F238E27FC236}">
                <a16:creationId xmlns:a16="http://schemas.microsoft.com/office/drawing/2014/main" id="{31B96835-6052-41C5-AC03-52CAC23F4150}"/>
              </a:ext>
            </a:extLst>
          </p:cNvPr>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9348398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7D0C520-38CB-419F-BB1C-1528685D8153}"/>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AF94F07-49D7-4389-9AB5-0C261CF2E85A}" type="slidenum">
              <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6866" name="Rectangle 2">
            <a:extLst>
              <a:ext uri="{FF2B5EF4-FFF2-40B4-BE49-F238E27FC236}">
                <a16:creationId xmlns:a16="http://schemas.microsoft.com/office/drawing/2014/main" id="{57EB9A46-0E74-46DC-A940-0734FA7D7F65}"/>
              </a:ext>
            </a:extLst>
          </p:cNvPr>
          <p:cNvSpPr>
            <a:spLocks noGrp="1" noRot="1" noChangeAspect="1" noChangeArrowheads="1" noTextEdit="1"/>
          </p:cNvSpPr>
          <p:nvPr>
            <p:ph type="sldImg"/>
          </p:nvPr>
        </p:nvSpPr>
        <p:spPr>
          <a:ln/>
        </p:spPr>
      </p:sp>
      <p:sp>
        <p:nvSpPr>
          <p:cNvPr id="36867" name="Rectangle 3">
            <a:extLst>
              <a:ext uri="{FF2B5EF4-FFF2-40B4-BE49-F238E27FC236}">
                <a16:creationId xmlns:a16="http://schemas.microsoft.com/office/drawing/2014/main" id="{31B96835-6052-41C5-AC03-52CAC23F4150}"/>
              </a:ext>
            </a:extLst>
          </p:cNvPr>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0149697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BC6BC1-128A-4ADE-B917-B2032C67329D}"/>
              </a:ext>
            </a:extLst>
          </p:cNvPr>
          <p:cNvSpPr>
            <a:spLocks noGrp="1"/>
          </p:cNvSpPr>
          <p:nvPr>
            <p:ph type="ctrTitle"/>
          </p:nvPr>
        </p:nvSpPr>
        <p:spPr>
          <a:xfrm>
            <a:off x="1143000" y="1122363"/>
            <a:ext cx="6858000" cy="2387600"/>
          </a:xfrm>
        </p:spPr>
        <p:txBody>
          <a:bodyPr anchor="b"/>
          <a:lstStyle>
            <a:lvl1pPr algn="ctr">
              <a:defRPr sz="6000"/>
            </a:lvl1pPr>
          </a:lstStyle>
          <a:p>
            <a:r>
              <a:rPr lang="de-DE"/>
              <a:t>Titelmasterformat durch Klicken bearbeiten</a:t>
            </a:r>
          </a:p>
        </p:txBody>
      </p:sp>
      <p:sp>
        <p:nvSpPr>
          <p:cNvPr id="3" name="Untertitel 2">
            <a:extLst>
              <a:ext uri="{FF2B5EF4-FFF2-40B4-BE49-F238E27FC236}">
                <a16:creationId xmlns:a16="http://schemas.microsoft.com/office/drawing/2014/main" id="{4F83478C-338D-41E2-9048-351CDAD0DAE9}"/>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
        <p:nvSpPr>
          <p:cNvPr id="4" name="Datumsplatzhalter 3">
            <a:extLst>
              <a:ext uri="{FF2B5EF4-FFF2-40B4-BE49-F238E27FC236}">
                <a16:creationId xmlns:a16="http://schemas.microsoft.com/office/drawing/2014/main" id="{EECDB277-6663-4FB1-B2C4-5CB1EBE30EB7}"/>
              </a:ext>
            </a:extLst>
          </p:cNvPr>
          <p:cNvSpPr>
            <a:spLocks noGrp="1"/>
          </p:cNvSpPr>
          <p:nvPr>
            <p:ph type="dt" sz="half" idx="10"/>
          </p:nvPr>
        </p:nvSpPr>
        <p:spPr/>
        <p:txBody>
          <a:bodyPr/>
          <a:lstStyle>
            <a:lvl1pPr>
              <a:defRPr/>
            </a:lvl1pPr>
          </a:lstStyle>
          <a:p>
            <a:endParaRPr lang="de-DE" altLang="de-DE"/>
          </a:p>
        </p:txBody>
      </p:sp>
      <p:sp>
        <p:nvSpPr>
          <p:cNvPr id="5" name="Fußzeilenplatzhalter 4">
            <a:extLst>
              <a:ext uri="{FF2B5EF4-FFF2-40B4-BE49-F238E27FC236}">
                <a16:creationId xmlns:a16="http://schemas.microsoft.com/office/drawing/2014/main" id="{5E048899-9221-4EC4-8BD8-4F5418D48C5E}"/>
              </a:ext>
            </a:extLst>
          </p:cNvPr>
          <p:cNvSpPr>
            <a:spLocks noGrp="1"/>
          </p:cNvSpPr>
          <p:nvPr>
            <p:ph type="ftr" sz="quarter" idx="11"/>
          </p:nvPr>
        </p:nvSpPr>
        <p:spPr/>
        <p:txBody>
          <a:bodyPr/>
          <a:lstStyle>
            <a:lvl1pPr>
              <a:defRPr/>
            </a:lvl1pPr>
          </a:lstStyle>
          <a:p>
            <a:endParaRPr lang="de-DE" altLang="de-DE"/>
          </a:p>
        </p:txBody>
      </p:sp>
      <p:sp>
        <p:nvSpPr>
          <p:cNvPr id="6" name="Foliennummernplatzhalter 5">
            <a:extLst>
              <a:ext uri="{FF2B5EF4-FFF2-40B4-BE49-F238E27FC236}">
                <a16:creationId xmlns:a16="http://schemas.microsoft.com/office/drawing/2014/main" id="{AC105C02-C2E2-495C-9C16-97E51AA064E2}"/>
              </a:ext>
            </a:extLst>
          </p:cNvPr>
          <p:cNvSpPr>
            <a:spLocks noGrp="1"/>
          </p:cNvSpPr>
          <p:nvPr>
            <p:ph type="sldNum" sz="quarter" idx="12"/>
          </p:nvPr>
        </p:nvSpPr>
        <p:spPr/>
        <p:txBody>
          <a:bodyPr/>
          <a:lstStyle>
            <a:lvl1pPr>
              <a:defRPr/>
            </a:lvl1pPr>
          </a:lstStyle>
          <a:p>
            <a:fld id="{4D07BF59-82F5-4B7F-A964-A863C84081DF}" type="slidenum">
              <a:rPr lang="de-DE" altLang="de-DE"/>
              <a:pPr/>
              <a:t>‹Nr.›</a:t>
            </a:fld>
            <a:endParaRPr lang="de-DE" altLang="de-DE"/>
          </a:p>
        </p:txBody>
      </p:sp>
    </p:spTree>
    <p:extLst>
      <p:ext uri="{BB962C8B-B14F-4D97-AF65-F5344CB8AC3E}">
        <p14:creationId xmlns:p14="http://schemas.microsoft.com/office/powerpoint/2010/main" val="1198452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9D213F-9375-41AA-B1C5-F1F327AF6DCE}"/>
              </a:ext>
            </a:extLst>
          </p:cNvPr>
          <p:cNvSpPr>
            <a:spLocks noGrp="1"/>
          </p:cNvSpPr>
          <p:nvPr>
            <p:ph type="title"/>
          </p:nvPr>
        </p:nvSpPr>
        <p:spPr/>
        <p:txBody>
          <a:bodyPr/>
          <a:lstStyle/>
          <a:p>
            <a:r>
              <a:rPr lang="de-DE"/>
              <a:t>Titelmasterformat durch Klicken bearbeiten</a:t>
            </a:r>
          </a:p>
        </p:txBody>
      </p:sp>
      <p:sp>
        <p:nvSpPr>
          <p:cNvPr id="3" name="Vertikaler Textplatzhalter 2">
            <a:extLst>
              <a:ext uri="{FF2B5EF4-FFF2-40B4-BE49-F238E27FC236}">
                <a16:creationId xmlns:a16="http://schemas.microsoft.com/office/drawing/2014/main" id="{1F755436-8C29-40F2-90CB-C2AB8BD47040}"/>
              </a:ext>
            </a:extLst>
          </p:cNvPr>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B4C094EB-B990-4DD6-8B56-A41FD4FD9F13}"/>
              </a:ext>
            </a:extLst>
          </p:cNvPr>
          <p:cNvSpPr>
            <a:spLocks noGrp="1"/>
          </p:cNvSpPr>
          <p:nvPr>
            <p:ph type="dt" sz="half" idx="10"/>
          </p:nvPr>
        </p:nvSpPr>
        <p:spPr/>
        <p:txBody>
          <a:bodyPr/>
          <a:lstStyle>
            <a:lvl1pPr>
              <a:defRPr/>
            </a:lvl1pPr>
          </a:lstStyle>
          <a:p>
            <a:endParaRPr lang="de-DE" altLang="de-DE"/>
          </a:p>
        </p:txBody>
      </p:sp>
      <p:sp>
        <p:nvSpPr>
          <p:cNvPr id="5" name="Fußzeilenplatzhalter 4">
            <a:extLst>
              <a:ext uri="{FF2B5EF4-FFF2-40B4-BE49-F238E27FC236}">
                <a16:creationId xmlns:a16="http://schemas.microsoft.com/office/drawing/2014/main" id="{27678651-5967-4913-B808-FDE9E307067B}"/>
              </a:ext>
            </a:extLst>
          </p:cNvPr>
          <p:cNvSpPr>
            <a:spLocks noGrp="1"/>
          </p:cNvSpPr>
          <p:nvPr>
            <p:ph type="ftr" sz="quarter" idx="11"/>
          </p:nvPr>
        </p:nvSpPr>
        <p:spPr/>
        <p:txBody>
          <a:bodyPr/>
          <a:lstStyle>
            <a:lvl1pPr>
              <a:defRPr/>
            </a:lvl1pPr>
          </a:lstStyle>
          <a:p>
            <a:endParaRPr lang="de-DE" altLang="de-DE"/>
          </a:p>
        </p:txBody>
      </p:sp>
      <p:sp>
        <p:nvSpPr>
          <p:cNvPr id="6" name="Foliennummernplatzhalter 5">
            <a:extLst>
              <a:ext uri="{FF2B5EF4-FFF2-40B4-BE49-F238E27FC236}">
                <a16:creationId xmlns:a16="http://schemas.microsoft.com/office/drawing/2014/main" id="{999613E5-112D-4D50-8BB2-C0B5655F4E3A}"/>
              </a:ext>
            </a:extLst>
          </p:cNvPr>
          <p:cNvSpPr>
            <a:spLocks noGrp="1"/>
          </p:cNvSpPr>
          <p:nvPr>
            <p:ph type="sldNum" sz="quarter" idx="12"/>
          </p:nvPr>
        </p:nvSpPr>
        <p:spPr/>
        <p:txBody>
          <a:bodyPr/>
          <a:lstStyle>
            <a:lvl1pPr>
              <a:defRPr/>
            </a:lvl1pPr>
          </a:lstStyle>
          <a:p>
            <a:fld id="{5FFB756B-9775-426E-9899-4382A4D568A0}" type="slidenum">
              <a:rPr lang="de-DE" altLang="de-DE"/>
              <a:pPr/>
              <a:t>‹Nr.›</a:t>
            </a:fld>
            <a:endParaRPr lang="de-DE" altLang="de-DE"/>
          </a:p>
        </p:txBody>
      </p:sp>
    </p:spTree>
    <p:extLst>
      <p:ext uri="{BB962C8B-B14F-4D97-AF65-F5344CB8AC3E}">
        <p14:creationId xmlns:p14="http://schemas.microsoft.com/office/powerpoint/2010/main" val="1336908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3FF63E47-A8D1-4999-8F6D-F14B15A01DFB}"/>
              </a:ext>
            </a:extLst>
          </p:cNvPr>
          <p:cNvSpPr>
            <a:spLocks noGrp="1"/>
          </p:cNvSpPr>
          <p:nvPr>
            <p:ph type="title" orient="vert"/>
          </p:nvPr>
        </p:nvSpPr>
        <p:spPr>
          <a:xfrm>
            <a:off x="6629400" y="274638"/>
            <a:ext cx="2057400" cy="5851525"/>
          </a:xfrm>
        </p:spPr>
        <p:txBody>
          <a:bodyPr vert="eaVert"/>
          <a:lstStyle/>
          <a:p>
            <a:r>
              <a:rPr lang="de-DE"/>
              <a:t>Titelmasterformat durch Klicken bearbeiten</a:t>
            </a:r>
          </a:p>
        </p:txBody>
      </p:sp>
      <p:sp>
        <p:nvSpPr>
          <p:cNvPr id="3" name="Vertikaler Textplatzhalter 2">
            <a:extLst>
              <a:ext uri="{FF2B5EF4-FFF2-40B4-BE49-F238E27FC236}">
                <a16:creationId xmlns:a16="http://schemas.microsoft.com/office/drawing/2014/main" id="{9604C49A-338D-4EEA-BE9A-7501376A5C97}"/>
              </a:ext>
            </a:extLst>
          </p:cNvPr>
          <p:cNvSpPr>
            <a:spLocks noGrp="1"/>
          </p:cNvSpPr>
          <p:nvPr>
            <p:ph type="body" orient="vert" idx="1"/>
          </p:nvPr>
        </p:nvSpPr>
        <p:spPr>
          <a:xfrm>
            <a:off x="457200" y="274638"/>
            <a:ext cx="6019800" cy="5851525"/>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07A22AD-ABAA-4C6C-8B88-78AEDB20B2F2}"/>
              </a:ext>
            </a:extLst>
          </p:cNvPr>
          <p:cNvSpPr>
            <a:spLocks noGrp="1"/>
          </p:cNvSpPr>
          <p:nvPr>
            <p:ph type="dt" sz="half" idx="10"/>
          </p:nvPr>
        </p:nvSpPr>
        <p:spPr/>
        <p:txBody>
          <a:bodyPr/>
          <a:lstStyle>
            <a:lvl1pPr>
              <a:defRPr/>
            </a:lvl1pPr>
          </a:lstStyle>
          <a:p>
            <a:endParaRPr lang="de-DE" altLang="de-DE"/>
          </a:p>
        </p:txBody>
      </p:sp>
      <p:sp>
        <p:nvSpPr>
          <p:cNvPr id="5" name="Fußzeilenplatzhalter 4">
            <a:extLst>
              <a:ext uri="{FF2B5EF4-FFF2-40B4-BE49-F238E27FC236}">
                <a16:creationId xmlns:a16="http://schemas.microsoft.com/office/drawing/2014/main" id="{41DB7506-231B-48F6-A13E-9D5A01FF8693}"/>
              </a:ext>
            </a:extLst>
          </p:cNvPr>
          <p:cNvSpPr>
            <a:spLocks noGrp="1"/>
          </p:cNvSpPr>
          <p:nvPr>
            <p:ph type="ftr" sz="quarter" idx="11"/>
          </p:nvPr>
        </p:nvSpPr>
        <p:spPr/>
        <p:txBody>
          <a:bodyPr/>
          <a:lstStyle>
            <a:lvl1pPr>
              <a:defRPr/>
            </a:lvl1pPr>
          </a:lstStyle>
          <a:p>
            <a:endParaRPr lang="de-DE" altLang="de-DE"/>
          </a:p>
        </p:txBody>
      </p:sp>
      <p:sp>
        <p:nvSpPr>
          <p:cNvPr id="6" name="Foliennummernplatzhalter 5">
            <a:extLst>
              <a:ext uri="{FF2B5EF4-FFF2-40B4-BE49-F238E27FC236}">
                <a16:creationId xmlns:a16="http://schemas.microsoft.com/office/drawing/2014/main" id="{7B1EC6C7-A55A-44DB-ABED-E1F6B133238E}"/>
              </a:ext>
            </a:extLst>
          </p:cNvPr>
          <p:cNvSpPr>
            <a:spLocks noGrp="1"/>
          </p:cNvSpPr>
          <p:nvPr>
            <p:ph type="sldNum" sz="quarter" idx="12"/>
          </p:nvPr>
        </p:nvSpPr>
        <p:spPr/>
        <p:txBody>
          <a:bodyPr/>
          <a:lstStyle>
            <a:lvl1pPr>
              <a:defRPr/>
            </a:lvl1pPr>
          </a:lstStyle>
          <a:p>
            <a:fld id="{2A96F0DA-FB9C-43E5-8BD0-E67E07B0806C}" type="slidenum">
              <a:rPr lang="de-DE" altLang="de-DE"/>
              <a:pPr/>
              <a:t>‹Nr.›</a:t>
            </a:fld>
            <a:endParaRPr lang="de-DE" altLang="de-DE"/>
          </a:p>
        </p:txBody>
      </p:sp>
    </p:spTree>
    <p:extLst>
      <p:ext uri="{BB962C8B-B14F-4D97-AF65-F5344CB8AC3E}">
        <p14:creationId xmlns:p14="http://schemas.microsoft.com/office/powerpoint/2010/main" val="42002031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Titel und Text über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9F59A1-FF5B-496B-8198-5E5A7FC3C50C}"/>
              </a:ext>
            </a:extLst>
          </p:cNvPr>
          <p:cNvSpPr>
            <a:spLocks noGrp="1"/>
          </p:cNvSpPr>
          <p:nvPr>
            <p:ph type="title"/>
          </p:nvPr>
        </p:nvSpPr>
        <p:spPr>
          <a:xfrm>
            <a:off x="457200" y="274638"/>
            <a:ext cx="8229600" cy="1143000"/>
          </a:xfrm>
        </p:spPr>
        <p:txBody>
          <a:bodyPr/>
          <a:lstStyle/>
          <a:p>
            <a:r>
              <a:rPr lang="de-DE"/>
              <a:t>Titelmasterformat durch Klicken bearbeiten</a:t>
            </a:r>
          </a:p>
        </p:txBody>
      </p:sp>
      <p:sp>
        <p:nvSpPr>
          <p:cNvPr id="3" name="Textplatzhalter 2">
            <a:extLst>
              <a:ext uri="{FF2B5EF4-FFF2-40B4-BE49-F238E27FC236}">
                <a16:creationId xmlns:a16="http://schemas.microsoft.com/office/drawing/2014/main" id="{D5388204-ECD4-4B07-84F4-8AA0D48B4F17}"/>
              </a:ext>
            </a:extLst>
          </p:cNvPr>
          <p:cNvSpPr>
            <a:spLocks noGrp="1"/>
          </p:cNvSpPr>
          <p:nvPr>
            <p:ph type="body" sz="half" idx="1"/>
          </p:nvPr>
        </p:nvSpPr>
        <p:spPr>
          <a:xfrm>
            <a:off x="457200" y="1600200"/>
            <a:ext cx="8229600" cy="21859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D4CAE5A2-59DC-4125-91C6-8AC61A8CF27B}"/>
              </a:ext>
            </a:extLst>
          </p:cNvPr>
          <p:cNvSpPr>
            <a:spLocks noGrp="1"/>
          </p:cNvSpPr>
          <p:nvPr>
            <p:ph sz="half" idx="2"/>
          </p:nvPr>
        </p:nvSpPr>
        <p:spPr>
          <a:xfrm>
            <a:off x="457200" y="3938588"/>
            <a:ext cx="8229600" cy="2187575"/>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7B0B8F9D-BC58-4DDA-8FBF-88726181ED80}"/>
              </a:ext>
            </a:extLst>
          </p:cNvPr>
          <p:cNvSpPr>
            <a:spLocks noGrp="1"/>
          </p:cNvSpPr>
          <p:nvPr>
            <p:ph type="dt" sz="half" idx="10"/>
          </p:nvPr>
        </p:nvSpPr>
        <p:spPr>
          <a:xfrm>
            <a:off x="457200" y="6245225"/>
            <a:ext cx="2133600" cy="476250"/>
          </a:xfrm>
        </p:spPr>
        <p:txBody>
          <a:bodyPr/>
          <a:lstStyle>
            <a:lvl1pPr>
              <a:defRPr/>
            </a:lvl1pPr>
          </a:lstStyle>
          <a:p>
            <a:endParaRPr lang="de-DE" altLang="de-DE"/>
          </a:p>
        </p:txBody>
      </p:sp>
      <p:sp>
        <p:nvSpPr>
          <p:cNvPr id="6" name="Fußzeilenplatzhalter 5">
            <a:extLst>
              <a:ext uri="{FF2B5EF4-FFF2-40B4-BE49-F238E27FC236}">
                <a16:creationId xmlns:a16="http://schemas.microsoft.com/office/drawing/2014/main" id="{88878AB5-8CC0-4D97-B73D-8B9AD0CF211F}"/>
              </a:ext>
            </a:extLst>
          </p:cNvPr>
          <p:cNvSpPr>
            <a:spLocks noGrp="1"/>
          </p:cNvSpPr>
          <p:nvPr>
            <p:ph type="ftr" sz="quarter" idx="11"/>
          </p:nvPr>
        </p:nvSpPr>
        <p:spPr>
          <a:xfrm>
            <a:off x="3124200" y="6245225"/>
            <a:ext cx="2895600" cy="476250"/>
          </a:xfrm>
        </p:spPr>
        <p:txBody>
          <a:bodyPr/>
          <a:lstStyle>
            <a:lvl1pPr>
              <a:defRPr/>
            </a:lvl1pPr>
          </a:lstStyle>
          <a:p>
            <a:endParaRPr lang="de-DE" altLang="de-DE"/>
          </a:p>
        </p:txBody>
      </p:sp>
      <p:sp>
        <p:nvSpPr>
          <p:cNvPr id="7" name="Foliennummernplatzhalter 6">
            <a:extLst>
              <a:ext uri="{FF2B5EF4-FFF2-40B4-BE49-F238E27FC236}">
                <a16:creationId xmlns:a16="http://schemas.microsoft.com/office/drawing/2014/main" id="{45E9E2ED-E898-4AF0-85A9-F014793B26AA}"/>
              </a:ext>
            </a:extLst>
          </p:cNvPr>
          <p:cNvSpPr>
            <a:spLocks noGrp="1"/>
          </p:cNvSpPr>
          <p:nvPr>
            <p:ph type="sldNum" sz="quarter" idx="12"/>
          </p:nvPr>
        </p:nvSpPr>
        <p:spPr>
          <a:xfrm>
            <a:off x="6553200" y="6245225"/>
            <a:ext cx="2133600" cy="476250"/>
          </a:xfrm>
        </p:spPr>
        <p:txBody>
          <a:bodyPr/>
          <a:lstStyle>
            <a:lvl1pPr>
              <a:defRPr/>
            </a:lvl1pPr>
          </a:lstStyle>
          <a:p>
            <a:fld id="{69996BF9-B0C3-4A20-878D-DD076F0E7F3F}" type="slidenum">
              <a:rPr lang="de-DE" altLang="de-DE"/>
              <a:pPr/>
              <a:t>‹Nr.›</a:t>
            </a:fld>
            <a:endParaRPr lang="de-DE" altLang="de-DE"/>
          </a:p>
        </p:txBody>
      </p:sp>
    </p:spTree>
    <p:extLst>
      <p:ext uri="{BB962C8B-B14F-4D97-AF65-F5344CB8AC3E}">
        <p14:creationId xmlns:p14="http://schemas.microsoft.com/office/powerpoint/2010/main" val="36421608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AECC7E-08A2-408A-9418-6E83CE3BB01F}"/>
              </a:ext>
            </a:extLst>
          </p:cNvPr>
          <p:cNvSpPr>
            <a:spLocks noGrp="1"/>
          </p:cNvSpPr>
          <p:nvPr>
            <p:ph type="title"/>
          </p:nvPr>
        </p:nvSpPr>
        <p:spPr>
          <a:xfrm>
            <a:off x="457200" y="274638"/>
            <a:ext cx="8229600" cy="1143000"/>
          </a:xfrm>
        </p:spPr>
        <p:txBody>
          <a:bodyPr/>
          <a:lstStyle/>
          <a:p>
            <a:r>
              <a:rPr lang="de-DE"/>
              <a:t>Titelmasterformat durch Klicken bearbeiten</a:t>
            </a:r>
          </a:p>
        </p:txBody>
      </p:sp>
      <p:sp>
        <p:nvSpPr>
          <p:cNvPr id="3" name="Textplatzhalter 2">
            <a:extLst>
              <a:ext uri="{FF2B5EF4-FFF2-40B4-BE49-F238E27FC236}">
                <a16:creationId xmlns:a16="http://schemas.microsoft.com/office/drawing/2014/main" id="{3D33A1F6-A80D-43D4-B7A9-BC00BF67B6CC}"/>
              </a:ext>
            </a:extLst>
          </p:cNvPr>
          <p:cNvSpPr>
            <a:spLocks noGrp="1"/>
          </p:cNvSpPr>
          <p:nvPr>
            <p:ph type="body" sz="half" idx="1"/>
          </p:nvPr>
        </p:nvSpPr>
        <p:spPr>
          <a:xfrm>
            <a:off x="457200" y="1600200"/>
            <a:ext cx="4038600" cy="4525963"/>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4870E8BA-D0BD-43C9-9C07-635C128C02F2}"/>
              </a:ext>
            </a:extLst>
          </p:cNvPr>
          <p:cNvSpPr>
            <a:spLocks noGrp="1"/>
          </p:cNvSpPr>
          <p:nvPr>
            <p:ph sz="half" idx="2"/>
          </p:nvPr>
        </p:nvSpPr>
        <p:spPr>
          <a:xfrm>
            <a:off x="4648200" y="1600200"/>
            <a:ext cx="4038600" cy="4525963"/>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08FE4F71-EF3D-479E-AD17-2C0F2A4913A8}"/>
              </a:ext>
            </a:extLst>
          </p:cNvPr>
          <p:cNvSpPr>
            <a:spLocks noGrp="1"/>
          </p:cNvSpPr>
          <p:nvPr>
            <p:ph type="dt" sz="half" idx="10"/>
          </p:nvPr>
        </p:nvSpPr>
        <p:spPr>
          <a:xfrm>
            <a:off x="457200" y="6245225"/>
            <a:ext cx="2133600" cy="476250"/>
          </a:xfrm>
        </p:spPr>
        <p:txBody>
          <a:bodyPr/>
          <a:lstStyle>
            <a:lvl1pPr>
              <a:defRPr/>
            </a:lvl1pPr>
          </a:lstStyle>
          <a:p>
            <a:endParaRPr lang="de-DE" altLang="de-DE"/>
          </a:p>
        </p:txBody>
      </p:sp>
      <p:sp>
        <p:nvSpPr>
          <p:cNvPr id="6" name="Fußzeilenplatzhalter 5">
            <a:extLst>
              <a:ext uri="{FF2B5EF4-FFF2-40B4-BE49-F238E27FC236}">
                <a16:creationId xmlns:a16="http://schemas.microsoft.com/office/drawing/2014/main" id="{4933722F-1627-44B3-984C-331FC1D3CF20}"/>
              </a:ext>
            </a:extLst>
          </p:cNvPr>
          <p:cNvSpPr>
            <a:spLocks noGrp="1"/>
          </p:cNvSpPr>
          <p:nvPr>
            <p:ph type="ftr" sz="quarter" idx="11"/>
          </p:nvPr>
        </p:nvSpPr>
        <p:spPr>
          <a:xfrm>
            <a:off x="3124200" y="6245225"/>
            <a:ext cx="2895600" cy="476250"/>
          </a:xfrm>
        </p:spPr>
        <p:txBody>
          <a:bodyPr/>
          <a:lstStyle>
            <a:lvl1pPr>
              <a:defRPr/>
            </a:lvl1pPr>
          </a:lstStyle>
          <a:p>
            <a:endParaRPr lang="de-DE" altLang="de-DE"/>
          </a:p>
        </p:txBody>
      </p:sp>
      <p:sp>
        <p:nvSpPr>
          <p:cNvPr id="7" name="Foliennummernplatzhalter 6">
            <a:extLst>
              <a:ext uri="{FF2B5EF4-FFF2-40B4-BE49-F238E27FC236}">
                <a16:creationId xmlns:a16="http://schemas.microsoft.com/office/drawing/2014/main" id="{DF85A5C2-E2AC-408C-ABA4-5AF5F7C5163C}"/>
              </a:ext>
            </a:extLst>
          </p:cNvPr>
          <p:cNvSpPr>
            <a:spLocks noGrp="1"/>
          </p:cNvSpPr>
          <p:nvPr>
            <p:ph type="sldNum" sz="quarter" idx="12"/>
          </p:nvPr>
        </p:nvSpPr>
        <p:spPr>
          <a:xfrm>
            <a:off x="6553200" y="6245225"/>
            <a:ext cx="2133600" cy="476250"/>
          </a:xfrm>
        </p:spPr>
        <p:txBody>
          <a:bodyPr/>
          <a:lstStyle>
            <a:lvl1pPr>
              <a:defRPr/>
            </a:lvl1pPr>
          </a:lstStyle>
          <a:p>
            <a:fld id="{6C264849-ADC5-413F-9949-935BB0A66650}" type="slidenum">
              <a:rPr lang="de-DE" altLang="de-DE"/>
              <a:pPr/>
              <a:t>‹Nr.›</a:t>
            </a:fld>
            <a:endParaRPr lang="de-DE" altLang="de-DE"/>
          </a:p>
        </p:txBody>
      </p:sp>
    </p:spTree>
    <p:extLst>
      <p:ext uri="{BB962C8B-B14F-4D97-AF65-F5344CB8AC3E}">
        <p14:creationId xmlns:p14="http://schemas.microsoft.com/office/powerpoint/2010/main" val="289875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731997-D77B-4FCC-ADAF-70359A5B20EF}"/>
              </a:ext>
            </a:extLst>
          </p:cNvPr>
          <p:cNvSpPr>
            <a:spLocks noGrp="1"/>
          </p:cNvSpPr>
          <p:nvPr>
            <p:ph type="title"/>
          </p:nvPr>
        </p:nvSpPr>
        <p:spPr/>
        <p:txBody>
          <a:bodyPr/>
          <a:lstStyle/>
          <a:p>
            <a:r>
              <a:rPr lang="de-DE"/>
              <a:t>Titelmasterformat durch Klicken bearbeiten</a:t>
            </a:r>
          </a:p>
        </p:txBody>
      </p:sp>
      <p:sp>
        <p:nvSpPr>
          <p:cNvPr id="3" name="Inhaltsplatzhalter 2">
            <a:extLst>
              <a:ext uri="{FF2B5EF4-FFF2-40B4-BE49-F238E27FC236}">
                <a16:creationId xmlns:a16="http://schemas.microsoft.com/office/drawing/2014/main" id="{FF85E327-EDA0-4A6B-8184-A4B9E803F085}"/>
              </a:ext>
            </a:extLst>
          </p:cNvPr>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9FC96242-C68A-4DF8-AF9F-94309337118D}"/>
              </a:ext>
            </a:extLst>
          </p:cNvPr>
          <p:cNvSpPr>
            <a:spLocks noGrp="1"/>
          </p:cNvSpPr>
          <p:nvPr>
            <p:ph type="dt" sz="half" idx="10"/>
          </p:nvPr>
        </p:nvSpPr>
        <p:spPr/>
        <p:txBody>
          <a:bodyPr/>
          <a:lstStyle>
            <a:lvl1pPr>
              <a:defRPr/>
            </a:lvl1pPr>
          </a:lstStyle>
          <a:p>
            <a:endParaRPr lang="de-DE" altLang="de-DE"/>
          </a:p>
        </p:txBody>
      </p:sp>
      <p:sp>
        <p:nvSpPr>
          <p:cNvPr id="5" name="Fußzeilenplatzhalter 4">
            <a:extLst>
              <a:ext uri="{FF2B5EF4-FFF2-40B4-BE49-F238E27FC236}">
                <a16:creationId xmlns:a16="http://schemas.microsoft.com/office/drawing/2014/main" id="{78618CB2-E4EF-411A-8885-1FA7584A33B1}"/>
              </a:ext>
            </a:extLst>
          </p:cNvPr>
          <p:cNvSpPr>
            <a:spLocks noGrp="1"/>
          </p:cNvSpPr>
          <p:nvPr>
            <p:ph type="ftr" sz="quarter" idx="11"/>
          </p:nvPr>
        </p:nvSpPr>
        <p:spPr/>
        <p:txBody>
          <a:bodyPr/>
          <a:lstStyle>
            <a:lvl1pPr>
              <a:defRPr/>
            </a:lvl1pPr>
          </a:lstStyle>
          <a:p>
            <a:endParaRPr lang="de-DE" altLang="de-DE"/>
          </a:p>
        </p:txBody>
      </p:sp>
      <p:sp>
        <p:nvSpPr>
          <p:cNvPr id="6" name="Foliennummernplatzhalter 5">
            <a:extLst>
              <a:ext uri="{FF2B5EF4-FFF2-40B4-BE49-F238E27FC236}">
                <a16:creationId xmlns:a16="http://schemas.microsoft.com/office/drawing/2014/main" id="{F6B03387-8795-4D0B-A204-CCA0D113B508}"/>
              </a:ext>
            </a:extLst>
          </p:cNvPr>
          <p:cNvSpPr>
            <a:spLocks noGrp="1"/>
          </p:cNvSpPr>
          <p:nvPr>
            <p:ph type="sldNum" sz="quarter" idx="12"/>
          </p:nvPr>
        </p:nvSpPr>
        <p:spPr/>
        <p:txBody>
          <a:bodyPr/>
          <a:lstStyle>
            <a:lvl1pPr>
              <a:defRPr/>
            </a:lvl1pPr>
          </a:lstStyle>
          <a:p>
            <a:fld id="{CAD78AE4-8845-4521-ABDE-9BF6AD25C728}" type="slidenum">
              <a:rPr lang="de-DE" altLang="de-DE"/>
              <a:pPr/>
              <a:t>‹Nr.›</a:t>
            </a:fld>
            <a:endParaRPr lang="de-DE" altLang="de-DE"/>
          </a:p>
        </p:txBody>
      </p:sp>
    </p:spTree>
    <p:extLst>
      <p:ext uri="{BB962C8B-B14F-4D97-AF65-F5344CB8AC3E}">
        <p14:creationId xmlns:p14="http://schemas.microsoft.com/office/powerpoint/2010/main" val="4234242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1EF1C9-1291-418D-A55A-FCAFF6FF67A7}"/>
              </a:ext>
            </a:extLst>
          </p:cNvPr>
          <p:cNvSpPr>
            <a:spLocks noGrp="1"/>
          </p:cNvSpPr>
          <p:nvPr>
            <p:ph type="title"/>
          </p:nvPr>
        </p:nvSpPr>
        <p:spPr>
          <a:xfrm>
            <a:off x="623888" y="1709738"/>
            <a:ext cx="7886700" cy="2852737"/>
          </a:xfrm>
        </p:spPr>
        <p:txBody>
          <a:bodyPr anchor="b"/>
          <a:lstStyle>
            <a:lvl1pPr>
              <a:defRPr sz="6000"/>
            </a:lvl1pPr>
          </a:lstStyle>
          <a:p>
            <a:r>
              <a:rPr lang="de-DE"/>
              <a:t>Titelmasterformat durch Klicken bearbeiten</a:t>
            </a:r>
          </a:p>
        </p:txBody>
      </p:sp>
      <p:sp>
        <p:nvSpPr>
          <p:cNvPr id="3" name="Textplatzhalter 2">
            <a:extLst>
              <a:ext uri="{FF2B5EF4-FFF2-40B4-BE49-F238E27FC236}">
                <a16:creationId xmlns:a16="http://schemas.microsoft.com/office/drawing/2014/main" id="{EF4FD48A-074F-44AD-8903-18B4DA4EFBFE}"/>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e-DE"/>
              <a:t>Formatvorlagen des Textmasters bearbeiten</a:t>
            </a:r>
          </a:p>
        </p:txBody>
      </p:sp>
      <p:sp>
        <p:nvSpPr>
          <p:cNvPr id="4" name="Datumsplatzhalter 3">
            <a:extLst>
              <a:ext uri="{FF2B5EF4-FFF2-40B4-BE49-F238E27FC236}">
                <a16:creationId xmlns:a16="http://schemas.microsoft.com/office/drawing/2014/main" id="{972A0AF0-033D-49AF-B024-01DDA07327C8}"/>
              </a:ext>
            </a:extLst>
          </p:cNvPr>
          <p:cNvSpPr>
            <a:spLocks noGrp="1"/>
          </p:cNvSpPr>
          <p:nvPr>
            <p:ph type="dt" sz="half" idx="10"/>
          </p:nvPr>
        </p:nvSpPr>
        <p:spPr/>
        <p:txBody>
          <a:bodyPr/>
          <a:lstStyle>
            <a:lvl1pPr>
              <a:defRPr/>
            </a:lvl1pPr>
          </a:lstStyle>
          <a:p>
            <a:endParaRPr lang="de-DE" altLang="de-DE"/>
          </a:p>
        </p:txBody>
      </p:sp>
      <p:sp>
        <p:nvSpPr>
          <p:cNvPr id="5" name="Fußzeilenplatzhalter 4">
            <a:extLst>
              <a:ext uri="{FF2B5EF4-FFF2-40B4-BE49-F238E27FC236}">
                <a16:creationId xmlns:a16="http://schemas.microsoft.com/office/drawing/2014/main" id="{22C6986D-B62E-4C15-89F4-41C2BBBF4C82}"/>
              </a:ext>
            </a:extLst>
          </p:cNvPr>
          <p:cNvSpPr>
            <a:spLocks noGrp="1"/>
          </p:cNvSpPr>
          <p:nvPr>
            <p:ph type="ftr" sz="quarter" idx="11"/>
          </p:nvPr>
        </p:nvSpPr>
        <p:spPr/>
        <p:txBody>
          <a:bodyPr/>
          <a:lstStyle>
            <a:lvl1pPr>
              <a:defRPr/>
            </a:lvl1pPr>
          </a:lstStyle>
          <a:p>
            <a:endParaRPr lang="de-DE" altLang="de-DE"/>
          </a:p>
        </p:txBody>
      </p:sp>
      <p:sp>
        <p:nvSpPr>
          <p:cNvPr id="6" name="Foliennummernplatzhalter 5">
            <a:extLst>
              <a:ext uri="{FF2B5EF4-FFF2-40B4-BE49-F238E27FC236}">
                <a16:creationId xmlns:a16="http://schemas.microsoft.com/office/drawing/2014/main" id="{98AF6776-8AFD-4727-B78E-99702B6D728A}"/>
              </a:ext>
            </a:extLst>
          </p:cNvPr>
          <p:cNvSpPr>
            <a:spLocks noGrp="1"/>
          </p:cNvSpPr>
          <p:nvPr>
            <p:ph type="sldNum" sz="quarter" idx="12"/>
          </p:nvPr>
        </p:nvSpPr>
        <p:spPr/>
        <p:txBody>
          <a:bodyPr/>
          <a:lstStyle>
            <a:lvl1pPr>
              <a:defRPr/>
            </a:lvl1pPr>
          </a:lstStyle>
          <a:p>
            <a:fld id="{22119E1E-6003-4B46-A61C-DB391A69C8A2}" type="slidenum">
              <a:rPr lang="de-DE" altLang="de-DE"/>
              <a:pPr/>
              <a:t>‹Nr.›</a:t>
            </a:fld>
            <a:endParaRPr lang="de-DE" altLang="de-DE"/>
          </a:p>
        </p:txBody>
      </p:sp>
    </p:spTree>
    <p:extLst>
      <p:ext uri="{BB962C8B-B14F-4D97-AF65-F5344CB8AC3E}">
        <p14:creationId xmlns:p14="http://schemas.microsoft.com/office/powerpoint/2010/main" val="3095001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BD43F9-2E6D-486D-8BDC-C64C0C394106}"/>
              </a:ext>
            </a:extLst>
          </p:cNvPr>
          <p:cNvSpPr>
            <a:spLocks noGrp="1"/>
          </p:cNvSpPr>
          <p:nvPr>
            <p:ph type="title"/>
          </p:nvPr>
        </p:nvSpPr>
        <p:spPr/>
        <p:txBody>
          <a:bodyPr/>
          <a:lstStyle/>
          <a:p>
            <a:r>
              <a:rPr lang="de-DE"/>
              <a:t>Titelmasterformat durch Klicken bearbeiten</a:t>
            </a:r>
          </a:p>
        </p:txBody>
      </p:sp>
      <p:sp>
        <p:nvSpPr>
          <p:cNvPr id="3" name="Inhaltsplatzhalter 2">
            <a:extLst>
              <a:ext uri="{FF2B5EF4-FFF2-40B4-BE49-F238E27FC236}">
                <a16:creationId xmlns:a16="http://schemas.microsoft.com/office/drawing/2014/main" id="{4212DDE4-E801-4B15-85A8-5EA239CD6AAE}"/>
              </a:ext>
            </a:extLst>
          </p:cNvPr>
          <p:cNvSpPr>
            <a:spLocks noGrp="1"/>
          </p:cNvSpPr>
          <p:nvPr>
            <p:ph sz="half" idx="1"/>
          </p:nvPr>
        </p:nvSpPr>
        <p:spPr>
          <a:xfrm>
            <a:off x="457200" y="1600200"/>
            <a:ext cx="4038600" cy="4525963"/>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9790BB72-09E4-4B25-B975-51F69B0926A4}"/>
              </a:ext>
            </a:extLst>
          </p:cNvPr>
          <p:cNvSpPr>
            <a:spLocks noGrp="1"/>
          </p:cNvSpPr>
          <p:nvPr>
            <p:ph sz="half" idx="2"/>
          </p:nvPr>
        </p:nvSpPr>
        <p:spPr>
          <a:xfrm>
            <a:off x="4648200" y="1600200"/>
            <a:ext cx="4038600" cy="4525963"/>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383DB13F-501C-4FD2-AFC1-78017679FFFD}"/>
              </a:ext>
            </a:extLst>
          </p:cNvPr>
          <p:cNvSpPr>
            <a:spLocks noGrp="1"/>
          </p:cNvSpPr>
          <p:nvPr>
            <p:ph type="dt" sz="half" idx="10"/>
          </p:nvPr>
        </p:nvSpPr>
        <p:spPr/>
        <p:txBody>
          <a:bodyPr/>
          <a:lstStyle>
            <a:lvl1pPr>
              <a:defRPr/>
            </a:lvl1pPr>
          </a:lstStyle>
          <a:p>
            <a:endParaRPr lang="de-DE" altLang="de-DE"/>
          </a:p>
        </p:txBody>
      </p:sp>
      <p:sp>
        <p:nvSpPr>
          <p:cNvPr id="6" name="Fußzeilenplatzhalter 5">
            <a:extLst>
              <a:ext uri="{FF2B5EF4-FFF2-40B4-BE49-F238E27FC236}">
                <a16:creationId xmlns:a16="http://schemas.microsoft.com/office/drawing/2014/main" id="{CAFA0D58-FE9F-44C3-BAC0-450EA151F42C}"/>
              </a:ext>
            </a:extLst>
          </p:cNvPr>
          <p:cNvSpPr>
            <a:spLocks noGrp="1"/>
          </p:cNvSpPr>
          <p:nvPr>
            <p:ph type="ftr" sz="quarter" idx="11"/>
          </p:nvPr>
        </p:nvSpPr>
        <p:spPr/>
        <p:txBody>
          <a:bodyPr/>
          <a:lstStyle>
            <a:lvl1pPr>
              <a:defRPr/>
            </a:lvl1pPr>
          </a:lstStyle>
          <a:p>
            <a:endParaRPr lang="de-DE" altLang="de-DE"/>
          </a:p>
        </p:txBody>
      </p:sp>
      <p:sp>
        <p:nvSpPr>
          <p:cNvPr id="7" name="Foliennummernplatzhalter 6">
            <a:extLst>
              <a:ext uri="{FF2B5EF4-FFF2-40B4-BE49-F238E27FC236}">
                <a16:creationId xmlns:a16="http://schemas.microsoft.com/office/drawing/2014/main" id="{76DFAC2D-4534-4EA5-B622-52A291AFABA7}"/>
              </a:ext>
            </a:extLst>
          </p:cNvPr>
          <p:cNvSpPr>
            <a:spLocks noGrp="1"/>
          </p:cNvSpPr>
          <p:nvPr>
            <p:ph type="sldNum" sz="quarter" idx="12"/>
          </p:nvPr>
        </p:nvSpPr>
        <p:spPr/>
        <p:txBody>
          <a:bodyPr/>
          <a:lstStyle>
            <a:lvl1pPr>
              <a:defRPr/>
            </a:lvl1pPr>
          </a:lstStyle>
          <a:p>
            <a:fld id="{D50DA209-61EB-4245-8907-BB6CBF00FB36}" type="slidenum">
              <a:rPr lang="de-DE" altLang="de-DE"/>
              <a:pPr/>
              <a:t>‹Nr.›</a:t>
            </a:fld>
            <a:endParaRPr lang="de-DE" altLang="de-DE"/>
          </a:p>
        </p:txBody>
      </p:sp>
    </p:spTree>
    <p:extLst>
      <p:ext uri="{BB962C8B-B14F-4D97-AF65-F5344CB8AC3E}">
        <p14:creationId xmlns:p14="http://schemas.microsoft.com/office/powerpoint/2010/main" val="1386757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209FAC-FB6E-46C7-AFE9-364A8A72A0AC}"/>
              </a:ext>
            </a:extLst>
          </p:cNvPr>
          <p:cNvSpPr>
            <a:spLocks noGrp="1"/>
          </p:cNvSpPr>
          <p:nvPr>
            <p:ph type="title"/>
          </p:nvPr>
        </p:nvSpPr>
        <p:spPr>
          <a:xfrm>
            <a:off x="630238" y="365125"/>
            <a:ext cx="7886700" cy="1325563"/>
          </a:xfrm>
        </p:spPr>
        <p:txBody>
          <a:bodyPr/>
          <a:lstStyle/>
          <a:p>
            <a:r>
              <a:rPr lang="de-DE"/>
              <a:t>Titelmasterformat durch Klicken bearbeiten</a:t>
            </a:r>
          </a:p>
        </p:txBody>
      </p:sp>
      <p:sp>
        <p:nvSpPr>
          <p:cNvPr id="3" name="Textplatzhalter 2">
            <a:extLst>
              <a:ext uri="{FF2B5EF4-FFF2-40B4-BE49-F238E27FC236}">
                <a16:creationId xmlns:a16="http://schemas.microsoft.com/office/drawing/2014/main" id="{B36D07E5-070F-45A9-B9DF-88000B263305}"/>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Inhaltsplatzhalter 3">
            <a:extLst>
              <a:ext uri="{FF2B5EF4-FFF2-40B4-BE49-F238E27FC236}">
                <a16:creationId xmlns:a16="http://schemas.microsoft.com/office/drawing/2014/main" id="{9FB2C71B-019A-48EF-97C2-00FEE53377C9}"/>
              </a:ext>
            </a:extLst>
          </p:cNvPr>
          <p:cNvSpPr>
            <a:spLocks noGrp="1"/>
          </p:cNvSpPr>
          <p:nvPr>
            <p:ph sz="half" idx="2"/>
          </p:nvPr>
        </p:nvSpPr>
        <p:spPr>
          <a:xfrm>
            <a:off x="630238" y="2505075"/>
            <a:ext cx="3868737"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FB5B1AD9-5291-43C6-8723-7B74315CB5B0}"/>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Inhaltsplatzhalter 5">
            <a:extLst>
              <a:ext uri="{FF2B5EF4-FFF2-40B4-BE49-F238E27FC236}">
                <a16:creationId xmlns:a16="http://schemas.microsoft.com/office/drawing/2014/main" id="{1E85556D-17DE-49E4-B405-BCA9CA85B69B}"/>
              </a:ext>
            </a:extLst>
          </p:cNvPr>
          <p:cNvSpPr>
            <a:spLocks noGrp="1"/>
          </p:cNvSpPr>
          <p:nvPr>
            <p:ph sz="quarter" idx="4"/>
          </p:nvPr>
        </p:nvSpPr>
        <p:spPr>
          <a:xfrm>
            <a:off x="4629150" y="2505075"/>
            <a:ext cx="3887788"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D1FD156C-4B8A-461A-8C07-9D2B5CE058F7}"/>
              </a:ext>
            </a:extLst>
          </p:cNvPr>
          <p:cNvSpPr>
            <a:spLocks noGrp="1"/>
          </p:cNvSpPr>
          <p:nvPr>
            <p:ph type="dt" sz="half" idx="10"/>
          </p:nvPr>
        </p:nvSpPr>
        <p:spPr/>
        <p:txBody>
          <a:bodyPr/>
          <a:lstStyle>
            <a:lvl1pPr>
              <a:defRPr/>
            </a:lvl1pPr>
          </a:lstStyle>
          <a:p>
            <a:endParaRPr lang="de-DE" altLang="de-DE"/>
          </a:p>
        </p:txBody>
      </p:sp>
      <p:sp>
        <p:nvSpPr>
          <p:cNvPr id="8" name="Fußzeilenplatzhalter 7">
            <a:extLst>
              <a:ext uri="{FF2B5EF4-FFF2-40B4-BE49-F238E27FC236}">
                <a16:creationId xmlns:a16="http://schemas.microsoft.com/office/drawing/2014/main" id="{410F3B1E-BFA3-45DF-944F-E475D34B9B96}"/>
              </a:ext>
            </a:extLst>
          </p:cNvPr>
          <p:cNvSpPr>
            <a:spLocks noGrp="1"/>
          </p:cNvSpPr>
          <p:nvPr>
            <p:ph type="ftr" sz="quarter" idx="11"/>
          </p:nvPr>
        </p:nvSpPr>
        <p:spPr/>
        <p:txBody>
          <a:bodyPr/>
          <a:lstStyle>
            <a:lvl1pPr>
              <a:defRPr/>
            </a:lvl1pPr>
          </a:lstStyle>
          <a:p>
            <a:endParaRPr lang="de-DE" altLang="de-DE"/>
          </a:p>
        </p:txBody>
      </p:sp>
      <p:sp>
        <p:nvSpPr>
          <p:cNvPr id="9" name="Foliennummernplatzhalter 8">
            <a:extLst>
              <a:ext uri="{FF2B5EF4-FFF2-40B4-BE49-F238E27FC236}">
                <a16:creationId xmlns:a16="http://schemas.microsoft.com/office/drawing/2014/main" id="{7D28B2B5-D395-4A5C-8198-7CD57B49A06F}"/>
              </a:ext>
            </a:extLst>
          </p:cNvPr>
          <p:cNvSpPr>
            <a:spLocks noGrp="1"/>
          </p:cNvSpPr>
          <p:nvPr>
            <p:ph type="sldNum" sz="quarter" idx="12"/>
          </p:nvPr>
        </p:nvSpPr>
        <p:spPr/>
        <p:txBody>
          <a:bodyPr/>
          <a:lstStyle>
            <a:lvl1pPr>
              <a:defRPr/>
            </a:lvl1pPr>
          </a:lstStyle>
          <a:p>
            <a:fld id="{B6AA2EAA-2015-4608-90A7-132628928B79}" type="slidenum">
              <a:rPr lang="de-DE" altLang="de-DE"/>
              <a:pPr/>
              <a:t>‹Nr.›</a:t>
            </a:fld>
            <a:endParaRPr lang="de-DE" altLang="de-DE"/>
          </a:p>
        </p:txBody>
      </p:sp>
    </p:spTree>
    <p:extLst>
      <p:ext uri="{BB962C8B-B14F-4D97-AF65-F5344CB8AC3E}">
        <p14:creationId xmlns:p14="http://schemas.microsoft.com/office/powerpoint/2010/main" val="3280397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CF1416-5D1C-4B64-9CED-1C806A53FED3}"/>
              </a:ext>
            </a:extLst>
          </p:cNvPr>
          <p:cNvSpPr>
            <a:spLocks noGrp="1"/>
          </p:cNvSpPr>
          <p:nvPr>
            <p:ph type="title"/>
          </p:nvPr>
        </p:nvSpPr>
        <p:spPr/>
        <p:txBody>
          <a:bodyPr/>
          <a:lstStyle/>
          <a:p>
            <a:r>
              <a:rPr lang="de-DE"/>
              <a:t>Titelmasterformat durch Klicken bearbeiten</a:t>
            </a:r>
          </a:p>
        </p:txBody>
      </p:sp>
      <p:sp>
        <p:nvSpPr>
          <p:cNvPr id="3" name="Datumsplatzhalter 2">
            <a:extLst>
              <a:ext uri="{FF2B5EF4-FFF2-40B4-BE49-F238E27FC236}">
                <a16:creationId xmlns:a16="http://schemas.microsoft.com/office/drawing/2014/main" id="{83BFD9B7-9F26-4CED-9162-DB5D1E475633}"/>
              </a:ext>
            </a:extLst>
          </p:cNvPr>
          <p:cNvSpPr>
            <a:spLocks noGrp="1"/>
          </p:cNvSpPr>
          <p:nvPr>
            <p:ph type="dt" sz="half" idx="10"/>
          </p:nvPr>
        </p:nvSpPr>
        <p:spPr/>
        <p:txBody>
          <a:bodyPr/>
          <a:lstStyle>
            <a:lvl1pPr>
              <a:defRPr/>
            </a:lvl1pPr>
          </a:lstStyle>
          <a:p>
            <a:endParaRPr lang="de-DE" altLang="de-DE"/>
          </a:p>
        </p:txBody>
      </p:sp>
      <p:sp>
        <p:nvSpPr>
          <p:cNvPr id="4" name="Fußzeilenplatzhalter 3">
            <a:extLst>
              <a:ext uri="{FF2B5EF4-FFF2-40B4-BE49-F238E27FC236}">
                <a16:creationId xmlns:a16="http://schemas.microsoft.com/office/drawing/2014/main" id="{1A23C1FA-42BD-466F-B5C9-08C1EC5C8BFC}"/>
              </a:ext>
            </a:extLst>
          </p:cNvPr>
          <p:cNvSpPr>
            <a:spLocks noGrp="1"/>
          </p:cNvSpPr>
          <p:nvPr>
            <p:ph type="ftr" sz="quarter" idx="11"/>
          </p:nvPr>
        </p:nvSpPr>
        <p:spPr/>
        <p:txBody>
          <a:bodyPr/>
          <a:lstStyle>
            <a:lvl1pPr>
              <a:defRPr/>
            </a:lvl1pPr>
          </a:lstStyle>
          <a:p>
            <a:endParaRPr lang="de-DE" altLang="de-DE"/>
          </a:p>
        </p:txBody>
      </p:sp>
      <p:sp>
        <p:nvSpPr>
          <p:cNvPr id="5" name="Foliennummernplatzhalter 4">
            <a:extLst>
              <a:ext uri="{FF2B5EF4-FFF2-40B4-BE49-F238E27FC236}">
                <a16:creationId xmlns:a16="http://schemas.microsoft.com/office/drawing/2014/main" id="{0AC8CCBD-AD78-4491-8019-49A2DF74ECFA}"/>
              </a:ext>
            </a:extLst>
          </p:cNvPr>
          <p:cNvSpPr>
            <a:spLocks noGrp="1"/>
          </p:cNvSpPr>
          <p:nvPr>
            <p:ph type="sldNum" sz="quarter" idx="12"/>
          </p:nvPr>
        </p:nvSpPr>
        <p:spPr/>
        <p:txBody>
          <a:bodyPr/>
          <a:lstStyle>
            <a:lvl1pPr>
              <a:defRPr/>
            </a:lvl1pPr>
          </a:lstStyle>
          <a:p>
            <a:fld id="{B6B88307-1843-4C9A-A417-A1AEFA70A069}" type="slidenum">
              <a:rPr lang="de-DE" altLang="de-DE"/>
              <a:pPr/>
              <a:t>‹Nr.›</a:t>
            </a:fld>
            <a:endParaRPr lang="de-DE" altLang="de-DE"/>
          </a:p>
        </p:txBody>
      </p:sp>
    </p:spTree>
    <p:extLst>
      <p:ext uri="{BB962C8B-B14F-4D97-AF65-F5344CB8AC3E}">
        <p14:creationId xmlns:p14="http://schemas.microsoft.com/office/powerpoint/2010/main" val="2730611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04D05638-8635-4F2B-A354-35E188706F65}"/>
              </a:ext>
            </a:extLst>
          </p:cNvPr>
          <p:cNvSpPr>
            <a:spLocks noGrp="1"/>
          </p:cNvSpPr>
          <p:nvPr>
            <p:ph type="dt" sz="half" idx="10"/>
          </p:nvPr>
        </p:nvSpPr>
        <p:spPr/>
        <p:txBody>
          <a:bodyPr/>
          <a:lstStyle>
            <a:lvl1pPr>
              <a:defRPr/>
            </a:lvl1pPr>
          </a:lstStyle>
          <a:p>
            <a:endParaRPr lang="de-DE" altLang="de-DE"/>
          </a:p>
        </p:txBody>
      </p:sp>
      <p:sp>
        <p:nvSpPr>
          <p:cNvPr id="3" name="Fußzeilenplatzhalter 2">
            <a:extLst>
              <a:ext uri="{FF2B5EF4-FFF2-40B4-BE49-F238E27FC236}">
                <a16:creationId xmlns:a16="http://schemas.microsoft.com/office/drawing/2014/main" id="{289E5136-EA73-4D92-AC84-8850644BCFC4}"/>
              </a:ext>
            </a:extLst>
          </p:cNvPr>
          <p:cNvSpPr>
            <a:spLocks noGrp="1"/>
          </p:cNvSpPr>
          <p:nvPr>
            <p:ph type="ftr" sz="quarter" idx="11"/>
          </p:nvPr>
        </p:nvSpPr>
        <p:spPr/>
        <p:txBody>
          <a:bodyPr/>
          <a:lstStyle>
            <a:lvl1pPr>
              <a:defRPr/>
            </a:lvl1pPr>
          </a:lstStyle>
          <a:p>
            <a:endParaRPr lang="de-DE" altLang="de-DE"/>
          </a:p>
        </p:txBody>
      </p:sp>
      <p:sp>
        <p:nvSpPr>
          <p:cNvPr id="4" name="Foliennummernplatzhalter 3">
            <a:extLst>
              <a:ext uri="{FF2B5EF4-FFF2-40B4-BE49-F238E27FC236}">
                <a16:creationId xmlns:a16="http://schemas.microsoft.com/office/drawing/2014/main" id="{65903990-D4F3-41F7-87A0-DA4BCCF5197F}"/>
              </a:ext>
            </a:extLst>
          </p:cNvPr>
          <p:cNvSpPr>
            <a:spLocks noGrp="1"/>
          </p:cNvSpPr>
          <p:nvPr>
            <p:ph type="sldNum" sz="quarter" idx="12"/>
          </p:nvPr>
        </p:nvSpPr>
        <p:spPr/>
        <p:txBody>
          <a:bodyPr/>
          <a:lstStyle>
            <a:lvl1pPr>
              <a:defRPr/>
            </a:lvl1pPr>
          </a:lstStyle>
          <a:p>
            <a:fld id="{C0195FBD-FE51-402F-A120-47A189E27D47}" type="slidenum">
              <a:rPr lang="de-DE" altLang="de-DE"/>
              <a:pPr/>
              <a:t>‹Nr.›</a:t>
            </a:fld>
            <a:endParaRPr lang="de-DE" altLang="de-DE"/>
          </a:p>
        </p:txBody>
      </p:sp>
    </p:spTree>
    <p:extLst>
      <p:ext uri="{BB962C8B-B14F-4D97-AF65-F5344CB8AC3E}">
        <p14:creationId xmlns:p14="http://schemas.microsoft.com/office/powerpoint/2010/main" val="400522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0B2755-176C-4EF3-A584-EDB6A337F8BF}"/>
              </a:ext>
            </a:extLst>
          </p:cNvPr>
          <p:cNvSpPr>
            <a:spLocks noGrp="1"/>
          </p:cNvSpPr>
          <p:nvPr>
            <p:ph type="title"/>
          </p:nvPr>
        </p:nvSpPr>
        <p:spPr>
          <a:xfrm>
            <a:off x="630238" y="457200"/>
            <a:ext cx="2949575" cy="1600200"/>
          </a:xfrm>
        </p:spPr>
        <p:txBody>
          <a:bodyPr anchor="b"/>
          <a:lstStyle>
            <a:lvl1pPr>
              <a:defRPr sz="3200"/>
            </a:lvl1pPr>
          </a:lstStyle>
          <a:p>
            <a:r>
              <a:rPr lang="de-DE"/>
              <a:t>Titelmasterformat durch Klicken bearbeiten</a:t>
            </a:r>
          </a:p>
        </p:txBody>
      </p:sp>
      <p:sp>
        <p:nvSpPr>
          <p:cNvPr id="3" name="Inhaltsplatzhalter 2">
            <a:extLst>
              <a:ext uri="{FF2B5EF4-FFF2-40B4-BE49-F238E27FC236}">
                <a16:creationId xmlns:a16="http://schemas.microsoft.com/office/drawing/2014/main" id="{6F64F73A-83A1-4E00-8016-A9A786FB2913}"/>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970CD000-C4B0-41BF-8882-B47D3799AA0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a:extLst>
              <a:ext uri="{FF2B5EF4-FFF2-40B4-BE49-F238E27FC236}">
                <a16:creationId xmlns:a16="http://schemas.microsoft.com/office/drawing/2014/main" id="{1209C064-0BF5-4E3E-A542-9FEFDCCD054E}"/>
              </a:ext>
            </a:extLst>
          </p:cNvPr>
          <p:cNvSpPr>
            <a:spLocks noGrp="1"/>
          </p:cNvSpPr>
          <p:nvPr>
            <p:ph type="dt" sz="half" idx="10"/>
          </p:nvPr>
        </p:nvSpPr>
        <p:spPr/>
        <p:txBody>
          <a:bodyPr/>
          <a:lstStyle>
            <a:lvl1pPr>
              <a:defRPr/>
            </a:lvl1pPr>
          </a:lstStyle>
          <a:p>
            <a:endParaRPr lang="de-DE" altLang="de-DE"/>
          </a:p>
        </p:txBody>
      </p:sp>
      <p:sp>
        <p:nvSpPr>
          <p:cNvPr id="6" name="Fußzeilenplatzhalter 5">
            <a:extLst>
              <a:ext uri="{FF2B5EF4-FFF2-40B4-BE49-F238E27FC236}">
                <a16:creationId xmlns:a16="http://schemas.microsoft.com/office/drawing/2014/main" id="{07EE82AA-6ABA-4DB6-84C6-5181F9608692}"/>
              </a:ext>
            </a:extLst>
          </p:cNvPr>
          <p:cNvSpPr>
            <a:spLocks noGrp="1"/>
          </p:cNvSpPr>
          <p:nvPr>
            <p:ph type="ftr" sz="quarter" idx="11"/>
          </p:nvPr>
        </p:nvSpPr>
        <p:spPr/>
        <p:txBody>
          <a:bodyPr/>
          <a:lstStyle>
            <a:lvl1pPr>
              <a:defRPr/>
            </a:lvl1pPr>
          </a:lstStyle>
          <a:p>
            <a:endParaRPr lang="de-DE" altLang="de-DE"/>
          </a:p>
        </p:txBody>
      </p:sp>
      <p:sp>
        <p:nvSpPr>
          <p:cNvPr id="7" name="Foliennummernplatzhalter 6">
            <a:extLst>
              <a:ext uri="{FF2B5EF4-FFF2-40B4-BE49-F238E27FC236}">
                <a16:creationId xmlns:a16="http://schemas.microsoft.com/office/drawing/2014/main" id="{83F1B733-2E50-4BD4-8420-7892AB95FD6B}"/>
              </a:ext>
            </a:extLst>
          </p:cNvPr>
          <p:cNvSpPr>
            <a:spLocks noGrp="1"/>
          </p:cNvSpPr>
          <p:nvPr>
            <p:ph type="sldNum" sz="quarter" idx="12"/>
          </p:nvPr>
        </p:nvSpPr>
        <p:spPr/>
        <p:txBody>
          <a:bodyPr/>
          <a:lstStyle>
            <a:lvl1pPr>
              <a:defRPr/>
            </a:lvl1pPr>
          </a:lstStyle>
          <a:p>
            <a:fld id="{28025B87-AB64-499C-8BA4-01E8D5DE88A0}" type="slidenum">
              <a:rPr lang="de-DE" altLang="de-DE"/>
              <a:pPr/>
              <a:t>‹Nr.›</a:t>
            </a:fld>
            <a:endParaRPr lang="de-DE" altLang="de-DE"/>
          </a:p>
        </p:txBody>
      </p:sp>
    </p:spTree>
    <p:extLst>
      <p:ext uri="{BB962C8B-B14F-4D97-AF65-F5344CB8AC3E}">
        <p14:creationId xmlns:p14="http://schemas.microsoft.com/office/powerpoint/2010/main" val="35050880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4EDB06-DC46-4B8D-B01D-5C8C7BA01B47}"/>
              </a:ext>
            </a:extLst>
          </p:cNvPr>
          <p:cNvSpPr>
            <a:spLocks noGrp="1"/>
          </p:cNvSpPr>
          <p:nvPr>
            <p:ph type="title"/>
          </p:nvPr>
        </p:nvSpPr>
        <p:spPr>
          <a:xfrm>
            <a:off x="630238" y="457200"/>
            <a:ext cx="2949575" cy="1600200"/>
          </a:xfrm>
        </p:spPr>
        <p:txBody>
          <a:bodyPr anchor="b"/>
          <a:lstStyle>
            <a:lvl1pPr>
              <a:defRPr sz="3200"/>
            </a:lvl1pPr>
          </a:lstStyle>
          <a:p>
            <a:r>
              <a:rPr lang="de-DE"/>
              <a:t>Titelmasterformat durch Klicken bearbeiten</a:t>
            </a:r>
          </a:p>
        </p:txBody>
      </p:sp>
      <p:sp>
        <p:nvSpPr>
          <p:cNvPr id="3" name="Bildplatzhalter 2">
            <a:extLst>
              <a:ext uri="{FF2B5EF4-FFF2-40B4-BE49-F238E27FC236}">
                <a16:creationId xmlns:a16="http://schemas.microsoft.com/office/drawing/2014/main" id="{B4B17FFF-0589-4D14-851C-A37CD441F75C}"/>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C8A6FD99-A033-4AD9-BEEA-C25B390764D6}"/>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a:extLst>
              <a:ext uri="{FF2B5EF4-FFF2-40B4-BE49-F238E27FC236}">
                <a16:creationId xmlns:a16="http://schemas.microsoft.com/office/drawing/2014/main" id="{81460C2D-390D-4060-905E-66A938EC6BE0}"/>
              </a:ext>
            </a:extLst>
          </p:cNvPr>
          <p:cNvSpPr>
            <a:spLocks noGrp="1"/>
          </p:cNvSpPr>
          <p:nvPr>
            <p:ph type="dt" sz="half" idx="10"/>
          </p:nvPr>
        </p:nvSpPr>
        <p:spPr/>
        <p:txBody>
          <a:bodyPr/>
          <a:lstStyle>
            <a:lvl1pPr>
              <a:defRPr/>
            </a:lvl1pPr>
          </a:lstStyle>
          <a:p>
            <a:endParaRPr lang="de-DE" altLang="de-DE"/>
          </a:p>
        </p:txBody>
      </p:sp>
      <p:sp>
        <p:nvSpPr>
          <p:cNvPr id="6" name="Fußzeilenplatzhalter 5">
            <a:extLst>
              <a:ext uri="{FF2B5EF4-FFF2-40B4-BE49-F238E27FC236}">
                <a16:creationId xmlns:a16="http://schemas.microsoft.com/office/drawing/2014/main" id="{D408C1E0-5DE3-4335-B794-57CBDA87D287}"/>
              </a:ext>
            </a:extLst>
          </p:cNvPr>
          <p:cNvSpPr>
            <a:spLocks noGrp="1"/>
          </p:cNvSpPr>
          <p:nvPr>
            <p:ph type="ftr" sz="quarter" idx="11"/>
          </p:nvPr>
        </p:nvSpPr>
        <p:spPr/>
        <p:txBody>
          <a:bodyPr/>
          <a:lstStyle>
            <a:lvl1pPr>
              <a:defRPr/>
            </a:lvl1pPr>
          </a:lstStyle>
          <a:p>
            <a:endParaRPr lang="de-DE" altLang="de-DE"/>
          </a:p>
        </p:txBody>
      </p:sp>
      <p:sp>
        <p:nvSpPr>
          <p:cNvPr id="7" name="Foliennummernplatzhalter 6">
            <a:extLst>
              <a:ext uri="{FF2B5EF4-FFF2-40B4-BE49-F238E27FC236}">
                <a16:creationId xmlns:a16="http://schemas.microsoft.com/office/drawing/2014/main" id="{76B784D7-5E10-4717-95DC-D34758AEB502}"/>
              </a:ext>
            </a:extLst>
          </p:cNvPr>
          <p:cNvSpPr>
            <a:spLocks noGrp="1"/>
          </p:cNvSpPr>
          <p:nvPr>
            <p:ph type="sldNum" sz="quarter" idx="12"/>
          </p:nvPr>
        </p:nvSpPr>
        <p:spPr/>
        <p:txBody>
          <a:bodyPr/>
          <a:lstStyle>
            <a:lvl1pPr>
              <a:defRPr/>
            </a:lvl1pPr>
          </a:lstStyle>
          <a:p>
            <a:fld id="{C1756D7F-546C-46A1-8699-FCD3BED1806C}" type="slidenum">
              <a:rPr lang="de-DE" altLang="de-DE"/>
              <a:pPr/>
              <a:t>‹Nr.›</a:t>
            </a:fld>
            <a:endParaRPr lang="de-DE" altLang="de-DE"/>
          </a:p>
        </p:txBody>
      </p:sp>
    </p:spTree>
    <p:extLst>
      <p:ext uri="{BB962C8B-B14F-4D97-AF65-F5344CB8AC3E}">
        <p14:creationId xmlns:p14="http://schemas.microsoft.com/office/powerpoint/2010/main" val="3577619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E4813D89-2913-4F36-8D1A-327BD4B36395}"/>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de-DE"/>
              <a:t>Titelmasterformat durch Klicken bearbeiten</a:t>
            </a:r>
          </a:p>
        </p:txBody>
      </p:sp>
      <p:sp>
        <p:nvSpPr>
          <p:cNvPr id="1027" name="Rectangle 3">
            <a:extLst>
              <a:ext uri="{FF2B5EF4-FFF2-40B4-BE49-F238E27FC236}">
                <a16:creationId xmlns:a16="http://schemas.microsoft.com/office/drawing/2014/main" id="{504E4C87-D7CB-4FFC-A56A-8B9A6F6A058A}"/>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a:t>Textmasterformate durch Klicken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1028" name="Rectangle 4">
            <a:extLst>
              <a:ext uri="{FF2B5EF4-FFF2-40B4-BE49-F238E27FC236}">
                <a16:creationId xmlns:a16="http://schemas.microsoft.com/office/drawing/2014/main" id="{A4EB97CD-C9BC-424C-9908-3631CBEA1B3B}"/>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de-DE" altLang="de-DE"/>
          </a:p>
        </p:txBody>
      </p:sp>
      <p:sp>
        <p:nvSpPr>
          <p:cNvPr id="1029" name="Rectangle 5">
            <a:extLst>
              <a:ext uri="{FF2B5EF4-FFF2-40B4-BE49-F238E27FC236}">
                <a16:creationId xmlns:a16="http://schemas.microsoft.com/office/drawing/2014/main" id="{B887AD14-F548-48C1-977D-00C7014B3D26}"/>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de-DE" altLang="de-DE"/>
          </a:p>
        </p:txBody>
      </p:sp>
      <p:sp>
        <p:nvSpPr>
          <p:cNvPr id="1030" name="Rectangle 6">
            <a:extLst>
              <a:ext uri="{FF2B5EF4-FFF2-40B4-BE49-F238E27FC236}">
                <a16:creationId xmlns:a16="http://schemas.microsoft.com/office/drawing/2014/main" id="{9626EF6D-CDB6-46B5-8839-E335C52E7146}"/>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EE5C8D09-ECFF-4A7F-B5E1-4FD4BD58E2D7}" type="slidenum">
              <a:rPr lang="de-DE" altLang="de-DE"/>
              <a:pPr/>
              <a:t>‹Nr.›</a:t>
            </a:fld>
            <a:endParaRPr lang="de-DE" altLang="de-DE"/>
          </a:p>
        </p:txBody>
      </p:sp>
    </p:spTree>
    <p:extLst>
      <p:ext uri="{BB962C8B-B14F-4D97-AF65-F5344CB8AC3E}">
        <p14:creationId xmlns:p14="http://schemas.microsoft.com/office/powerpoint/2010/main" val="202022108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www.youtube.com/watch?v=55Vxl8XS96E" TargetMode="External"/><Relationship Id="rId5" Type="http://schemas.openxmlformats.org/officeDocument/2006/relationships/image" Target="../media/image11.png"/><Relationship Id="rId4" Type="http://schemas.openxmlformats.org/officeDocument/2006/relationships/hyperlink" Target="https://www.youtube.com/watch?v=rDRmR5EIt_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https://www.youtube.com/watch?v=y2dFvvNieMs" TargetMode="Externa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hyperlink" Target="https://www.youtube.com/watch?v=Z9yccJh5U6M" TargetMode="External"/><Relationship Id="rId4" Type="http://schemas.openxmlformats.org/officeDocument/2006/relationships/hyperlink" Target="https://www.youtube.com/watch?v=UlV83qOypN0"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microsoft.com/office/2007/relationships/hdphoto" Target="../media/hdphoto4.wdp"/><Relationship Id="rId4" Type="http://schemas.openxmlformats.org/officeDocument/2006/relationships/image" Target="../media/image31.jpeg"/></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slide" Target="slide31.xml"/><Relationship Id="rId4" Type="http://schemas.openxmlformats.org/officeDocument/2006/relationships/image" Target="../media/image32.png"/></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CCDAECC1-E897-4DD0-BC99-637EA0B220D8}"/>
              </a:ext>
            </a:extLst>
          </p:cNvPr>
          <p:cNvSpPr>
            <a:spLocks noGrp="1" noChangeArrowheads="1"/>
          </p:cNvSpPr>
          <p:nvPr>
            <p:ph type="ctrTitle"/>
          </p:nvPr>
        </p:nvSpPr>
        <p:spPr>
          <a:xfrm>
            <a:off x="1084811" y="789708"/>
            <a:ext cx="6858000" cy="3942225"/>
          </a:xfrm>
        </p:spPr>
        <p:txBody>
          <a:bodyPr anchor="ctr"/>
          <a:lstStyle/>
          <a:p>
            <a:pPr>
              <a:spcAft>
                <a:spcPts val="0"/>
              </a:spcAft>
            </a:pPr>
            <a:r>
              <a:rPr lang="de-DE" altLang="de-DE" sz="6600" dirty="0">
                <a:solidFill>
                  <a:schemeClr val="bg1"/>
                </a:solidFill>
              </a:rPr>
              <a:t> </a:t>
            </a:r>
            <a:r>
              <a:rPr lang="de-DE" sz="6600" dirty="0">
                <a:solidFill>
                  <a:schemeClr val="bg1"/>
                </a:solidFill>
                <a:latin typeface="Times New Roman" panose="02020603050405020304" pitchFamily="18" charset="0"/>
                <a:ea typeface="Times New Roman" panose="02020603050405020304" pitchFamily="18" charset="0"/>
              </a:rPr>
              <a:t>Allgemeine Zirkulation der Atmosphäre</a:t>
            </a:r>
            <a:br>
              <a:rPr lang="de-DE" sz="5400" dirty="0">
                <a:solidFill>
                  <a:schemeClr val="bg1"/>
                </a:solidFill>
                <a:latin typeface="Times New Roman" panose="02020603050405020304" pitchFamily="18" charset="0"/>
                <a:ea typeface="Times New Roman" panose="02020603050405020304" pitchFamily="18" charset="0"/>
              </a:rPr>
            </a:br>
            <a:endParaRPr lang="de-DE" altLang="de-DE" sz="6600" dirty="0">
              <a:solidFill>
                <a:schemeClr val="bg1"/>
              </a:solidFill>
            </a:endParaRPr>
          </a:p>
        </p:txBody>
      </p:sp>
    </p:spTree>
    <p:extLst>
      <p:ext uri="{BB962C8B-B14F-4D97-AF65-F5344CB8AC3E}">
        <p14:creationId xmlns:p14="http://schemas.microsoft.com/office/powerpoint/2010/main" val="34007854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2" name="Grafik 1">
            <a:hlinkClick r:id="rId4"/>
            <a:extLst>
              <a:ext uri="{FF2B5EF4-FFF2-40B4-BE49-F238E27FC236}">
                <a16:creationId xmlns:a16="http://schemas.microsoft.com/office/drawing/2014/main" id="{3AAFB503-1162-4388-BA47-6D78E6F67ACC}"/>
              </a:ext>
            </a:extLst>
          </p:cNvPr>
          <p:cNvPicPr>
            <a:picLocks noChangeAspect="1"/>
          </p:cNvPicPr>
          <p:nvPr/>
        </p:nvPicPr>
        <p:blipFill>
          <a:blip r:embed="rId5"/>
          <a:stretch>
            <a:fillRect/>
          </a:stretch>
        </p:blipFill>
        <p:spPr>
          <a:xfrm rot="5400000">
            <a:off x="-1307871" y="1307867"/>
            <a:ext cx="6871855" cy="4256117"/>
          </a:xfrm>
          <a:prstGeom prst="rect">
            <a:avLst/>
          </a:prstGeom>
        </p:spPr>
      </p:pic>
      <p:sp>
        <p:nvSpPr>
          <p:cNvPr id="3" name="Rechteck 2">
            <a:extLst>
              <a:ext uri="{FF2B5EF4-FFF2-40B4-BE49-F238E27FC236}">
                <a16:creationId xmlns:a16="http://schemas.microsoft.com/office/drawing/2014/main" id="{680F7683-0F05-494A-BE2B-D2688E6B5E58}"/>
              </a:ext>
            </a:extLst>
          </p:cNvPr>
          <p:cNvSpPr/>
          <p:nvPr/>
        </p:nvSpPr>
        <p:spPr>
          <a:xfrm>
            <a:off x="4572000" y="-2"/>
            <a:ext cx="4572000" cy="923330"/>
          </a:xfrm>
          <a:prstGeom prst="rect">
            <a:avLst/>
          </a:prstGeom>
        </p:spPr>
        <p:txBody>
          <a:bodyPr>
            <a:spAutoFit/>
          </a:bodyPr>
          <a:lstStyle/>
          <a:p>
            <a:pPr>
              <a:spcBef>
                <a:spcPts val="1200"/>
              </a:spcBef>
              <a:spcAft>
                <a:spcPts val="300"/>
              </a:spcAft>
            </a:pPr>
            <a:r>
              <a:rPr lang="de-CH" b="1" dirty="0">
                <a:latin typeface="Times" panose="02020603050405020304" pitchFamily="18" charset="0"/>
                <a:cs typeface="Times New Roman" panose="02020603050405020304" pitchFamily="18" charset="0"/>
              </a:rPr>
              <a:t>Richtige Lösung von Abbildung ”Die Windströmung im äquatorialen Raum über Afrika”</a:t>
            </a:r>
            <a:endParaRPr lang="de-DE" sz="2000" b="1" dirty="0">
              <a:effectLst/>
              <a:latin typeface="Times" panose="02020603050405020304" pitchFamily="18" charset="0"/>
              <a:cs typeface="Times New Roman" panose="02020603050405020304" pitchFamily="18" charset="0"/>
            </a:endParaRPr>
          </a:p>
        </p:txBody>
      </p:sp>
      <p:sp>
        <p:nvSpPr>
          <p:cNvPr id="4" name="Textfeld 3">
            <a:extLst>
              <a:ext uri="{FF2B5EF4-FFF2-40B4-BE49-F238E27FC236}">
                <a16:creationId xmlns:a16="http://schemas.microsoft.com/office/drawing/2014/main" id="{24873AC0-CC6A-4FC3-94E4-A7B8053BA978}"/>
              </a:ext>
            </a:extLst>
          </p:cNvPr>
          <p:cNvSpPr txBox="1"/>
          <p:nvPr/>
        </p:nvSpPr>
        <p:spPr>
          <a:xfrm rot="19935773">
            <a:off x="4165010" y="4104697"/>
            <a:ext cx="5218160" cy="369332"/>
          </a:xfrm>
          <a:prstGeom prst="rect">
            <a:avLst/>
          </a:prstGeom>
          <a:noFill/>
        </p:spPr>
        <p:txBody>
          <a:bodyPr wrap="none" rtlCol="0">
            <a:spAutoFit/>
          </a:bodyPr>
          <a:lstStyle/>
          <a:p>
            <a:r>
              <a:rPr lang="de-DE" dirty="0">
                <a:hlinkClick r:id="rId4"/>
              </a:rPr>
              <a:t>https://www.youtube.com/watch?v=rDRmR5EIt_s</a:t>
            </a:r>
            <a:endParaRPr lang="de-DE" dirty="0"/>
          </a:p>
        </p:txBody>
      </p:sp>
      <p:sp>
        <p:nvSpPr>
          <p:cNvPr id="5" name="Textfeld 4">
            <a:extLst>
              <a:ext uri="{FF2B5EF4-FFF2-40B4-BE49-F238E27FC236}">
                <a16:creationId xmlns:a16="http://schemas.microsoft.com/office/drawing/2014/main" id="{DA71CAF3-5AC6-41E5-B1B9-04B87F6DA21E}"/>
              </a:ext>
            </a:extLst>
          </p:cNvPr>
          <p:cNvSpPr txBox="1"/>
          <p:nvPr/>
        </p:nvSpPr>
        <p:spPr>
          <a:xfrm>
            <a:off x="5966559" y="2542278"/>
            <a:ext cx="2980303" cy="369332"/>
          </a:xfrm>
          <a:prstGeom prst="rect">
            <a:avLst/>
          </a:prstGeom>
          <a:noFill/>
        </p:spPr>
        <p:txBody>
          <a:bodyPr wrap="none" rtlCol="0">
            <a:spAutoFit/>
          </a:bodyPr>
          <a:lstStyle/>
          <a:p>
            <a:r>
              <a:rPr lang="de-DE" dirty="0"/>
              <a:t>Zusammenfassung: Passat</a:t>
            </a:r>
          </a:p>
        </p:txBody>
      </p:sp>
      <p:sp>
        <p:nvSpPr>
          <p:cNvPr id="7" name="Textfeld 6">
            <a:extLst>
              <a:ext uri="{FF2B5EF4-FFF2-40B4-BE49-F238E27FC236}">
                <a16:creationId xmlns:a16="http://schemas.microsoft.com/office/drawing/2014/main" id="{FB4E6573-A52C-4EA0-9486-FDB97E2B167A}"/>
              </a:ext>
            </a:extLst>
          </p:cNvPr>
          <p:cNvSpPr txBox="1"/>
          <p:nvPr/>
        </p:nvSpPr>
        <p:spPr>
          <a:xfrm rot="19837612">
            <a:off x="4170675" y="5105770"/>
            <a:ext cx="5218160" cy="369332"/>
          </a:xfrm>
          <a:prstGeom prst="rect">
            <a:avLst/>
          </a:prstGeom>
          <a:noFill/>
        </p:spPr>
        <p:txBody>
          <a:bodyPr wrap="none" rtlCol="0">
            <a:spAutoFit/>
          </a:bodyPr>
          <a:lstStyle/>
          <a:p>
            <a:r>
              <a:rPr lang="de-DE" dirty="0">
                <a:hlinkClick r:id="rId6"/>
              </a:rPr>
              <a:t>https://www.youtube.com/watch?v=55Vxl8XS96E</a:t>
            </a:r>
            <a:endParaRPr lang="de-DE" dirty="0"/>
          </a:p>
        </p:txBody>
      </p:sp>
    </p:spTree>
    <p:extLst>
      <p:ext uri="{BB962C8B-B14F-4D97-AF65-F5344CB8AC3E}">
        <p14:creationId xmlns:p14="http://schemas.microsoft.com/office/powerpoint/2010/main" val="5393895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1B5F5164-BCFB-4AAC-971C-B9454122A3FC}"/>
              </a:ext>
            </a:extLst>
          </p:cNvPr>
          <p:cNvSpPr/>
          <p:nvPr/>
        </p:nvSpPr>
        <p:spPr>
          <a:xfrm>
            <a:off x="1798318" y="51350"/>
            <a:ext cx="5995851" cy="830997"/>
          </a:xfrm>
          <a:prstGeom prst="rect">
            <a:avLst/>
          </a:prstGeom>
        </p:spPr>
        <p:txBody>
          <a:bodyPr wrap="square">
            <a:spAutoFit/>
          </a:bodyPr>
          <a:lstStyle/>
          <a:p>
            <a:pPr algn="ctr">
              <a:spcAft>
                <a:spcPts val="0"/>
              </a:spcAft>
              <a:tabLst>
                <a:tab pos="409575" algn="l"/>
                <a:tab pos="2858770" algn="ctr"/>
              </a:tabLst>
            </a:pPr>
            <a:r>
              <a:rPr lang="de-DE" sz="2400" b="1" dirty="0">
                <a:latin typeface="Times New Roman" panose="02020603050405020304" pitchFamily="18" charset="0"/>
                <a:ea typeface="Times New Roman" panose="02020603050405020304" pitchFamily="18" charset="0"/>
              </a:rPr>
              <a:t>Schema der tropischen Passatzirkulation und typischer Vertikalaufbau</a:t>
            </a:r>
            <a:endParaRPr lang="de-DE" sz="2400" dirty="0">
              <a:latin typeface="Arial Unicode MS"/>
            </a:endParaRPr>
          </a:p>
        </p:txBody>
      </p:sp>
      <p:pic>
        <p:nvPicPr>
          <p:cNvPr id="3" name="Grafik 2">
            <a:extLst>
              <a:ext uri="{FF2B5EF4-FFF2-40B4-BE49-F238E27FC236}">
                <a16:creationId xmlns:a16="http://schemas.microsoft.com/office/drawing/2014/main" id="{D040CD3F-08E5-4F8C-A4F6-FB875D6D0846}"/>
              </a:ext>
            </a:extLst>
          </p:cNvPr>
          <p:cNvPicPr>
            <a:picLocks noChangeAspect="1"/>
          </p:cNvPicPr>
          <p:nvPr/>
        </p:nvPicPr>
        <p:blipFill>
          <a:blip r:embed="rId2"/>
          <a:stretch>
            <a:fillRect/>
          </a:stretch>
        </p:blipFill>
        <p:spPr>
          <a:xfrm>
            <a:off x="0" y="875562"/>
            <a:ext cx="3696889" cy="4116535"/>
          </a:xfrm>
          <a:prstGeom prst="rect">
            <a:avLst/>
          </a:prstGeom>
        </p:spPr>
      </p:pic>
      <p:pic>
        <p:nvPicPr>
          <p:cNvPr id="4" name="Bild 269" descr="Passatzirkulation 4">
            <a:extLst>
              <a:ext uri="{FF2B5EF4-FFF2-40B4-BE49-F238E27FC236}">
                <a16:creationId xmlns:a16="http://schemas.microsoft.com/office/drawing/2014/main" id="{F51BCEE3-E0DD-415F-9A77-B457D5B2A9CD}"/>
              </a:ext>
            </a:extLst>
          </p:cNvPr>
          <p:cNvPicPr/>
          <p:nvPr/>
        </p:nvPicPr>
        <p:blipFill>
          <a:blip r:embed="rId3" cstate="print"/>
          <a:srcRect/>
          <a:stretch>
            <a:fillRect/>
          </a:stretch>
        </p:blipFill>
        <p:spPr bwMode="auto">
          <a:xfrm>
            <a:off x="4197531" y="882347"/>
            <a:ext cx="4785461" cy="4116535"/>
          </a:xfrm>
          <a:prstGeom prst="rect">
            <a:avLst/>
          </a:prstGeom>
          <a:noFill/>
          <a:ln w="9525">
            <a:noFill/>
            <a:miter lim="800000"/>
            <a:headEnd/>
            <a:tailEnd/>
          </a:ln>
        </p:spPr>
      </p:pic>
      <p:sp>
        <p:nvSpPr>
          <p:cNvPr id="5" name="Rechteck 4">
            <a:extLst>
              <a:ext uri="{FF2B5EF4-FFF2-40B4-BE49-F238E27FC236}">
                <a16:creationId xmlns:a16="http://schemas.microsoft.com/office/drawing/2014/main" id="{714FED78-7E15-4D68-BABD-0D9E875A1D1A}"/>
              </a:ext>
            </a:extLst>
          </p:cNvPr>
          <p:cNvSpPr/>
          <p:nvPr/>
        </p:nvSpPr>
        <p:spPr>
          <a:xfrm>
            <a:off x="709745" y="5216144"/>
            <a:ext cx="8172995" cy="1200329"/>
          </a:xfrm>
          <a:prstGeom prst="rect">
            <a:avLst/>
          </a:prstGeom>
        </p:spPr>
        <p:txBody>
          <a:bodyPr wrap="square">
            <a:spAutoFit/>
          </a:bodyPr>
          <a:lstStyle/>
          <a:p>
            <a:pPr>
              <a:spcAft>
                <a:spcPts val="0"/>
              </a:spcAft>
              <a:tabLst>
                <a:tab pos="409575" algn="l"/>
                <a:tab pos="2858770" algn="ctr"/>
              </a:tabLst>
            </a:pPr>
            <a:r>
              <a:rPr lang="de-DE" b="1" dirty="0">
                <a:latin typeface="Times New Roman" panose="02020603050405020304" pitchFamily="18" charset="0"/>
                <a:ea typeface="Times New Roman" panose="02020603050405020304" pitchFamily="18" charset="0"/>
              </a:rPr>
              <a:t>Diese Passat-Inversion</a:t>
            </a:r>
            <a:r>
              <a:rPr lang="de-DE" dirty="0">
                <a:latin typeface="Times New Roman" panose="02020603050405020304" pitchFamily="18" charset="0"/>
                <a:ea typeface="Times New Roman" panose="02020603050405020304" pitchFamily="18" charset="0"/>
              </a:rPr>
              <a:t> ist nur wenige hundert Meter mächtig. Sie entsteht in einer Höhe von etwa 1000 bis 1500 Metern als Folge des Gegeneinanders von aufsteigenden Luftmassen aus der Passat-Grundschicht und absteigender Luft aus der Passat-Oberschicht.</a:t>
            </a:r>
            <a:endParaRPr lang="de-DE" dirty="0">
              <a:latin typeface="Arial Unicode MS"/>
            </a:endParaRPr>
          </a:p>
        </p:txBody>
      </p:sp>
    </p:spTree>
    <p:extLst>
      <p:ext uri="{BB962C8B-B14F-4D97-AF65-F5344CB8AC3E}">
        <p14:creationId xmlns:p14="http://schemas.microsoft.com/office/powerpoint/2010/main" val="3439540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DC9622F4-D5DD-4403-B28E-533FD0BE227C}"/>
              </a:ext>
            </a:extLst>
          </p:cNvPr>
          <p:cNvSpPr/>
          <p:nvPr/>
        </p:nvSpPr>
        <p:spPr>
          <a:xfrm>
            <a:off x="1020738" y="210979"/>
            <a:ext cx="312906" cy="707886"/>
          </a:xfrm>
          <a:prstGeom prst="rect">
            <a:avLst/>
          </a:prstGeom>
        </p:spPr>
        <p:txBody>
          <a:bodyPr wrap="none">
            <a:spAutoFit/>
          </a:bodyPr>
          <a:lstStyle/>
          <a:p>
            <a:r>
              <a:rPr lang="de-DE" sz="4000" b="1" dirty="0">
                <a:latin typeface="Times New Roman" panose="02020603050405020304" pitchFamily="18" charset="0"/>
                <a:ea typeface="Times New Roman" panose="02020603050405020304" pitchFamily="18" charset="0"/>
              </a:rPr>
              <a:t> </a:t>
            </a:r>
            <a:endParaRPr lang="de-DE" sz="4000" dirty="0"/>
          </a:p>
        </p:txBody>
      </p:sp>
      <p:sp>
        <p:nvSpPr>
          <p:cNvPr id="3" name="Rechteck 2">
            <a:extLst>
              <a:ext uri="{FF2B5EF4-FFF2-40B4-BE49-F238E27FC236}">
                <a16:creationId xmlns:a16="http://schemas.microsoft.com/office/drawing/2014/main" id="{21C82A43-9ACF-4AB4-BB9F-22604F87CBFD}"/>
              </a:ext>
            </a:extLst>
          </p:cNvPr>
          <p:cNvSpPr/>
          <p:nvPr/>
        </p:nvSpPr>
        <p:spPr>
          <a:xfrm>
            <a:off x="2285999" y="1347490"/>
            <a:ext cx="4572000" cy="707886"/>
          </a:xfrm>
          <a:prstGeom prst="rect">
            <a:avLst/>
          </a:prstGeom>
        </p:spPr>
        <p:txBody>
          <a:bodyPr>
            <a:spAutoFit/>
          </a:bodyPr>
          <a:lstStyle/>
          <a:p>
            <a:pPr algn="ctr">
              <a:spcAft>
                <a:spcPts val="0"/>
              </a:spcAft>
            </a:pPr>
            <a:r>
              <a:rPr lang="de-DE" sz="4000" b="1" dirty="0">
                <a:latin typeface="Times New Roman" panose="02020603050405020304" pitchFamily="18" charset="0"/>
              </a:rPr>
              <a:t> </a:t>
            </a:r>
            <a:endParaRPr lang="de-DE" sz="4000" b="1" dirty="0">
              <a:effectLst/>
              <a:latin typeface="Arial Unicode MS"/>
            </a:endParaRPr>
          </a:p>
        </p:txBody>
      </p:sp>
      <p:sp>
        <p:nvSpPr>
          <p:cNvPr id="5" name="Textfeld 4">
            <a:extLst>
              <a:ext uri="{FF2B5EF4-FFF2-40B4-BE49-F238E27FC236}">
                <a16:creationId xmlns:a16="http://schemas.microsoft.com/office/drawing/2014/main" id="{80285D81-2166-4DA7-97EA-F364A0820A49}"/>
              </a:ext>
            </a:extLst>
          </p:cNvPr>
          <p:cNvSpPr txBox="1"/>
          <p:nvPr/>
        </p:nvSpPr>
        <p:spPr>
          <a:xfrm>
            <a:off x="297324" y="191781"/>
            <a:ext cx="6684266" cy="523220"/>
          </a:xfrm>
          <a:prstGeom prst="rect">
            <a:avLst/>
          </a:prstGeom>
          <a:noFill/>
        </p:spPr>
        <p:txBody>
          <a:bodyPr wrap="none" rtlCol="0">
            <a:spAutoFit/>
          </a:bodyPr>
          <a:lstStyle/>
          <a:p>
            <a:r>
              <a:rPr lang="de-DE" sz="2800" dirty="0"/>
              <a:t>Folgen der Tropischen Passatzirkulation:</a:t>
            </a:r>
          </a:p>
        </p:txBody>
      </p:sp>
      <p:sp>
        <p:nvSpPr>
          <p:cNvPr id="6" name="Textfeld 5">
            <a:extLst>
              <a:ext uri="{FF2B5EF4-FFF2-40B4-BE49-F238E27FC236}">
                <a16:creationId xmlns:a16="http://schemas.microsoft.com/office/drawing/2014/main" id="{A734B74A-87B2-4EC0-A6FA-6D4EA5798F19}"/>
              </a:ext>
            </a:extLst>
          </p:cNvPr>
          <p:cNvSpPr txBox="1"/>
          <p:nvPr/>
        </p:nvSpPr>
        <p:spPr>
          <a:xfrm>
            <a:off x="297324" y="846579"/>
            <a:ext cx="8680710" cy="369332"/>
          </a:xfrm>
          <a:prstGeom prst="rect">
            <a:avLst/>
          </a:prstGeom>
          <a:noFill/>
        </p:spPr>
        <p:txBody>
          <a:bodyPr wrap="none" rtlCol="0">
            <a:spAutoFit/>
          </a:bodyPr>
          <a:lstStyle/>
          <a:p>
            <a:pPr marL="285750" indent="-285750">
              <a:buFont typeface="Wingdings" panose="05000000000000000000" pitchFamily="2" charset="2"/>
              <a:buChar char="v"/>
            </a:pPr>
            <a:r>
              <a:rPr lang="de-DE" dirty="0"/>
              <a:t>Die Vegetationszonen Tropischer Regenwald, Savannen und Wüsten entstehen.</a:t>
            </a:r>
          </a:p>
        </p:txBody>
      </p:sp>
      <p:pic>
        <p:nvPicPr>
          <p:cNvPr id="7" name="Grafik 6">
            <a:extLst>
              <a:ext uri="{FF2B5EF4-FFF2-40B4-BE49-F238E27FC236}">
                <a16:creationId xmlns:a16="http://schemas.microsoft.com/office/drawing/2014/main" id="{36908F93-7798-4114-B55A-5EB8DE6198AF}"/>
              </a:ext>
            </a:extLst>
          </p:cNvPr>
          <p:cNvPicPr>
            <a:picLocks noChangeAspect="1"/>
          </p:cNvPicPr>
          <p:nvPr/>
        </p:nvPicPr>
        <p:blipFill>
          <a:blip r:embed="rId4"/>
          <a:stretch>
            <a:fillRect/>
          </a:stretch>
        </p:blipFill>
        <p:spPr>
          <a:xfrm>
            <a:off x="102870" y="1215911"/>
            <a:ext cx="8938257" cy="5642089"/>
          </a:xfrm>
          <a:prstGeom prst="rect">
            <a:avLst/>
          </a:prstGeom>
        </p:spPr>
      </p:pic>
    </p:spTree>
    <p:extLst>
      <p:ext uri="{BB962C8B-B14F-4D97-AF65-F5344CB8AC3E}">
        <p14:creationId xmlns:p14="http://schemas.microsoft.com/office/powerpoint/2010/main" val="34181295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DC9622F4-D5DD-4403-B28E-533FD0BE227C}"/>
              </a:ext>
            </a:extLst>
          </p:cNvPr>
          <p:cNvSpPr/>
          <p:nvPr/>
        </p:nvSpPr>
        <p:spPr>
          <a:xfrm>
            <a:off x="1020738" y="210979"/>
            <a:ext cx="312906" cy="707886"/>
          </a:xfrm>
          <a:prstGeom prst="rect">
            <a:avLst/>
          </a:prstGeom>
        </p:spPr>
        <p:txBody>
          <a:bodyPr wrap="none">
            <a:spAutoFit/>
          </a:bodyPr>
          <a:lstStyle/>
          <a:p>
            <a:r>
              <a:rPr lang="de-DE" sz="4000" b="1" dirty="0">
                <a:latin typeface="Times New Roman" panose="02020603050405020304" pitchFamily="18" charset="0"/>
                <a:ea typeface="Times New Roman" panose="02020603050405020304" pitchFamily="18" charset="0"/>
              </a:rPr>
              <a:t> </a:t>
            </a:r>
            <a:endParaRPr lang="de-DE" sz="4000" dirty="0"/>
          </a:p>
        </p:txBody>
      </p:sp>
      <p:sp>
        <p:nvSpPr>
          <p:cNvPr id="3" name="Rechteck 2">
            <a:extLst>
              <a:ext uri="{FF2B5EF4-FFF2-40B4-BE49-F238E27FC236}">
                <a16:creationId xmlns:a16="http://schemas.microsoft.com/office/drawing/2014/main" id="{21C82A43-9ACF-4AB4-BB9F-22604F87CBFD}"/>
              </a:ext>
            </a:extLst>
          </p:cNvPr>
          <p:cNvSpPr/>
          <p:nvPr/>
        </p:nvSpPr>
        <p:spPr>
          <a:xfrm>
            <a:off x="2285999" y="1347490"/>
            <a:ext cx="4572000" cy="707886"/>
          </a:xfrm>
          <a:prstGeom prst="rect">
            <a:avLst/>
          </a:prstGeom>
        </p:spPr>
        <p:txBody>
          <a:bodyPr>
            <a:spAutoFit/>
          </a:bodyPr>
          <a:lstStyle/>
          <a:p>
            <a:pPr algn="ctr">
              <a:spcAft>
                <a:spcPts val="0"/>
              </a:spcAft>
            </a:pPr>
            <a:r>
              <a:rPr lang="de-DE" sz="4000" b="1" dirty="0">
                <a:latin typeface="Times New Roman" panose="02020603050405020304" pitchFamily="18" charset="0"/>
              </a:rPr>
              <a:t> </a:t>
            </a:r>
            <a:endParaRPr lang="de-DE" sz="4000" b="1" dirty="0">
              <a:effectLst/>
              <a:latin typeface="Arial Unicode MS"/>
            </a:endParaRPr>
          </a:p>
        </p:txBody>
      </p:sp>
      <p:sp>
        <p:nvSpPr>
          <p:cNvPr id="7" name="Textfeld 6">
            <a:extLst>
              <a:ext uri="{FF2B5EF4-FFF2-40B4-BE49-F238E27FC236}">
                <a16:creationId xmlns:a16="http://schemas.microsoft.com/office/drawing/2014/main" id="{75347F11-0759-4346-833D-61356E523280}"/>
              </a:ext>
            </a:extLst>
          </p:cNvPr>
          <p:cNvSpPr txBox="1"/>
          <p:nvPr/>
        </p:nvSpPr>
        <p:spPr>
          <a:xfrm>
            <a:off x="186727" y="91952"/>
            <a:ext cx="8770542" cy="1323439"/>
          </a:xfrm>
          <a:prstGeom prst="rect">
            <a:avLst/>
          </a:prstGeom>
          <a:noFill/>
        </p:spPr>
        <p:txBody>
          <a:bodyPr wrap="none" rtlCol="0">
            <a:spAutoFit/>
          </a:bodyPr>
          <a:lstStyle/>
          <a:p>
            <a:r>
              <a:rPr lang="de-DE" sz="2000" dirty="0"/>
              <a:t>Aufgabe:</a:t>
            </a:r>
          </a:p>
          <a:p>
            <a:r>
              <a:rPr lang="de-DE" sz="2000" dirty="0"/>
              <a:t>Zeichne ein Klimadiagramm auf der Grundlage nachfolgender Daten. Werte</a:t>
            </a:r>
          </a:p>
          <a:p>
            <a:r>
              <a:rPr lang="de-DE" sz="2000" dirty="0"/>
              <a:t>anschließend das Diagramm aus und ordne es einer Vegetationszone zu.</a:t>
            </a:r>
          </a:p>
          <a:p>
            <a:r>
              <a:rPr lang="de-DE" sz="2000" dirty="0"/>
              <a:t>Begründe deine Entscheidung! </a:t>
            </a:r>
          </a:p>
        </p:txBody>
      </p:sp>
      <p:sp>
        <p:nvSpPr>
          <p:cNvPr id="8" name="Textfeld 7">
            <a:extLst>
              <a:ext uri="{FF2B5EF4-FFF2-40B4-BE49-F238E27FC236}">
                <a16:creationId xmlns:a16="http://schemas.microsoft.com/office/drawing/2014/main" id="{3B55F68A-4D4E-4523-A22D-2F1204C98434}"/>
              </a:ext>
            </a:extLst>
          </p:cNvPr>
          <p:cNvSpPr txBox="1"/>
          <p:nvPr/>
        </p:nvSpPr>
        <p:spPr>
          <a:xfrm>
            <a:off x="339634" y="4685211"/>
            <a:ext cx="184731" cy="369332"/>
          </a:xfrm>
          <a:prstGeom prst="rect">
            <a:avLst/>
          </a:prstGeom>
          <a:noFill/>
        </p:spPr>
        <p:txBody>
          <a:bodyPr wrap="none" rtlCol="0">
            <a:spAutoFit/>
          </a:bodyPr>
          <a:lstStyle/>
          <a:p>
            <a:endParaRPr lang="de-DE" dirty="0"/>
          </a:p>
        </p:txBody>
      </p:sp>
      <p:grpSp>
        <p:nvGrpSpPr>
          <p:cNvPr id="16" name="Gruppieren 15">
            <a:extLst>
              <a:ext uri="{FF2B5EF4-FFF2-40B4-BE49-F238E27FC236}">
                <a16:creationId xmlns:a16="http://schemas.microsoft.com/office/drawing/2014/main" id="{F49157EF-F2AA-4487-84F7-40DCCECBB2E5}"/>
              </a:ext>
            </a:extLst>
          </p:cNvPr>
          <p:cNvGrpSpPr/>
          <p:nvPr/>
        </p:nvGrpSpPr>
        <p:grpSpPr>
          <a:xfrm>
            <a:off x="0" y="4363092"/>
            <a:ext cx="9144000" cy="2466505"/>
            <a:chOff x="0" y="4650959"/>
            <a:chExt cx="9144000" cy="2178638"/>
          </a:xfrm>
        </p:grpSpPr>
        <p:pic>
          <p:nvPicPr>
            <p:cNvPr id="6" name="Grafik 5">
              <a:extLst>
                <a:ext uri="{FF2B5EF4-FFF2-40B4-BE49-F238E27FC236}">
                  <a16:creationId xmlns:a16="http://schemas.microsoft.com/office/drawing/2014/main" id="{B47B0C54-686A-4B8D-B847-DC41EE096F6E}"/>
                </a:ext>
              </a:extLst>
            </p:cNvPr>
            <p:cNvPicPr>
              <a:picLocks noChangeAspect="1"/>
            </p:cNvPicPr>
            <p:nvPr/>
          </p:nvPicPr>
          <p:blipFill>
            <a:blip r:embed="rId4"/>
            <a:stretch>
              <a:fillRect/>
            </a:stretch>
          </p:blipFill>
          <p:spPr>
            <a:xfrm>
              <a:off x="0" y="5020291"/>
              <a:ext cx="9144000" cy="1809306"/>
            </a:xfrm>
            <a:prstGeom prst="rect">
              <a:avLst/>
            </a:prstGeom>
          </p:spPr>
        </p:pic>
        <p:sp>
          <p:nvSpPr>
            <p:cNvPr id="9" name="Textfeld 8">
              <a:extLst>
                <a:ext uri="{FF2B5EF4-FFF2-40B4-BE49-F238E27FC236}">
                  <a16:creationId xmlns:a16="http://schemas.microsoft.com/office/drawing/2014/main" id="{764357CA-E81C-466B-A8DB-C2C3B0AC6D0B}"/>
                </a:ext>
              </a:extLst>
            </p:cNvPr>
            <p:cNvSpPr txBox="1"/>
            <p:nvPr/>
          </p:nvSpPr>
          <p:spPr>
            <a:xfrm>
              <a:off x="0" y="4650959"/>
              <a:ext cx="1069524" cy="369332"/>
            </a:xfrm>
            <a:prstGeom prst="rect">
              <a:avLst/>
            </a:prstGeom>
            <a:noFill/>
          </p:spPr>
          <p:txBody>
            <a:bodyPr wrap="none" rtlCol="0">
              <a:spAutoFit/>
            </a:bodyPr>
            <a:lstStyle/>
            <a:p>
              <a:r>
                <a:rPr lang="de-DE" dirty="0"/>
                <a:t>Material:</a:t>
              </a:r>
            </a:p>
          </p:txBody>
        </p:sp>
      </p:grpSp>
      <p:graphicFrame>
        <p:nvGraphicFramePr>
          <p:cNvPr id="10" name="Tabelle 9">
            <a:extLst>
              <a:ext uri="{FF2B5EF4-FFF2-40B4-BE49-F238E27FC236}">
                <a16:creationId xmlns:a16="http://schemas.microsoft.com/office/drawing/2014/main" id="{5DFA926C-84E4-4B76-99D7-EE123C1991F4}"/>
              </a:ext>
            </a:extLst>
          </p:cNvPr>
          <p:cNvGraphicFramePr>
            <a:graphicFrameLocks noGrp="1"/>
          </p:cNvGraphicFramePr>
          <p:nvPr>
            <p:extLst>
              <p:ext uri="{D42A27DB-BD31-4B8C-83A1-F6EECF244321}">
                <p14:modId xmlns:p14="http://schemas.microsoft.com/office/powerpoint/2010/main" val="1680231291"/>
              </p:ext>
            </p:extLst>
          </p:nvPr>
        </p:nvGraphicFramePr>
        <p:xfrm>
          <a:off x="186727" y="1822623"/>
          <a:ext cx="8770543" cy="2106564"/>
        </p:xfrm>
        <a:graphic>
          <a:graphicData uri="http://schemas.openxmlformats.org/drawingml/2006/table">
            <a:tbl>
              <a:tblPr firstRow="1" bandRow="1">
                <a:tableStyleId>{21E4AEA4-8DFA-4A89-87EB-49C32662AFE0}</a:tableStyleId>
              </a:tblPr>
              <a:tblGrid>
                <a:gridCol w="959428">
                  <a:extLst>
                    <a:ext uri="{9D8B030D-6E8A-4147-A177-3AD203B41FA5}">
                      <a16:colId xmlns:a16="http://schemas.microsoft.com/office/drawing/2014/main" val="1787598984"/>
                    </a:ext>
                  </a:extLst>
                </a:gridCol>
                <a:gridCol w="600855">
                  <a:extLst>
                    <a:ext uri="{9D8B030D-6E8A-4147-A177-3AD203B41FA5}">
                      <a16:colId xmlns:a16="http://schemas.microsoft.com/office/drawing/2014/main" val="3730275396"/>
                    </a:ext>
                  </a:extLst>
                </a:gridCol>
                <a:gridCol w="600855">
                  <a:extLst>
                    <a:ext uri="{9D8B030D-6E8A-4147-A177-3AD203B41FA5}">
                      <a16:colId xmlns:a16="http://schemas.microsoft.com/office/drawing/2014/main" val="2778188579"/>
                    </a:ext>
                  </a:extLst>
                </a:gridCol>
                <a:gridCol w="600855">
                  <a:extLst>
                    <a:ext uri="{9D8B030D-6E8A-4147-A177-3AD203B41FA5}">
                      <a16:colId xmlns:a16="http://schemas.microsoft.com/office/drawing/2014/main" val="2624881132"/>
                    </a:ext>
                  </a:extLst>
                </a:gridCol>
                <a:gridCol w="600855">
                  <a:extLst>
                    <a:ext uri="{9D8B030D-6E8A-4147-A177-3AD203B41FA5}">
                      <a16:colId xmlns:a16="http://schemas.microsoft.com/office/drawing/2014/main" val="2753993637"/>
                    </a:ext>
                  </a:extLst>
                </a:gridCol>
                <a:gridCol w="600855">
                  <a:extLst>
                    <a:ext uri="{9D8B030D-6E8A-4147-A177-3AD203B41FA5}">
                      <a16:colId xmlns:a16="http://schemas.microsoft.com/office/drawing/2014/main" val="3153500169"/>
                    </a:ext>
                  </a:extLst>
                </a:gridCol>
                <a:gridCol w="600855">
                  <a:extLst>
                    <a:ext uri="{9D8B030D-6E8A-4147-A177-3AD203B41FA5}">
                      <a16:colId xmlns:a16="http://schemas.microsoft.com/office/drawing/2014/main" val="1739747762"/>
                    </a:ext>
                  </a:extLst>
                </a:gridCol>
                <a:gridCol w="600855">
                  <a:extLst>
                    <a:ext uri="{9D8B030D-6E8A-4147-A177-3AD203B41FA5}">
                      <a16:colId xmlns:a16="http://schemas.microsoft.com/office/drawing/2014/main" val="2713655309"/>
                    </a:ext>
                  </a:extLst>
                </a:gridCol>
                <a:gridCol w="600855">
                  <a:extLst>
                    <a:ext uri="{9D8B030D-6E8A-4147-A177-3AD203B41FA5}">
                      <a16:colId xmlns:a16="http://schemas.microsoft.com/office/drawing/2014/main" val="3257555572"/>
                    </a:ext>
                  </a:extLst>
                </a:gridCol>
                <a:gridCol w="600855">
                  <a:extLst>
                    <a:ext uri="{9D8B030D-6E8A-4147-A177-3AD203B41FA5}">
                      <a16:colId xmlns:a16="http://schemas.microsoft.com/office/drawing/2014/main" val="849108036"/>
                    </a:ext>
                  </a:extLst>
                </a:gridCol>
                <a:gridCol w="600855">
                  <a:extLst>
                    <a:ext uri="{9D8B030D-6E8A-4147-A177-3AD203B41FA5}">
                      <a16:colId xmlns:a16="http://schemas.microsoft.com/office/drawing/2014/main" val="2219760677"/>
                    </a:ext>
                  </a:extLst>
                </a:gridCol>
                <a:gridCol w="600855">
                  <a:extLst>
                    <a:ext uri="{9D8B030D-6E8A-4147-A177-3AD203B41FA5}">
                      <a16:colId xmlns:a16="http://schemas.microsoft.com/office/drawing/2014/main" val="867199750"/>
                    </a:ext>
                  </a:extLst>
                </a:gridCol>
                <a:gridCol w="600855">
                  <a:extLst>
                    <a:ext uri="{9D8B030D-6E8A-4147-A177-3AD203B41FA5}">
                      <a16:colId xmlns:a16="http://schemas.microsoft.com/office/drawing/2014/main" val="3349911560"/>
                    </a:ext>
                  </a:extLst>
                </a:gridCol>
                <a:gridCol w="600855">
                  <a:extLst>
                    <a:ext uri="{9D8B030D-6E8A-4147-A177-3AD203B41FA5}">
                      <a16:colId xmlns:a16="http://schemas.microsoft.com/office/drawing/2014/main" val="2372742872"/>
                    </a:ext>
                  </a:extLst>
                </a:gridCol>
              </a:tblGrid>
              <a:tr h="702188">
                <a:tc>
                  <a:txBody>
                    <a:bodyPr/>
                    <a:lstStyle/>
                    <a:p>
                      <a:r>
                        <a:rPr lang="de-DE" dirty="0"/>
                        <a:t>Monat</a:t>
                      </a:r>
                    </a:p>
                  </a:txBody>
                  <a:tcPr anchor="ctr"/>
                </a:tc>
                <a:tc>
                  <a:txBody>
                    <a:bodyPr/>
                    <a:lstStyle/>
                    <a:p>
                      <a:r>
                        <a:rPr lang="de-DE" dirty="0"/>
                        <a:t>J</a:t>
                      </a:r>
                    </a:p>
                  </a:txBody>
                  <a:tcPr anchor="ctr"/>
                </a:tc>
                <a:tc>
                  <a:txBody>
                    <a:bodyPr/>
                    <a:lstStyle/>
                    <a:p>
                      <a:r>
                        <a:rPr lang="de-DE" dirty="0"/>
                        <a:t>F</a:t>
                      </a:r>
                    </a:p>
                  </a:txBody>
                  <a:tcPr anchor="ctr"/>
                </a:tc>
                <a:tc>
                  <a:txBody>
                    <a:bodyPr/>
                    <a:lstStyle/>
                    <a:p>
                      <a:r>
                        <a:rPr lang="de-DE" dirty="0"/>
                        <a:t>M</a:t>
                      </a:r>
                    </a:p>
                  </a:txBody>
                  <a:tcPr anchor="ctr"/>
                </a:tc>
                <a:tc>
                  <a:txBody>
                    <a:bodyPr/>
                    <a:lstStyle/>
                    <a:p>
                      <a:r>
                        <a:rPr lang="de-DE" dirty="0"/>
                        <a:t>A</a:t>
                      </a:r>
                    </a:p>
                  </a:txBody>
                  <a:tcPr anchor="ctr"/>
                </a:tc>
                <a:tc>
                  <a:txBody>
                    <a:bodyPr/>
                    <a:lstStyle/>
                    <a:p>
                      <a:r>
                        <a:rPr lang="de-DE" dirty="0"/>
                        <a:t>M</a:t>
                      </a:r>
                    </a:p>
                  </a:txBody>
                  <a:tcPr anchor="ctr"/>
                </a:tc>
                <a:tc>
                  <a:txBody>
                    <a:bodyPr/>
                    <a:lstStyle/>
                    <a:p>
                      <a:r>
                        <a:rPr lang="de-DE" dirty="0"/>
                        <a:t>J</a:t>
                      </a:r>
                    </a:p>
                  </a:txBody>
                  <a:tcPr anchor="ctr"/>
                </a:tc>
                <a:tc>
                  <a:txBody>
                    <a:bodyPr/>
                    <a:lstStyle/>
                    <a:p>
                      <a:r>
                        <a:rPr lang="de-DE" dirty="0"/>
                        <a:t>J</a:t>
                      </a:r>
                    </a:p>
                  </a:txBody>
                  <a:tcPr anchor="ctr"/>
                </a:tc>
                <a:tc>
                  <a:txBody>
                    <a:bodyPr/>
                    <a:lstStyle/>
                    <a:p>
                      <a:r>
                        <a:rPr lang="de-DE" dirty="0"/>
                        <a:t>a</a:t>
                      </a:r>
                    </a:p>
                  </a:txBody>
                  <a:tcPr anchor="ctr"/>
                </a:tc>
                <a:tc>
                  <a:txBody>
                    <a:bodyPr/>
                    <a:lstStyle/>
                    <a:p>
                      <a:r>
                        <a:rPr lang="de-DE" dirty="0"/>
                        <a:t>S</a:t>
                      </a:r>
                    </a:p>
                  </a:txBody>
                  <a:tcPr anchor="ctr"/>
                </a:tc>
                <a:tc>
                  <a:txBody>
                    <a:bodyPr/>
                    <a:lstStyle/>
                    <a:p>
                      <a:r>
                        <a:rPr lang="de-DE" dirty="0"/>
                        <a:t>O</a:t>
                      </a:r>
                    </a:p>
                  </a:txBody>
                  <a:tcPr anchor="ctr"/>
                </a:tc>
                <a:tc>
                  <a:txBody>
                    <a:bodyPr/>
                    <a:lstStyle/>
                    <a:p>
                      <a:r>
                        <a:rPr lang="de-DE" dirty="0"/>
                        <a:t>N</a:t>
                      </a:r>
                    </a:p>
                  </a:txBody>
                  <a:tcPr anchor="ctr"/>
                </a:tc>
                <a:tc>
                  <a:txBody>
                    <a:bodyPr/>
                    <a:lstStyle/>
                    <a:p>
                      <a:r>
                        <a:rPr lang="de-DE" dirty="0"/>
                        <a:t>D</a:t>
                      </a:r>
                    </a:p>
                  </a:txBody>
                  <a:tcPr anchor="ctr"/>
                </a:tc>
                <a:tc>
                  <a:txBody>
                    <a:bodyPr/>
                    <a:lstStyle/>
                    <a:p>
                      <a:endParaRPr lang="de-DE" dirty="0"/>
                    </a:p>
                  </a:txBody>
                  <a:tcPr anchor="ctr"/>
                </a:tc>
                <a:extLst>
                  <a:ext uri="{0D108BD9-81ED-4DB2-BD59-A6C34878D82A}">
                    <a16:rowId xmlns:a16="http://schemas.microsoft.com/office/drawing/2014/main" val="3939005460"/>
                  </a:ext>
                </a:extLst>
              </a:tr>
              <a:tr h="702188">
                <a:tc>
                  <a:txBody>
                    <a:bodyPr/>
                    <a:lstStyle/>
                    <a:p>
                      <a:r>
                        <a:rPr lang="de-DE" dirty="0"/>
                        <a:t>T in °C</a:t>
                      </a:r>
                    </a:p>
                  </a:txBody>
                  <a:tcPr anchor="ctr"/>
                </a:tc>
                <a:tc>
                  <a:txBody>
                    <a:bodyPr/>
                    <a:lstStyle/>
                    <a:p>
                      <a:r>
                        <a:rPr lang="de-DE" dirty="0"/>
                        <a:t>25</a:t>
                      </a:r>
                    </a:p>
                  </a:txBody>
                  <a:tcPr anchor="ctr"/>
                </a:tc>
                <a:tc>
                  <a:txBody>
                    <a:bodyPr/>
                    <a:lstStyle/>
                    <a:p>
                      <a:r>
                        <a:rPr lang="de-DE" dirty="0"/>
                        <a:t>28</a:t>
                      </a:r>
                    </a:p>
                  </a:txBody>
                  <a:tcPr anchor="ctr"/>
                </a:tc>
                <a:tc>
                  <a:txBody>
                    <a:bodyPr/>
                    <a:lstStyle/>
                    <a:p>
                      <a:r>
                        <a:rPr lang="de-DE" dirty="0"/>
                        <a:t>30</a:t>
                      </a:r>
                    </a:p>
                  </a:txBody>
                  <a:tcPr anchor="ctr"/>
                </a:tc>
                <a:tc>
                  <a:txBody>
                    <a:bodyPr/>
                    <a:lstStyle/>
                    <a:p>
                      <a:r>
                        <a:rPr lang="de-DE" dirty="0"/>
                        <a:t>33</a:t>
                      </a:r>
                    </a:p>
                  </a:txBody>
                  <a:tcPr anchor="ctr"/>
                </a:tc>
                <a:tc>
                  <a:txBody>
                    <a:bodyPr/>
                    <a:lstStyle/>
                    <a:p>
                      <a:r>
                        <a:rPr lang="de-DE" dirty="0"/>
                        <a:t>32</a:t>
                      </a:r>
                    </a:p>
                  </a:txBody>
                  <a:tcPr anchor="ctr"/>
                </a:tc>
                <a:tc>
                  <a:txBody>
                    <a:bodyPr/>
                    <a:lstStyle/>
                    <a:p>
                      <a:r>
                        <a:rPr lang="de-DE" dirty="0"/>
                        <a:t>30</a:t>
                      </a:r>
                    </a:p>
                  </a:txBody>
                  <a:tcPr anchor="ctr"/>
                </a:tc>
                <a:tc>
                  <a:txBody>
                    <a:bodyPr/>
                    <a:lstStyle/>
                    <a:p>
                      <a:r>
                        <a:rPr lang="de-DE" dirty="0"/>
                        <a:t>28</a:t>
                      </a:r>
                    </a:p>
                  </a:txBody>
                  <a:tcPr anchor="ctr"/>
                </a:tc>
                <a:tc>
                  <a:txBody>
                    <a:bodyPr/>
                    <a:lstStyle/>
                    <a:p>
                      <a:r>
                        <a:rPr lang="de-DE" dirty="0"/>
                        <a:t>27</a:t>
                      </a:r>
                    </a:p>
                  </a:txBody>
                  <a:tcPr anchor="ctr"/>
                </a:tc>
                <a:tc>
                  <a:txBody>
                    <a:bodyPr/>
                    <a:lstStyle/>
                    <a:p>
                      <a:r>
                        <a:rPr lang="de-DE" dirty="0"/>
                        <a:t>28</a:t>
                      </a:r>
                    </a:p>
                  </a:txBody>
                  <a:tcPr anchor="ctr"/>
                </a:tc>
                <a:tc>
                  <a:txBody>
                    <a:bodyPr/>
                    <a:lstStyle/>
                    <a:p>
                      <a:r>
                        <a:rPr lang="de-DE" dirty="0"/>
                        <a:t>30</a:t>
                      </a:r>
                    </a:p>
                  </a:txBody>
                  <a:tcPr anchor="ctr"/>
                </a:tc>
                <a:tc>
                  <a:txBody>
                    <a:bodyPr/>
                    <a:lstStyle/>
                    <a:p>
                      <a:r>
                        <a:rPr lang="de-DE" dirty="0"/>
                        <a:t>29</a:t>
                      </a:r>
                    </a:p>
                  </a:txBody>
                  <a:tcPr anchor="ctr"/>
                </a:tc>
                <a:tc>
                  <a:txBody>
                    <a:bodyPr/>
                    <a:lstStyle/>
                    <a:p>
                      <a:r>
                        <a:rPr lang="de-DE" dirty="0"/>
                        <a:t>26</a:t>
                      </a:r>
                    </a:p>
                  </a:txBody>
                  <a:tcPr anchor="ctr"/>
                </a:tc>
                <a:tc>
                  <a:txBody>
                    <a:bodyPr/>
                    <a:lstStyle/>
                    <a:p>
                      <a:endParaRPr lang="de-DE" dirty="0"/>
                    </a:p>
                  </a:txBody>
                  <a:tcPr anchor="ctr"/>
                </a:tc>
                <a:extLst>
                  <a:ext uri="{0D108BD9-81ED-4DB2-BD59-A6C34878D82A}">
                    <a16:rowId xmlns:a16="http://schemas.microsoft.com/office/drawing/2014/main" val="1338688932"/>
                  </a:ext>
                </a:extLst>
              </a:tr>
              <a:tr h="702188">
                <a:tc>
                  <a:txBody>
                    <a:bodyPr/>
                    <a:lstStyle/>
                    <a:p>
                      <a:r>
                        <a:rPr lang="de-DE" dirty="0"/>
                        <a:t>N in mm</a:t>
                      </a:r>
                    </a:p>
                  </a:txBody>
                  <a:tcPr anchor="ctr"/>
                </a:tc>
                <a:tc>
                  <a:txBody>
                    <a:bodyPr/>
                    <a:lstStyle/>
                    <a:p>
                      <a:r>
                        <a:rPr lang="de-DE" dirty="0"/>
                        <a:t>0</a:t>
                      </a:r>
                    </a:p>
                  </a:txBody>
                  <a:tcPr anchor="ctr"/>
                </a:tc>
                <a:tc>
                  <a:txBody>
                    <a:bodyPr/>
                    <a:lstStyle/>
                    <a:p>
                      <a:r>
                        <a:rPr lang="de-DE" dirty="0"/>
                        <a:t>2</a:t>
                      </a:r>
                    </a:p>
                  </a:txBody>
                  <a:tcPr anchor="ctr"/>
                </a:tc>
                <a:tc>
                  <a:txBody>
                    <a:bodyPr/>
                    <a:lstStyle/>
                    <a:p>
                      <a:r>
                        <a:rPr lang="de-DE" dirty="0"/>
                        <a:t>13</a:t>
                      </a:r>
                    </a:p>
                  </a:txBody>
                  <a:tcPr anchor="ctr"/>
                </a:tc>
                <a:tc>
                  <a:txBody>
                    <a:bodyPr/>
                    <a:lstStyle/>
                    <a:p>
                      <a:r>
                        <a:rPr lang="de-DE" dirty="0"/>
                        <a:t>16</a:t>
                      </a:r>
                    </a:p>
                  </a:txBody>
                  <a:tcPr anchor="ctr"/>
                </a:tc>
                <a:tc>
                  <a:txBody>
                    <a:bodyPr/>
                    <a:lstStyle/>
                    <a:p>
                      <a:r>
                        <a:rPr lang="de-DE" dirty="0"/>
                        <a:t>83</a:t>
                      </a:r>
                    </a:p>
                  </a:txBody>
                  <a:tcPr anchor="ctr"/>
                </a:tc>
                <a:tc>
                  <a:txBody>
                    <a:bodyPr/>
                    <a:lstStyle/>
                    <a:p>
                      <a:r>
                        <a:rPr lang="de-DE" dirty="0"/>
                        <a:t>122</a:t>
                      </a:r>
                    </a:p>
                  </a:txBody>
                  <a:tcPr anchor="ctr"/>
                </a:tc>
                <a:tc>
                  <a:txBody>
                    <a:bodyPr/>
                    <a:lstStyle/>
                    <a:p>
                      <a:r>
                        <a:rPr lang="de-DE" dirty="0"/>
                        <a:t>302</a:t>
                      </a:r>
                    </a:p>
                  </a:txBody>
                  <a:tcPr anchor="ctr"/>
                </a:tc>
                <a:tc>
                  <a:txBody>
                    <a:bodyPr/>
                    <a:lstStyle/>
                    <a:p>
                      <a:r>
                        <a:rPr lang="de-DE" dirty="0"/>
                        <a:t>280</a:t>
                      </a:r>
                    </a:p>
                  </a:txBody>
                  <a:tcPr anchor="ctr"/>
                </a:tc>
                <a:tc>
                  <a:txBody>
                    <a:bodyPr/>
                    <a:lstStyle/>
                    <a:p>
                      <a:r>
                        <a:rPr lang="de-DE" dirty="0"/>
                        <a:t>144</a:t>
                      </a:r>
                    </a:p>
                  </a:txBody>
                  <a:tcPr anchor="ctr"/>
                </a:tc>
                <a:tc>
                  <a:txBody>
                    <a:bodyPr/>
                    <a:lstStyle/>
                    <a:p>
                      <a:r>
                        <a:rPr lang="de-DE" dirty="0"/>
                        <a:t>33</a:t>
                      </a:r>
                    </a:p>
                  </a:txBody>
                  <a:tcPr anchor="ctr"/>
                </a:tc>
                <a:tc>
                  <a:txBody>
                    <a:bodyPr/>
                    <a:lstStyle/>
                    <a:p>
                      <a:r>
                        <a:rPr lang="de-DE" dirty="0"/>
                        <a:t>1</a:t>
                      </a:r>
                    </a:p>
                  </a:txBody>
                  <a:tcPr anchor="ctr"/>
                </a:tc>
                <a:tc>
                  <a:txBody>
                    <a:bodyPr/>
                    <a:lstStyle/>
                    <a:p>
                      <a:r>
                        <a:rPr lang="de-DE" dirty="0"/>
                        <a:t>0</a:t>
                      </a:r>
                    </a:p>
                  </a:txBody>
                  <a:tcPr anchor="ctr"/>
                </a:tc>
                <a:tc>
                  <a:txBody>
                    <a:bodyPr/>
                    <a:lstStyle/>
                    <a:p>
                      <a:endParaRPr lang="de-DE" dirty="0"/>
                    </a:p>
                  </a:txBody>
                  <a:tcPr anchor="ctr"/>
                </a:tc>
                <a:extLst>
                  <a:ext uri="{0D108BD9-81ED-4DB2-BD59-A6C34878D82A}">
                    <a16:rowId xmlns:a16="http://schemas.microsoft.com/office/drawing/2014/main" val="1447580949"/>
                  </a:ext>
                </a:extLst>
              </a:tr>
            </a:tbl>
          </a:graphicData>
        </a:graphic>
      </p:graphicFrame>
      <p:grpSp>
        <p:nvGrpSpPr>
          <p:cNvPr id="4" name="Gruppieren 3">
            <a:extLst>
              <a:ext uri="{FF2B5EF4-FFF2-40B4-BE49-F238E27FC236}">
                <a16:creationId xmlns:a16="http://schemas.microsoft.com/office/drawing/2014/main" id="{5BB1BF92-F1F7-4021-ACF9-FF814753F776}"/>
              </a:ext>
            </a:extLst>
          </p:cNvPr>
          <p:cNvGrpSpPr/>
          <p:nvPr/>
        </p:nvGrpSpPr>
        <p:grpSpPr>
          <a:xfrm>
            <a:off x="8360229" y="1822623"/>
            <a:ext cx="668206" cy="704412"/>
            <a:chOff x="8360229" y="1822623"/>
            <a:chExt cx="668206" cy="704412"/>
          </a:xfrm>
        </p:grpSpPr>
        <p:cxnSp>
          <p:nvCxnSpPr>
            <p:cNvPr id="12" name="Gerader Verbinder 11">
              <a:extLst>
                <a:ext uri="{FF2B5EF4-FFF2-40B4-BE49-F238E27FC236}">
                  <a16:creationId xmlns:a16="http://schemas.microsoft.com/office/drawing/2014/main" id="{4A3A78E5-F514-43CF-9B8D-9C357879CDA3}"/>
                </a:ext>
              </a:extLst>
            </p:cNvPr>
            <p:cNvCxnSpPr/>
            <p:nvPr/>
          </p:nvCxnSpPr>
          <p:spPr>
            <a:xfrm flipH="1">
              <a:off x="8360229" y="1822623"/>
              <a:ext cx="597041" cy="694154"/>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feld 12">
              <a:extLst>
                <a:ext uri="{FF2B5EF4-FFF2-40B4-BE49-F238E27FC236}">
                  <a16:creationId xmlns:a16="http://schemas.microsoft.com/office/drawing/2014/main" id="{3BB83A8B-505D-42BA-A860-5A3197ED16A3}"/>
                </a:ext>
              </a:extLst>
            </p:cNvPr>
            <p:cNvSpPr txBox="1"/>
            <p:nvPr/>
          </p:nvSpPr>
          <p:spPr>
            <a:xfrm>
              <a:off x="8373795" y="1822623"/>
              <a:ext cx="441146" cy="369332"/>
            </a:xfrm>
            <a:prstGeom prst="rect">
              <a:avLst/>
            </a:prstGeom>
            <a:noFill/>
          </p:spPr>
          <p:txBody>
            <a:bodyPr wrap="none" rtlCol="0">
              <a:spAutoFit/>
            </a:bodyPr>
            <a:lstStyle/>
            <a:p>
              <a:r>
                <a:rPr lang="de-DE" dirty="0">
                  <a:solidFill>
                    <a:schemeClr val="bg1"/>
                  </a:solidFill>
                </a:rPr>
                <a:t>JT</a:t>
              </a:r>
            </a:p>
          </p:txBody>
        </p:sp>
        <p:sp>
          <p:nvSpPr>
            <p:cNvPr id="14" name="Textfeld 13">
              <a:extLst>
                <a:ext uri="{FF2B5EF4-FFF2-40B4-BE49-F238E27FC236}">
                  <a16:creationId xmlns:a16="http://schemas.microsoft.com/office/drawing/2014/main" id="{51A84081-3F9B-4479-BBA0-48426E4FF08A}"/>
                </a:ext>
              </a:extLst>
            </p:cNvPr>
            <p:cNvSpPr txBox="1"/>
            <p:nvPr/>
          </p:nvSpPr>
          <p:spPr>
            <a:xfrm>
              <a:off x="8561641" y="2157703"/>
              <a:ext cx="466794" cy="369332"/>
            </a:xfrm>
            <a:prstGeom prst="rect">
              <a:avLst/>
            </a:prstGeom>
            <a:noFill/>
          </p:spPr>
          <p:txBody>
            <a:bodyPr wrap="none" rtlCol="0">
              <a:spAutoFit/>
            </a:bodyPr>
            <a:lstStyle/>
            <a:p>
              <a:r>
                <a:rPr lang="de-DE" dirty="0">
                  <a:solidFill>
                    <a:schemeClr val="bg1"/>
                  </a:solidFill>
                </a:rPr>
                <a:t>JN</a:t>
              </a:r>
            </a:p>
          </p:txBody>
        </p:sp>
      </p:grpSp>
      <p:sp>
        <p:nvSpPr>
          <p:cNvPr id="15" name="Textfeld 14">
            <a:extLst>
              <a:ext uri="{FF2B5EF4-FFF2-40B4-BE49-F238E27FC236}">
                <a16:creationId xmlns:a16="http://schemas.microsoft.com/office/drawing/2014/main" id="{354A6B40-602C-4CF5-A3E4-17BB629EC492}"/>
              </a:ext>
            </a:extLst>
          </p:cNvPr>
          <p:cNvSpPr txBox="1"/>
          <p:nvPr/>
        </p:nvSpPr>
        <p:spPr>
          <a:xfrm>
            <a:off x="186727" y="3993760"/>
            <a:ext cx="5500417" cy="369332"/>
          </a:xfrm>
          <a:prstGeom prst="rect">
            <a:avLst/>
          </a:prstGeom>
          <a:noFill/>
        </p:spPr>
        <p:txBody>
          <a:bodyPr wrap="none" rtlCol="0">
            <a:spAutoFit/>
          </a:bodyPr>
          <a:lstStyle/>
          <a:p>
            <a:r>
              <a:rPr lang="de-DE" dirty="0"/>
              <a:t>Ouagadougou, 12° n. Br., 3° w. L., Trockensavanne </a:t>
            </a:r>
          </a:p>
        </p:txBody>
      </p:sp>
      <p:sp>
        <p:nvSpPr>
          <p:cNvPr id="5" name="Textfeld 4">
            <a:extLst>
              <a:ext uri="{FF2B5EF4-FFF2-40B4-BE49-F238E27FC236}">
                <a16:creationId xmlns:a16="http://schemas.microsoft.com/office/drawing/2014/main" id="{660DB916-DFAD-42D4-BC39-7D260B0ED666}"/>
              </a:ext>
            </a:extLst>
          </p:cNvPr>
          <p:cNvSpPr txBox="1"/>
          <p:nvPr/>
        </p:nvSpPr>
        <p:spPr>
          <a:xfrm>
            <a:off x="8360229" y="2715151"/>
            <a:ext cx="597040" cy="338554"/>
          </a:xfrm>
          <a:prstGeom prst="rect">
            <a:avLst/>
          </a:prstGeom>
          <a:noFill/>
        </p:spPr>
        <p:txBody>
          <a:bodyPr wrap="square" rtlCol="0">
            <a:spAutoFit/>
          </a:bodyPr>
          <a:lstStyle/>
          <a:p>
            <a:pPr algn="ctr"/>
            <a:r>
              <a:rPr lang="de-DE" sz="1600" dirty="0"/>
              <a:t>28,8</a:t>
            </a:r>
          </a:p>
        </p:txBody>
      </p:sp>
      <p:sp>
        <p:nvSpPr>
          <p:cNvPr id="11" name="Textfeld 10">
            <a:extLst>
              <a:ext uri="{FF2B5EF4-FFF2-40B4-BE49-F238E27FC236}">
                <a16:creationId xmlns:a16="http://schemas.microsoft.com/office/drawing/2014/main" id="{DB820BC9-3C6F-4BAA-9FE1-7C1A412BEFA0}"/>
              </a:ext>
            </a:extLst>
          </p:cNvPr>
          <p:cNvSpPr txBox="1"/>
          <p:nvPr/>
        </p:nvSpPr>
        <p:spPr>
          <a:xfrm>
            <a:off x="8360229" y="3406093"/>
            <a:ext cx="583474" cy="369332"/>
          </a:xfrm>
          <a:prstGeom prst="rect">
            <a:avLst/>
          </a:prstGeom>
          <a:noFill/>
        </p:spPr>
        <p:txBody>
          <a:bodyPr wrap="square" rtlCol="0">
            <a:spAutoFit/>
          </a:bodyPr>
          <a:lstStyle/>
          <a:p>
            <a:r>
              <a:rPr lang="de-DE" dirty="0"/>
              <a:t>996</a:t>
            </a:r>
          </a:p>
        </p:txBody>
      </p:sp>
    </p:spTree>
    <p:extLst>
      <p:ext uri="{BB962C8B-B14F-4D97-AF65-F5344CB8AC3E}">
        <p14:creationId xmlns:p14="http://schemas.microsoft.com/office/powerpoint/2010/main" val="2142105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5"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8AF46DEA-9E2D-4020-902A-485B2BC4D48F}"/>
              </a:ext>
            </a:extLst>
          </p:cNvPr>
          <p:cNvPicPr>
            <a:picLocks noChangeAspect="1"/>
          </p:cNvPicPr>
          <p:nvPr/>
        </p:nvPicPr>
        <p:blipFill>
          <a:blip r:embed="rId4"/>
          <a:stretch>
            <a:fillRect/>
          </a:stretch>
        </p:blipFill>
        <p:spPr>
          <a:xfrm>
            <a:off x="0" y="154021"/>
            <a:ext cx="9143999" cy="6549957"/>
          </a:xfrm>
          <a:prstGeom prst="rect">
            <a:avLst/>
          </a:prstGeom>
        </p:spPr>
      </p:pic>
    </p:spTree>
    <p:extLst>
      <p:ext uri="{BB962C8B-B14F-4D97-AF65-F5344CB8AC3E}">
        <p14:creationId xmlns:p14="http://schemas.microsoft.com/office/powerpoint/2010/main" val="5004920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DE06D0CA-F633-4C67-80D6-4E2D26571571}"/>
              </a:ext>
            </a:extLst>
          </p:cNvPr>
          <p:cNvSpPr/>
          <p:nvPr/>
        </p:nvSpPr>
        <p:spPr>
          <a:xfrm>
            <a:off x="222850" y="2299"/>
            <a:ext cx="8877993" cy="1569660"/>
          </a:xfrm>
          <a:prstGeom prst="rect">
            <a:avLst/>
          </a:prstGeom>
        </p:spPr>
        <p:txBody>
          <a:bodyPr wrap="square">
            <a:spAutoFit/>
          </a:bodyPr>
          <a:lstStyle/>
          <a:p>
            <a:pPr algn="ctr">
              <a:spcAft>
                <a:spcPts val="0"/>
              </a:spcAft>
            </a:pPr>
            <a:r>
              <a:rPr lang="de-DE" sz="2400" b="1" dirty="0">
                <a:latin typeface="Times New Roman" panose="02020603050405020304" pitchFamily="18" charset="0"/>
                <a:ea typeface="Times New Roman" panose="02020603050405020304" pitchFamily="18" charset="0"/>
                <a:cs typeface="Cambria" panose="02040503050406030204" pitchFamily="18" charset="0"/>
              </a:rPr>
              <a:t>Der Monsun</a:t>
            </a:r>
            <a:endParaRPr lang="de-DE" sz="2400" dirty="0">
              <a:latin typeface="Times New Roman" panose="02020603050405020304" pitchFamily="18" charset="0"/>
              <a:ea typeface="Times New Roman" panose="02020603050405020304" pitchFamily="18" charset="0"/>
            </a:endParaRPr>
          </a:p>
          <a:p>
            <a:pPr>
              <a:spcAft>
                <a:spcPts val="0"/>
              </a:spcAft>
            </a:pPr>
            <a:r>
              <a:rPr lang="de-DE" dirty="0">
                <a:latin typeface="Times New Roman" panose="02020603050405020304" pitchFamily="18" charset="0"/>
                <a:ea typeface="Times New Roman" panose="02020603050405020304" pitchFamily="18" charset="0"/>
                <a:cs typeface="Cambria" panose="02040503050406030204" pitchFamily="18" charset="0"/>
              </a:rPr>
              <a:t>Die Monsunzirkulation ist eine Sonderform der Passatzirkulation. Monsune sind beständig wehende Winde in den Tropen, die halbjährlich ihre Richtung wechseln. Im Sommer kommt er aus Südwesten und im Winter</a:t>
            </a:r>
          </a:p>
          <a:p>
            <a:pPr>
              <a:spcAft>
                <a:spcPts val="0"/>
              </a:spcAft>
            </a:pPr>
            <a:r>
              <a:rPr lang="de-DE" dirty="0">
                <a:latin typeface="Times New Roman" panose="02020603050405020304" pitchFamily="18" charset="0"/>
                <a:ea typeface="Times New Roman" panose="02020603050405020304" pitchFamily="18" charset="0"/>
                <a:cs typeface="Cambria" panose="02040503050406030204" pitchFamily="18" charset="0"/>
              </a:rPr>
              <a:t>aus dem Nordosten </a:t>
            </a:r>
            <a:endParaRPr lang="de-DE" dirty="0">
              <a:latin typeface="Times New Roman" panose="02020603050405020304" pitchFamily="18" charset="0"/>
              <a:ea typeface="Times New Roman" panose="02020603050405020304" pitchFamily="18" charset="0"/>
            </a:endParaRPr>
          </a:p>
        </p:txBody>
      </p:sp>
      <p:pic>
        <p:nvPicPr>
          <p:cNvPr id="4" name="Grafik 3">
            <a:extLst>
              <a:ext uri="{FF2B5EF4-FFF2-40B4-BE49-F238E27FC236}">
                <a16:creationId xmlns:a16="http://schemas.microsoft.com/office/drawing/2014/main" id="{FA741A93-A967-43FD-81D4-5E4B13199A0D}"/>
              </a:ext>
            </a:extLst>
          </p:cNvPr>
          <p:cNvPicPr>
            <a:picLocks noChangeAspect="1"/>
          </p:cNvPicPr>
          <p:nvPr/>
        </p:nvPicPr>
        <p:blipFill rotWithShape="1">
          <a:blip r:embed="rId4"/>
          <a:srcRect t="2120" b="4719"/>
          <a:stretch/>
        </p:blipFill>
        <p:spPr>
          <a:xfrm>
            <a:off x="403230" y="2029610"/>
            <a:ext cx="8337539" cy="3786052"/>
          </a:xfrm>
          <a:prstGeom prst="rect">
            <a:avLst/>
          </a:prstGeom>
        </p:spPr>
      </p:pic>
      <p:sp>
        <p:nvSpPr>
          <p:cNvPr id="2" name="Textfeld 1">
            <a:extLst>
              <a:ext uri="{FF2B5EF4-FFF2-40B4-BE49-F238E27FC236}">
                <a16:creationId xmlns:a16="http://schemas.microsoft.com/office/drawing/2014/main" id="{34CA8628-36D8-4478-9E87-09BBABF28A82}"/>
              </a:ext>
            </a:extLst>
          </p:cNvPr>
          <p:cNvSpPr txBox="1"/>
          <p:nvPr/>
        </p:nvSpPr>
        <p:spPr>
          <a:xfrm>
            <a:off x="3548257" y="1431452"/>
            <a:ext cx="5192512" cy="369332"/>
          </a:xfrm>
          <a:prstGeom prst="rect">
            <a:avLst/>
          </a:prstGeom>
          <a:noFill/>
        </p:spPr>
        <p:txBody>
          <a:bodyPr wrap="none" rtlCol="0">
            <a:spAutoFit/>
          </a:bodyPr>
          <a:lstStyle/>
          <a:p>
            <a:r>
              <a:rPr lang="de-DE" dirty="0">
                <a:hlinkClick r:id="rId5"/>
              </a:rPr>
              <a:t>https://www.youtube.com/watch?v=y2dFvvNieMs</a:t>
            </a:r>
            <a:endParaRPr lang="de-DE" dirty="0"/>
          </a:p>
        </p:txBody>
      </p:sp>
      <p:sp>
        <p:nvSpPr>
          <p:cNvPr id="8" name="Textfeld 7">
            <a:extLst>
              <a:ext uri="{FF2B5EF4-FFF2-40B4-BE49-F238E27FC236}">
                <a16:creationId xmlns:a16="http://schemas.microsoft.com/office/drawing/2014/main" id="{091C8068-1985-4D3C-99C5-1588862E0997}"/>
              </a:ext>
            </a:extLst>
          </p:cNvPr>
          <p:cNvSpPr txBox="1"/>
          <p:nvPr/>
        </p:nvSpPr>
        <p:spPr>
          <a:xfrm>
            <a:off x="322217" y="2029610"/>
            <a:ext cx="2454518" cy="369332"/>
          </a:xfrm>
          <a:prstGeom prst="rect">
            <a:avLst/>
          </a:prstGeom>
          <a:noFill/>
        </p:spPr>
        <p:txBody>
          <a:bodyPr wrap="none" rtlCol="0">
            <a:spAutoFit/>
          </a:bodyPr>
          <a:lstStyle/>
          <a:p>
            <a:r>
              <a:rPr lang="de-DE" dirty="0"/>
              <a:t>Ursache der Monsune</a:t>
            </a:r>
          </a:p>
        </p:txBody>
      </p:sp>
    </p:spTree>
    <p:extLst>
      <p:ext uri="{BB962C8B-B14F-4D97-AF65-F5344CB8AC3E}">
        <p14:creationId xmlns:p14="http://schemas.microsoft.com/office/powerpoint/2010/main" val="5717217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559281F0-E167-4133-9F7F-44C430A51F8C}"/>
              </a:ext>
            </a:extLst>
          </p:cNvPr>
          <p:cNvSpPr txBox="1"/>
          <p:nvPr/>
        </p:nvSpPr>
        <p:spPr>
          <a:xfrm>
            <a:off x="1807499" y="142582"/>
            <a:ext cx="5524269" cy="461665"/>
          </a:xfrm>
          <a:prstGeom prst="rect">
            <a:avLst/>
          </a:prstGeom>
          <a:noFill/>
        </p:spPr>
        <p:txBody>
          <a:bodyPr wrap="none" rtlCol="0">
            <a:spAutoFit/>
          </a:bodyPr>
          <a:lstStyle/>
          <a:p>
            <a:r>
              <a:rPr lang="de-DE" sz="2400" dirty="0"/>
              <a:t>Der Sommermonsun (Juli bis Oktober)</a:t>
            </a:r>
          </a:p>
        </p:txBody>
      </p:sp>
      <p:sp>
        <p:nvSpPr>
          <p:cNvPr id="6" name="Textfeld 5">
            <a:extLst>
              <a:ext uri="{FF2B5EF4-FFF2-40B4-BE49-F238E27FC236}">
                <a16:creationId xmlns:a16="http://schemas.microsoft.com/office/drawing/2014/main" id="{21F91C5D-D441-40EE-AC18-A8D8C2EB67B0}"/>
              </a:ext>
            </a:extLst>
          </p:cNvPr>
          <p:cNvSpPr txBox="1"/>
          <p:nvPr/>
        </p:nvSpPr>
        <p:spPr>
          <a:xfrm>
            <a:off x="7680960" y="1407579"/>
            <a:ext cx="1326004" cy="369332"/>
          </a:xfrm>
          <a:prstGeom prst="rect">
            <a:avLst/>
          </a:prstGeom>
          <a:noFill/>
        </p:spPr>
        <p:txBody>
          <a:bodyPr wrap="none" rtlCol="0">
            <a:spAutoFit/>
          </a:bodyPr>
          <a:lstStyle/>
          <a:p>
            <a:r>
              <a:rPr lang="de-DE" dirty="0"/>
              <a:t>Indienkarte</a:t>
            </a:r>
          </a:p>
        </p:txBody>
      </p:sp>
      <p:pic>
        <p:nvPicPr>
          <p:cNvPr id="9" name="Grafik 8">
            <a:extLst>
              <a:ext uri="{FF2B5EF4-FFF2-40B4-BE49-F238E27FC236}">
                <a16:creationId xmlns:a16="http://schemas.microsoft.com/office/drawing/2014/main" id="{566A605D-5E57-4A5C-BC37-68A7D587632E}"/>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0" y="1672408"/>
            <a:ext cx="9144000" cy="4227286"/>
          </a:xfrm>
          <a:prstGeom prst="rect">
            <a:avLst/>
          </a:prstGeom>
        </p:spPr>
      </p:pic>
    </p:spTree>
    <p:extLst>
      <p:ext uri="{BB962C8B-B14F-4D97-AF65-F5344CB8AC3E}">
        <p14:creationId xmlns:p14="http://schemas.microsoft.com/office/powerpoint/2010/main" val="23525584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8EBA411F-C9C4-4E0F-93A4-C5DD6648EC3C}"/>
              </a:ext>
            </a:extLst>
          </p:cNvPr>
          <p:cNvSpPr txBox="1"/>
          <p:nvPr/>
        </p:nvSpPr>
        <p:spPr>
          <a:xfrm>
            <a:off x="1518119" y="177416"/>
            <a:ext cx="6107762" cy="461665"/>
          </a:xfrm>
          <a:prstGeom prst="rect">
            <a:avLst/>
          </a:prstGeom>
          <a:noFill/>
        </p:spPr>
        <p:txBody>
          <a:bodyPr wrap="none" rtlCol="0">
            <a:spAutoFit/>
          </a:bodyPr>
          <a:lstStyle/>
          <a:p>
            <a:r>
              <a:rPr lang="de-DE" sz="2400" dirty="0"/>
              <a:t>Der Wintermonsun (November bis Februar)</a:t>
            </a:r>
          </a:p>
        </p:txBody>
      </p:sp>
      <p:sp>
        <p:nvSpPr>
          <p:cNvPr id="5" name="Textfeld 4">
            <a:extLst>
              <a:ext uri="{FF2B5EF4-FFF2-40B4-BE49-F238E27FC236}">
                <a16:creationId xmlns:a16="http://schemas.microsoft.com/office/drawing/2014/main" id="{7128FC06-3A07-4A1F-AC7A-C5DAF05D2124}"/>
              </a:ext>
            </a:extLst>
          </p:cNvPr>
          <p:cNvSpPr txBox="1"/>
          <p:nvPr/>
        </p:nvSpPr>
        <p:spPr>
          <a:xfrm>
            <a:off x="7444516" y="1120196"/>
            <a:ext cx="1326004" cy="369332"/>
          </a:xfrm>
          <a:prstGeom prst="rect">
            <a:avLst/>
          </a:prstGeom>
          <a:noFill/>
        </p:spPr>
        <p:txBody>
          <a:bodyPr wrap="none" rtlCol="0">
            <a:spAutoFit/>
          </a:bodyPr>
          <a:lstStyle/>
          <a:p>
            <a:r>
              <a:rPr lang="de-DE" dirty="0"/>
              <a:t>Indienkarte</a:t>
            </a:r>
          </a:p>
        </p:txBody>
      </p:sp>
      <p:pic>
        <p:nvPicPr>
          <p:cNvPr id="6" name="Grafik 5">
            <a:extLst>
              <a:ext uri="{FF2B5EF4-FFF2-40B4-BE49-F238E27FC236}">
                <a16:creationId xmlns:a16="http://schemas.microsoft.com/office/drawing/2014/main" id="{00A629D1-E591-4325-93C7-F34BE02459A6}"/>
              </a:ext>
            </a:extLst>
          </p:cNvPr>
          <p:cNvPicPr>
            <a:picLocks noChangeAspect="1"/>
          </p:cNvPicPr>
          <p:nvPr/>
        </p:nvPicPr>
        <p:blipFill>
          <a:blip r:embed="rId4"/>
          <a:stretch>
            <a:fillRect/>
          </a:stretch>
        </p:blipFill>
        <p:spPr>
          <a:xfrm>
            <a:off x="0" y="1489528"/>
            <a:ext cx="9144000" cy="4227286"/>
          </a:xfrm>
          <a:prstGeom prst="rect">
            <a:avLst/>
          </a:prstGeom>
        </p:spPr>
      </p:pic>
    </p:spTree>
    <p:extLst>
      <p:ext uri="{BB962C8B-B14F-4D97-AF65-F5344CB8AC3E}">
        <p14:creationId xmlns:p14="http://schemas.microsoft.com/office/powerpoint/2010/main" val="41478438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aphicFrame>
        <p:nvGraphicFramePr>
          <p:cNvPr id="2" name="Tabelle 1">
            <a:extLst>
              <a:ext uri="{FF2B5EF4-FFF2-40B4-BE49-F238E27FC236}">
                <a16:creationId xmlns:a16="http://schemas.microsoft.com/office/drawing/2014/main" id="{BB3E2BD3-9FBC-4793-9E6F-D9DDD4306BC4}"/>
              </a:ext>
            </a:extLst>
          </p:cNvPr>
          <p:cNvGraphicFramePr>
            <a:graphicFrameLocks noGrp="1"/>
          </p:cNvGraphicFramePr>
          <p:nvPr>
            <p:extLst>
              <p:ext uri="{D42A27DB-BD31-4B8C-83A1-F6EECF244321}">
                <p14:modId xmlns:p14="http://schemas.microsoft.com/office/powerpoint/2010/main" val="913936523"/>
              </p:ext>
            </p:extLst>
          </p:nvPr>
        </p:nvGraphicFramePr>
        <p:xfrm>
          <a:off x="21268" y="2397148"/>
          <a:ext cx="9144001" cy="2331366"/>
        </p:xfrm>
        <a:graphic>
          <a:graphicData uri="http://schemas.openxmlformats.org/drawingml/2006/table">
            <a:tbl>
              <a:tblPr firstRow="1" bandRow="1">
                <a:tableStyleId>{21E4AEA4-8DFA-4A89-87EB-49C32662AFE0}</a:tableStyleId>
              </a:tblPr>
              <a:tblGrid>
                <a:gridCol w="1000281">
                  <a:extLst>
                    <a:ext uri="{9D8B030D-6E8A-4147-A177-3AD203B41FA5}">
                      <a16:colId xmlns:a16="http://schemas.microsoft.com/office/drawing/2014/main" val="1787598984"/>
                    </a:ext>
                  </a:extLst>
                </a:gridCol>
                <a:gridCol w="626440">
                  <a:extLst>
                    <a:ext uri="{9D8B030D-6E8A-4147-A177-3AD203B41FA5}">
                      <a16:colId xmlns:a16="http://schemas.microsoft.com/office/drawing/2014/main" val="3730275396"/>
                    </a:ext>
                  </a:extLst>
                </a:gridCol>
                <a:gridCol w="626440">
                  <a:extLst>
                    <a:ext uri="{9D8B030D-6E8A-4147-A177-3AD203B41FA5}">
                      <a16:colId xmlns:a16="http://schemas.microsoft.com/office/drawing/2014/main" val="2778188579"/>
                    </a:ext>
                  </a:extLst>
                </a:gridCol>
                <a:gridCol w="626440">
                  <a:extLst>
                    <a:ext uri="{9D8B030D-6E8A-4147-A177-3AD203B41FA5}">
                      <a16:colId xmlns:a16="http://schemas.microsoft.com/office/drawing/2014/main" val="2624881132"/>
                    </a:ext>
                  </a:extLst>
                </a:gridCol>
                <a:gridCol w="626440">
                  <a:extLst>
                    <a:ext uri="{9D8B030D-6E8A-4147-A177-3AD203B41FA5}">
                      <a16:colId xmlns:a16="http://schemas.microsoft.com/office/drawing/2014/main" val="2753993637"/>
                    </a:ext>
                  </a:extLst>
                </a:gridCol>
                <a:gridCol w="626440">
                  <a:extLst>
                    <a:ext uri="{9D8B030D-6E8A-4147-A177-3AD203B41FA5}">
                      <a16:colId xmlns:a16="http://schemas.microsoft.com/office/drawing/2014/main" val="3153500169"/>
                    </a:ext>
                  </a:extLst>
                </a:gridCol>
                <a:gridCol w="626440">
                  <a:extLst>
                    <a:ext uri="{9D8B030D-6E8A-4147-A177-3AD203B41FA5}">
                      <a16:colId xmlns:a16="http://schemas.microsoft.com/office/drawing/2014/main" val="1739747762"/>
                    </a:ext>
                  </a:extLst>
                </a:gridCol>
                <a:gridCol w="626440">
                  <a:extLst>
                    <a:ext uri="{9D8B030D-6E8A-4147-A177-3AD203B41FA5}">
                      <a16:colId xmlns:a16="http://schemas.microsoft.com/office/drawing/2014/main" val="2713655309"/>
                    </a:ext>
                  </a:extLst>
                </a:gridCol>
                <a:gridCol w="626440">
                  <a:extLst>
                    <a:ext uri="{9D8B030D-6E8A-4147-A177-3AD203B41FA5}">
                      <a16:colId xmlns:a16="http://schemas.microsoft.com/office/drawing/2014/main" val="3257555572"/>
                    </a:ext>
                  </a:extLst>
                </a:gridCol>
                <a:gridCol w="626440">
                  <a:extLst>
                    <a:ext uri="{9D8B030D-6E8A-4147-A177-3AD203B41FA5}">
                      <a16:colId xmlns:a16="http://schemas.microsoft.com/office/drawing/2014/main" val="849108036"/>
                    </a:ext>
                  </a:extLst>
                </a:gridCol>
                <a:gridCol w="626440">
                  <a:extLst>
                    <a:ext uri="{9D8B030D-6E8A-4147-A177-3AD203B41FA5}">
                      <a16:colId xmlns:a16="http://schemas.microsoft.com/office/drawing/2014/main" val="2219760677"/>
                    </a:ext>
                  </a:extLst>
                </a:gridCol>
                <a:gridCol w="626440">
                  <a:extLst>
                    <a:ext uri="{9D8B030D-6E8A-4147-A177-3AD203B41FA5}">
                      <a16:colId xmlns:a16="http://schemas.microsoft.com/office/drawing/2014/main" val="867199750"/>
                    </a:ext>
                  </a:extLst>
                </a:gridCol>
                <a:gridCol w="626440">
                  <a:extLst>
                    <a:ext uri="{9D8B030D-6E8A-4147-A177-3AD203B41FA5}">
                      <a16:colId xmlns:a16="http://schemas.microsoft.com/office/drawing/2014/main" val="3349911560"/>
                    </a:ext>
                  </a:extLst>
                </a:gridCol>
                <a:gridCol w="626440">
                  <a:extLst>
                    <a:ext uri="{9D8B030D-6E8A-4147-A177-3AD203B41FA5}">
                      <a16:colId xmlns:a16="http://schemas.microsoft.com/office/drawing/2014/main" val="2372742872"/>
                    </a:ext>
                  </a:extLst>
                </a:gridCol>
              </a:tblGrid>
              <a:tr h="777122">
                <a:tc>
                  <a:txBody>
                    <a:bodyPr/>
                    <a:lstStyle/>
                    <a:p>
                      <a:r>
                        <a:rPr lang="de-DE" dirty="0"/>
                        <a:t>Monat</a:t>
                      </a:r>
                    </a:p>
                  </a:txBody>
                  <a:tcPr anchor="ctr"/>
                </a:tc>
                <a:tc>
                  <a:txBody>
                    <a:bodyPr/>
                    <a:lstStyle/>
                    <a:p>
                      <a:pPr algn="ctr"/>
                      <a:r>
                        <a:rPr lang="de-DE" dirty="0"/>
                        <a:t>J</a:t>
                      </a:r>
                    </a:p>
                  </a:txBody>
                  <a:tcPr anchor="ctr"/>
                </a:tc>
                <a:tc>
                  <a:txBody>
                    <a:bodyPr/>
                    <a:lstStyle/>
                    <a:p>
                      <a:pPr algn="ctr"/>
                      <a:r>
                        <a:rPr lang="de-DE" dirty="0"/>
                        <a:t>F</a:t>
                      </a:r>
                    </a:p>
                  </a:txBody>
                  <a:tcPr anchor="ctr"/>
                </a:tc>
                <a:tc>
                  <a:txBody>
                    <a:bodyPr/>
                    <a:lstStyle/>
                    <a:p>
                      <a:pPr algn="ctr"/>
                      <a:r>
                        <a:rPr lang="de-DE" dirty="0"/>
                        <a:t>M</a:t>
                      </a:r>
                    </a:p>
                  </a:txBody>
                  <a:tcPr anchor="ctr"/>
                </a:tc>
                <a:tc>
                  <a:txBody>
                    <a:bodyPr/>
                    <a:lstStyle/>
                    <a:p>
                      <a:pPr algn="ctr"/>
                      <a:r>
                        <a:rPr lang="de-DE" dirty="0"/>
                        <a:t>A</a:t>
                      </a:r>
                    </a:p>
                  </a:txBody>
                  <a:tcPr anchor="ctr"/>
                </a:tc>
                <a:tc>
                  <a:txBody>
                    <a:bodyPr/>
                    <a:lstStyle/>
                    <a:p>
                      <a:pPr algn="ctr"/>
                      <a:r>
                        <a:rPr lang="de-DE" dirty="0"/>
                        <a:t>M</a:t>
                      </a:r>
                    </a:p>
                  </a:txBody>
                  <a:tcPr anchor="ctr"/>
                </a:tc>
                <a:tc>
                  <a:txBody>
                    <a:bodyPr/>
                    <a:lstStyle/>
                    <a:p>
                      <a:pPr algn="ctr"/>
                      <a:r>
                        <a:rPr lang="de-DE" dirty="0"/>
                        <a:t>J</a:t>
                      </a:r>
                    </a:p>
                  </a:txBody>
                  <a:tcPr anchor="ctr"/>
                </a:tc>
                <a:tc>
                  <a:txBody>
                    <a:bodyPr/>
                    <a:lstStyle/>
                    <a:p>
                      <a:pPr algn="ctr"/>
                      <a:r>
                        <a:rPr lang="de-DE" dirty="0"/>
                        <a:t>J</a:t>
                      </a:r>
                    </a:p>
                  </a:txBody>
                  <a:tcPr anchor="ctr"/>
                </a:tc>
                <a:tc>
                  <a:txBody>
                    <a:bodyPr/>
                    <a:lstStyle/>
                    <a:p>
                      <a:pPr algn="ctr"/>
                      <a:r>
                        <a:rPr lang="de-DE" dirty="0"/>
                        <a:t>a</a:t>
                      </a:r>
                    </a:p>
                  </a:txBody>
                  <a:tcPr anchor="ctr"/>
                </a:tc>
                <a:tc>
                  <a:txBody>
                    <a:bodyPr/>
                    <a:lstStyle/>
                    <a:p>
                      <a:pPr algn="ctr"/>
                      <a:r>
                        <a:rPr lang="de-DE" dirty="0"/>
                        <a:t>S</a:t>
                      </a:r>
                    </a:p>
                  </a:txBody>
                  <a:tcPr anchor="ctr"/>
                </a:tc>
                <a:tc>
                  <a:txBody>
                    <a:bodyPr/>
                    <a:lstStyle/>
                    <a:p>
                      <a:pPr algn="ctr"/>
                      <a:r>
                        <a:rPr lang="de-DE" dirty="0"/>
                        <a:t>O</a:t>
                      </a:r>
                    </a:p>
                  </a:txBody>
                  <a:tcPr anchor="ctr"/>
                </a:tc>
                <a:tc>
                  <a:txBody>
                    <a:bodyPr/>
                    <a:lstStyle/>
                    <a:p>
                      <a:pPr algn="ctr"/>
                      <a:r>
                        <a:rPr lang="de-DE" dirty="0"/>
                        <a:t>N</a:t>
                      </a:r>
                    </a:p>
                  </a:txBody>
                  <a:tcPr anchor="ctr"/>
                </a:tc>
                <a:tc>
                  <a:txBody>
                    <a:bodyPr/>
                    <a:lstStyle/>
                    <a:p>
                      <a:pPr algn="ctr"/>
                      <a:r>
                        <a:rPr lang="de-DE" dirty="0"/>
                        <a:t>D</a:t>
                      </a:r>
                    </a:p>
                  </a:txBody>
                  <a:tcPr anchor="ctr"/>
                </a:tc>
                <a:tc>
                  <a:txBody>
                    <a:bodyPr/>
                    <a:lstStyle/>
                    <a:p>
                      <a:pPr algn="ctr"/>
                      <a:endParaRPr lang="de-DE" dirty="0"/>
                    </a:p>
                  </a:txBody>
                  <a:tcPr anchor="ctr"/>
                </a:tc>
                <a:extLst>
                  <a:ext uri="{0D108BD9-81ED-4DB2-BD59-A6C34878D82A}">
                    <a16:rowId xmlns:a16="http://schemas.microsoft.com/office/drawing/2014/main" val="3939005460"/>
                  </a:ext>
                </a:extLst>
              </a:tr>
              <a:tr h="777122">
                <a:tc>
                  <a:txBody>
                    <a:bodyPr/>
                    <a:lstStyle/>
                    <a:p>
                      <a:r>
                        <a:rPr lang="de-DE" dirty="0"/>
                        <a:t>T in °C</a:t>
                      </a:r>
                    </a:p>
                  </a:txBody>
                  <a:tcPr anchor="ctr"/>
                </a:tc>
                <a:tc>
                  <a:txBody>
                    <a:bodyPr/>
                    <a:lstStyle/>
                    <a:p>
                      <a:pPr algn="ctr"/>
                      <a:r>
                        <a:rPr lang="de-DE" dirty="0"/>
                        <a:t>16</a:t>
                      </a:r>
                    </a:p>
                  </a:txBody>
                  <a:tcPr anchor="ctr"/>
                </a:tc>
                <a:tc>
                  <a:txBody>
                    <a:bodyPr/>
                    <a:lstStyle/>
                    <a:p>
                      <a:pPr algn="ctr"/>
                      <a:r>
                        <a:rPr lang="de-DE" dirty="0"/>
                        <a:t>18 </a:t>
                      </a:r>
                    </a:p>
                  </a:txBody>
                  <a:tcPr anchor="ctr"/>
                </a:tc>
                <a:tc>
                  <a:txBody>
                    <a:bodyPr/>
                    <a:lstStyle/>
                    <a:p>
                      <a:pPr algn="ctr"/>
                      <a:r>
                        <a:rPr lang="de-DE" dirty="0"/>
                        <a:t>24</a:t>
                      </a:r>
                    </a:p>
                  </a:txBody>
                  <a:tcPr anchor="ctr"/>
                </a:tc>
                <a:tc>
                  <a:txBody>
                    <a:bodyPr/>
                    <a:lstStyle/>
                    <a:p>
                      <a:pPr algn="ctr"/>
                      <a:r>
                        <a:rPr lang="de-DE" dirty="0"/>
                        <a:t>30</a:t>
                      </a:r>
                    </a:p>
                  </a:txBody>
                  <a:tcPr anchor="ctr"/>
                </a:tc>
                <a:tc>
                  <a:txBody>
                    <a:bodyPr/>
                    <a:lstStyle/>
                    <a:p>
                      <a:pPr algn="ctr"/>
                      <a:r>
                        <a:rPr lang="de-DE" dirty="0"/>
                        <a:t>34</a:t>
                      </a:r>
                    </a:p>
                  </a:txBody>
                  <a:tcPr anchor="ctr"/>
                </a:tc>
                <a:tc>
                  <a:txBody>
                    <a:bodyPr/>
                    <a:lstStyle/>
                    <a:p>
                      <a:pPr algn="ctr"/>
                      <a:r>
                        <a:rPr lang="de-DE" dirty="0"/>
                        <a:t>34</a:t>
                      </a:r>
                    </a:p>
                  </a:txBody>
                  <a:tcPr anchor="ctr"/>
                </a:tc>
                <a:tc>
                  <a:txBody>
                    <a:bodyPr/>
                    <a:lstStyle/>
                    <a:p>
                      <a:pPr algn="ctr"/>
                      <a:r>
                        <a:rPr lang="de-DE" dirty="0"/>
                        <a:t>31</a:t>
                      </a:r>
                    </a:p>
                  </a:txBody>
                  <a:tcPr anchor="ctr"/>
                </a:tc>
                <a:tc>
                  <a:txBody>
                    <a:bodyPr/>
                    <a:lstStyle/>
                    <a:p>
                      <a:pPr algn="ctr"/>
                      <a:r>
                        <a:rPr lang="de-DE" dirty="0"/>
                        <a:t>29</a:t>
                      </a:r>
                    </a:p>
                  </a:txBody>
                  <a:tcPr anchor="ctr"/>
                </a:tc>
                <a:tc>
                  <a:txBody>
                    <a:bodyPr/>
                    <a:lstStyle/>
                    <a:p>
                      <a:pPr algn="ctr"/>
                      <a:r>
                        <a:rPr lang="de-DE" dirty="0"/>
                        <a:t>29</a:t>
                      </a:r>
                    </a:p>
                  </a:txBody>
                  <a:tcPr anchor="ctr"/>
                </a:tc>
                <a:tc>
                  <a:txBody>
                    <a:bodyPr/>
                    <a:lstStyle/>
                    <a:p>
                      <a:pPr algn="ctr"/>
                      <a:r>
                        <a:rPr lang="de-DE" dirty="0"/>
                        <a:t>26</a:t>
                      </a:r>
                    </a:p>
                  </a:txBody>
                  <a:tcPr anchor="ctr"/>
                </a:tc>
                <a:tc>
                  <a:txBody>
                    <a:bodyPr/>
                    <a:lstStyle/>
                    <a:p>
                      <a:pPr algn="ctr"/>
                      <a:r>
                        <a:rPr lang="de-DE" dirty="0"/>
                        <a:t>21</a:t>
                      </a:r>
                    </a:p>
                  </a:txBody>
                  <a:tcPr anchor="ctr"/>
                </a:tc>
                <a:tc>
                  <a:txBody>
                    <a:bodyPr/>
                    <a:lstStyle/>
                    <a:p>
                      <a:pPr algn="ctr"/>
                      <a:r>
                        <a:rPr lang="de-DE" dirty="0"/>
                        <a:t>16</a:t>
                      </a:r>
                    </a:p>
                  </a:txBody>
                  <a:tcPr anchor="ctr"/>
                </a:tc>
                <a:tc>
                  <a:txBody>
                    <a:bodyPr/>
                    <a:lstStyle/>
                    <a:p>
                      <a:pPr algn="ctr"/>
                      <a:endParaRPr lang="de-DE" dirty="0"/>
                    </a:p>
                  </a:txBody>
                  <a:tcPr anchor="ctr"/>
                </a:tc>
                <a:extLst>
                  <a:ext uri="{0D108BD9-81ED-4DB2-BD59-A6C34878D82A}">
                    <a16:rowId xmlns:a16="http://schemas.microsoft.com/office/drawing/2014/main" val="1338688932"/>
                  </a:ext>
                </a:extLst>
              </a:tr>
              <a:tr h="777122">
                <a:tc>
                  <a:txBody>
                    <a:bodyPr/>
                    <a:lstStyle/>
                    <a:p>
                      <a:r>
                        <a:rPr lang="de-DE" dirty="0"/>
                        <a:t>N in mm</a:t>
                      </a:r>
                    </a:p>
                  </a:txBody>
                  <a:tcPr anchor="ctr"/>
                </a:tc>
                <a:tc>
                  <a:txBody>
                    <a:bodyPr/>
                    <a:lstStyle/>
                    <a:p>
                      <a:pPr algn="ctr"/>
                      <a:r>
                        <a:rPr lang="de-DE" dirty="0"/>
                        <a:t>15</a:t>
                      </a:r>
                    </a:p>
                  </a:txBody>
                  <a:tcPr anchor="ctr"/>
                </a:tc>
                <a:tc>
                  <a:txBody>
                    <a:bodyPr/>
                    <a:lstStyle/>
                    <a:p>
                      <a:pPr algn="ctr"/>
                      <a:r>
                        <a:rPr lang="de-DE" dirty="0"/>
                        <a:t>13</a:t>
                      </a:r>
                    </a:p>
                  </a:txBody>
                  <a:tcPr anchor="ctr"/>
                </a:tc>
                <a:tc>
                  <a:txBody>
                    <a:bodyPr/>
                    <a:lstStyle/>
                    <a:p>
                      <a:pPr algn="ctr"/>
                      <a:r>
                        <a:rPr lang="de-DE" dirty="0"/>
                        <a:t>8</a:t>
                      </a:r>
                    </a:p>
                  </a:txBody>
                  <a:tcPr anchor="ctr"/>
                </a:tc>
                <a:tc>
                  <a:txBody>
                    <a:bodyPr/>
                    <a:lstStyle/>
                    <a:p>
                      <a:pPr algn="ctr"/>
                      <a:r>
                        <a:rPr lang="de-DE" dirty="0"/>
                        <a:t>5</a:t>
                      </a:r>
                    </a:p>
                  </a:txBody>
                  <a:tcPr anchor="ctr"/>
                </a:tc>
                <a:tc>
                  <a:txBody>
                    <a:bodyPr/>
                    <a:lstStyle/>
                    <a:p>
                      <a:pPr algn="ctr"/>
                      <a:r>
                        <a:rPr lang="de-DE" dirty="0"/>
                        <a:t>10</a:t>
                      </a:r>
                    </a:p>
                  </a:txBody>
                  <a:tcPr anchor="ctr"/>
                </a:tc>
                <a:tc>
                  <a:txBody>
                    <a:bodyPr/>
                    <a:lstStyle/>
                    <a:p>
                      <a:pPr algn="ctr"/>
                      <a:r>
                        <a:rPr lang="de-DE" dirty="0"/>
                        <a:t>79</a:t>
                      </a:r>
                    </a:p>
                  </a:txBody>
                  <a:tcPr anchor="ctr"/>
                </a:tc>
                <a:tc>
                  <a:txBody>
                    <a:bodyPr/>
                    <a:lstStyle/>
                    <a:p>
                      <a:pPr algn="ctr"/>
                      <a:r>
                        <a:rPr lang="de-DE" dirty="0"/>
                        <a:t>254</a:t>
                      </a:r>
                    </a:p>
                  </a:txBody>
                  <a:tcPr anchor="ctr"/>
                </a:tc>
                <a:tc>
                  <a:txBody>
                    <a:bodyPr/>
                    <a:lstStyle/>
                    <a:p>
                      <a:pPr algn="ctr"/>
                      <a:r>
                        <a:rPr lang="de-DE" dirty="0"/>
                        <a:t>254</a:t>
                      </a:r>
                    </a:p>
                  </a:txBody>
                  <a:tcPr anchor="ctr"/>
                </a:tc>
                <a:tc>
                  <a:txBody>
                    <a:bodyPr/>
                    <a:lstStyle/>
                    <a:p>
                      <a:pPr algn="ctr"/>
                      <a:r>
                        <a:rPr lang="de-DE" dirty="0"/>
                        <a:t>142</a:t>
                      </a:r>
                    </a:p>
                  </a:txBody>
                  <a:tcPr anchor="ctr"/>
                </a:tc>
                <a:tc>
                  <a:txBody>
                    <a:bodyPr/>
                    <a:lstStyle/>
                    <a:p>
                      <a:pPr algn="ctr"/>
                      <a:r>
                        <a:rPr lang="de-DE" dirty="0"/>
                        <a:t>30</a:t>
                      </a:r>
                    </a:p>
                  </a:txBody>
                  <a:tcPr anchor="ctr"/>
                </a:tc>
                <a:tc>
                  <a:txBody>
                    <a:bodyPr/>
                    <a:lstStyle/>
                    <a:p>
                      <a:pPr algn="ctr"/>
                      <a:r>
                        <a:rPr lang="de-DE" dirty="0"/>
                        <a:t>5</a:t>
                      </a:r>
                    </a:p>
                  </a:txBody>
                  <a:tcPr anchor="ctr"/>
                </a:tc>
                <a:tc>
                  <a:txBody>
                    <a:bodyPr/>
                    <a:lstStyle/>
                    <a:p>
                      <a:pPr algn="ctr"/>
                      <a:r>
                        <a:rPr lang="de-DE" dirty="0"/>
                        <a:t>8</a:t>
                      </a:r>
                    </a:p>
                  </a:txBody>
                  <a:tcPr anchor="ctr"/>
                </a:tc>
                <a:tc>
                  <a:txBody>
                    <a:bodyPr/>
                    <a:lstStyle/>
                    <a:p>
                      <a:pPr algn="ctr"/>
                      <a:endParaRPr lang="de-DE" dirty="0"/>
                    </a:p>
                  </a:txBody>
                  <a:tcPr anchor="ctr"/>
                </a:tc>
                <a:extLst>
                  <a:ext uri="{0D108BD9-81ED-4DB2-BD59-A6C34878D82A}">
                    <a16:rowId xmlns:a16="http://schemas.microsoft.com/office/drawing/2014/main" val="1447580949"/>
                  </a:ext>
                </a:extLst>
              </a:tr>
            </a:tbl>
          </a:graphicData>
        </a:graphic>
      </p:graphicFrame>
      <p:grpSp>
        <p:nvGrpSpPr>
          <p:cNvPr id="5" name="Gruppieren 4">
            <a:extLst>
              <a:ext uri="{FF2B5EF4-FFF2-40B4-BE49-F238E27FC236}">
                <a16:creationId xmlns:a16="http://schemas.microsoft.com/office/drawing/2014/main" id="{B9297F12-79AD-4714-A5FE-916984307DF9}"/>
              </a:ext>
            </a:extLst>
          </p:cNvPr>
          <p:cNvGrpSpPr/>
          <p:nvPr/>
        </p:nvGrpSpPr>
        <p:grpSpPr>
          <a:xfrm>
            <a:off x="8553920" y="2434749"/>
            <a:ext cx="668206" cy="704412"/>
            <a:chOff x="8360229" y="1822623"/>
            <a:chExt cx="668206" cy="704412"/>
          </a:xfrm>
        </p:grpSpPr>
        <p:cxnSp>
          <p:nvCxnSpPr>
            <p:cNvPr id="6" name="Gerader Verbinder 5">
              <a:extLst>
                <a:ext uri="{FF2B5EF4-FFF2-40B4-BE49-F238E27FC236}">
                  <a16:creationId xmlns:a16="http://schemas.microsoft.com/office/drawing/2014/main" id="{0D158795-DDC8-4912-8FBE-F85F8B4801FF}"/>
                </a:ext>
              </a:extLst>
            </p:cNvPr>
            <p:cNvCxnSpPr/>
            <p:nvPr/>
          </p:nvCxnSpPr>
          <p:spPr>
            <a:xfrm flipH="1">
              <a:off x="8360229" y="1822623"/>
              <a:ext cx="597041" cy="694154"/>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feld 6">
              <a:extLst>
                <a:ext uri="{FF2B5EF4-FFF2-40B4-BE49-F238E27FC236}">
                  <a16:creationId xmlns:a16="http://schemas.microsoft.com/office/drawing/2014/main" id="{9CBF40F6-DB17-4F2E-BB19-B7F827F8DD95}"/>
                </a:ext>
              </a:extLst>
            </p:cNvPr>
            <p:cNvSpPr txBox="1"/>
            <p:nvPr/>
          </p:nvSpPr>
          <p:spPr>
            <a:xfrm>
              <a:off x="8373795" y="1822623"/>
              <a:ext cx="441146" cy="369332"/>
            </a:xfrm>
            <a:prstGeom prst="rect">
              <a:avLst/>
            </a:prstGeom>
            <a:noFill/>
          </p:spPr>
          <p:txBody>
            <a:bodyPr wrap="none" rtlCol="0">
              <a:spAutoFit/>
            </a:bodyPr>
            <a:lstStyle/>
            <a:p>
              <a:r>
                <a:rPr lang="de-DE" dirty="0">
                  <a:solidFill>
                    <a:schemeClr val="bg1"/>
                  </a:solidFill>
                </a:rPr>
                <a:t>JT</a:t>
              </a:r>
            </a:p>
          </p:txBody>
        </p:sp>
        <p:sp>
          <p:nvSpPr>
            <p:cNvPr id="8" name="Textfeld 7">
              <a:extLst>
                <a:ext uri="{FF2B5EF4-FFF2-40B4-BE49-F238E27FC236}">
                  <a16:creationId xmlns:a16="http://schemas.microsoft.com/office/drawing/2014/main" id="{68F465D1-E65E-4816-98D3-65F5C53DCE21}"/>
                </a:ext>
              </a:extLst>
            </p:cNvPr>
            <p:cNvSpPr txBox="1"/>
            <p:nvPr/>
          </p:nvSpPr>
          <p:spPr>
            <a:xfrm>
              <a:off x="8561641" y="2157703"/>
              <a:ext cx="466794" cy="369332"/>
            </a:xfrm>
            <a:prstGeom prst="rect">
              <a:avLst/>
            </a:prstGeom>
            <a:noFill/>
          </p:spPr>
          <p:txBody>
            <a:bodyPr wrap="none" rtlCol="0">
              <a:spAutoFit/>
            </a:bodyPr>
            <a:lstStyle/>
            <a:p>
              <a:r>
                <a:rPr lang="de-DE" dirty="0">
                  <a:solidFill>
                    <a:schemeClr val="bg1"/>
                  </a:solidFill>
                </a:rPr>
                <a:t>JN</a:t>
              </a:r>
            </a:p>
          </p:txBody>
        </p:sp>
      </p:grpSp>
      <p:sp>
        <p:nvSpPr>
          <p:cNvPr id="9" name="Rechteck 8">
            <a:extLst>
              <a:ext uri="{FF2B5EF4-FFF2-40B4-BE49-F238E27FC236}">
                <a16:creationId xmlns:a16="http://schemas.microsoft.com/office/drawing/2014/main" id="{CF0C450C-1606-41A5-A82E-E87B562825AF}"/>
              </a:ext>
            </a:extLst>
          </p:cNvPr>
          <p:cNvSpPr/>
          <p:nvPr/>
        </p:nvSpPr>
        <p:spPr>
          <a:xfrm>
            <a:off x="56354" y="137887"/>
            <a:ext cx="9031292" cy="1200329"/>
          </a:xfrm>
          <a:prstGeom prst="rect">
            <a:avLst/>
          </a:prstGeom>
        </p:spPr>
        <p:txBody>
          <a:bodyPr wrap="square">
            <a:spAutoFit/>
          </a:bodyPr>
          <a:lstStyle/>
          <a:p>
            <a:r>
              <a:rPr lang="de-DE" sz="2400" dirty="0"/>
              <a:t>Aufgabe:</a:t>
            </a:r>
          </a:p>
          <a:p>
            <a:r>
              <a:rPr lang="de-DE" sz="2400" dirty="0"/>
              <a:t>Zeichne ein Klimadiagramm auf der Grundlage nachfolgender Daten. Werte anschließend das Diagramm aus! </a:t>
            </a:r>
          </a:p>
        </p:txBody>
      </p:sp>
      <p:sp>
        <p:nvSpPr>
          <p:cNvPr id="10" name="Textfeld 9">
            <a:extLst>
              <a:ext uri="{FF2B5EF4-FFF2-40B4-BE49-F238E27FC236}">
                <a16:creationId xmlns:a16="http://schemas.microsoft.com/office/drawing/2014/main" id="{E5486061-A6D5-4C10-BD21-36EC1750CA3D}"/>
              </a:ext>
            </a:extLst>
          </p:cNvPr>
          <p:cNvSpPr txBox="1"/>
          <p:nvPr/>
        </p:nvSpPr>
        <p:spPr>
          <a:xfrm>
            <a:off x="-35589" y="2027816"/>
            <a:ext cx="2223686" cy="369332"/>
          </a:xfrm>
          <a:prstGeom prst="rect">
            <a:avLst/>
          </a:prstGeom>
          <a:noFill/>
        </p:spPr>
        <p:txBody>
          <a:bodyPr wrap="none" rtlCol="0">
            <a:spAutoFit/>
          </a:bodyPr>
          <a:lstStyle/>
          <a:p>
            <a:r>
              <a:rPr lang="de-DE" dirty="0"/>
              <a:t>Ort: Kanpur (Indien)</a:t>
            </a:r>
          </a:p>
        </p:txBody>
      </p:sp>
    </p:spTree>
    <p:extLst>
      <p:ext uri="{BB962C8B-B14F-4D97-AF65-F5344CB8AC3E}">
        <p14:creationId xmlns:p14="http://schemas.microsoft.com/office/powerpoint/2010/main" val="41524452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7CAC5446-7D7E-479C-A527-4109312DEAB3}"/>
              </a:ext>
            </a:extLst>
          </p:cNvPr>
          <p:cNvSpPr txBox="1"/>
          <p:nvPr/>
        </p:nvSpPr>
        <p:spPr>
          <a:xfrm>
            <a:off x="2090057" y="583474"/>
            <a:ext cx="2360023" cy="369332"/>
          </a:xfrm>
          <a:prstGeom prst="rect">
            <a:avLst/>
          </a:prstGeom>
          <a:solidFill>
            <a:schemeClr val="bg1"/>
          </a:solidFill>
        </p:spPr>
        <p:txBody>
          <a:bodyPr wrap="square" rtlCol="0">
            <a:spAutoFit/>
          </a:bodyPr>
          <a:lstStyle/>
          <a:p>
            <a:endParaRPr lang="de-DE" dirty="0"/>
          </a:p>
        </p:txBody>
      </p:sp>
      <p:grpSp>
        <p:nvGrpSpPr>
          <p:cNvPr id="13" name="Gruppieren 12">
            <a:extLst>
              <a:ext uri="{FF2B5EF4-FFF2-40B4-BE49-F238E27FC236}">
                <a16:creationId xmlns:a16="http://schemas.microsoft.com/office/drawing/2014/main" id="{8B4D8CC9-7263-4A66-8C52-15349A8376E7}"/>
              </a:ext>
            </a:extLst>
          </p:cNvPr>
          <p:cNvGrpSpPr/>
          <p:nvPr/>
        </p:nvGrpSpPr>
        <p:grpSpPr>
          <a:xfrm>
            <a:off x="1466872" y="0"/>
            <a:ext cx="6210255" cy="6858000"/>
            <a:chOff x="1466872" y="0"/>
            <a:chExt cx="6210255" cy="6858000"/>
          </a:xfrm>
        </p:grpSpPr>
        <p:pic>
          <p:nvPicPr>
            <p:cNvPr id="2" name="Grafik 1">
              <a:extLst>
                <a:ext uri="{FF2B5EF4-FFF2-40B4-BE49-F238E27FC236}">
                  <a16:creationId xmlns:a16="http://schemas.microsoft.com/office/drawing/2014/main" id="{34F0B106-7212-44DB-AD96-0B3ABFAA7B31}"/>
                </a:ext>
              </a:extLst>
            </p:cNvPr>
            <p:cNvPicPr>
              <a:picLocks noChangeAspect="1"/>
            </p:cNvPicPr>
            <p:nvPr/>
          </p:nvPicPr>
          <p:blipFill>
            <a:blip r:embed="rId4"/>
            <a:stretch>
              <a:fillRect/>
            </a:stretch>
          </p:blipFill>
          <p:spPr>
            <a:xfrm>
              <a:off x="1466872" y="0"/>
              <a:ext cx="6210255" cy="6858000"/>
            </a:xfrm>
            <a:prstGeom prst="rect">
              <a:avLst/>
            </a:prstGeom>
          </p:spPr>
        </p:pic>
        <p:sp>
          <p:nvSpPr>
            <p:cNvPr id="12" name="Freihandform: Form 11">
              <a:extLst>
                <a:ext uri="{FF2B5EF4-FFF2-40B4-BE49-F238E27FC236}">
                  <a16:creationId xmlns:a16="http://schemas.microsoft.com/office/drawing/2014/main" id="{F5893318-516C-4171-A6FE-F83309AFED3E}"/>
                </a:ext>
              </a:extLst>
            </p:cNvPr>
            <p:cNvSpPr/>
            <p:nvPr/>
          </p:nvSpPr>
          <p:spPr>
            <a:xfrm>
              <a:off x="2368731" y="3213463"/>
              <a:ext cx="4432663" cy="714103"/>
            </a:xfrm>
            <a:custGeom>
              <a:avLst/>
              <a:gdLst>
                <a:gd name="connsiteX0" fmla="*/ 0 w 4432663"/>
                <a:gd name="connsiteY0" fmla="*/ 714103 h 714103"/>
                <a:gd name="connsiteX1" fmla="*/ 43543 w 4432663"/>
                <a:gd name="connsiteY1" fmla="*/ 687977 h 714103"/>
                <a:gd name="connsiteX2" fmla="*/ 69669 w 4432663"/>
                <a:gd name="connsiteY2" fmla="*/ 670560 h 714103"/>
                <a:gd name="connsiteX3" fmla="*/ 174172 w 4432663"/>
                <a:gd name="connsiteY3" fmla="*/ 644434 h 714103"/>
                <a:gd name="connsiteX4" fmla="*/ 200298 w 4432663"/>
                <a:gd name="connsiteY4" fmla="*/ 635726 h 714103"/>
                <a:gd name="connsiteX5" fmla="*/ 348343 w 4432663"/>
                <a:gd name="connsiteY5" fmla="*/ 618308 h 714103"/>
                <a:gd name="connsiteX6" fmla="*/ 400595 w 4432663"/>
                <a:gd name="connsiteY6" fmla="*/ 600891 h 714103"/>
                <a:gd name="connsiteX7" fmla="*/ 452846 w 4432663"/>
                <a:gd name="connsiteY7" fmla="*/ 574766 h 714103"/>
                <a:gd name="connsiteX8" fmla="*/ 496389 w 4432663"/>
                <a:gd name="connsiteY8" fmla="*/ 548640 h 714103"/>
                <a:gd name="connsiteX9" fmla="*/ 548640 w 4432663"/>
                <a:gd name="connsiteY9" fmla="*/ 522514 h 714103"/>
                <a:gd name="connsiteX10" fmla="*/ 592183 w 4432663"/>
                <a:gd name="connsiteY10" fmla="*/ 487680 h 714103"/>
                <a:gd name="connsiteX11" fmla="*/ 644435 w 4432663"/>
                <a:gd name="connsiteY11" fmla="*/ 470263 h 714103"/>
                <a:gd name="connsiteX12" fmla="*/ 696686 w 4432663"/>
                <a:gd name="connsiteY12" fmla="*/ 444137 h 714103"/>
                <a:gd name="connsiteX13" fmla="*/ 748938 w 4432663"/>
                <a:gd name="connsiteY13" fmla="*/ 418011 h 714103"/>
                <a:gd name="connsiteX14" fmla="*/ 792480 w 4432663"/>
                <a:gd name="connsiteY14" fmla="*/ 383177 h 714103"/>
                <a:gd name="connsiteX15" fmla="*/ 809898 w 4432663"/>
                <a:gd name="connsiteY15" fmla="*/ 365760 h 714103"/>
                <a:gd name="connsiteX16" fmla="*/ 862149 w 4432663"/>
                <a:gd name="connsiteY16" fmla="*/ 348343 h 714103"/>
                <a:gd name="connsiteX17" fmla="*/ 905692 w 4432663"/>
                <a:gd name="connsiteY17" fmla="*/ 313508 h 714103"/>
                <a:gd name="connsiteX18" fmla="*/ 931818 w 4432663"/>
                <a:gd name="connsiteY18" fmla="*/ 296091 h 714103"/>
                <a:gd name="connsiteX19" fmla="*/ 984069 w 4432663"/>
                <a:gd name="connsiteY19" fmla="*/ 278674 h 714103"/>
                <a:gd name="connsiteX20" fmla="*/ 1010195 w 4432663"/>
                <a:gd name="connsiteY20" fmla="*/ 269966 h 714103"/>
                <a:gd name="connsiteX21" fmla="*/ 1027612 w 4432663"/>
                <a:gd name="connsiteY21" fmla="*/ 252548 h 714103"/>
                <a:gd name="connsiteX22" fmla="*/ 1105989 w 4432663"/>
                <a:gd name="connsiteY22" fmla="*/ 209006 h 714103"/>
                <a:gd name="connsiteX23" fmla="*/ 1175658 w 4432663"/>
                <a:gd name="connsiteY23" fmla="*/ 156754 h 714103"/>
                <a:gd name="connsiteX24" fmla="*/ 1201783 w 4432663"/>
                <a:gd name="connsiteY24" fmla="*/ 139337 h 714103"/>
                <a:gd name="connsiteX25" fmla="*/ 1227909 w 4432663"/>
                <a:gd name="connsiteY25" fmla="*/ 130628 h 714103"/>
                <a:gd name="connsiteX26" fmla="*/ 1254035 w 4432663"/>
                <a:gd name="connsiteY26" fmla="*/ 113211 h 714103"/>
                <a:gd name="connsiteX27" fmla="*/ 1341120 w 4432663"/>
                <a:gd name="connsiteY27" fmla="*/ 87086 h 714103"/>
                <a:gd name="connsiteX28" fmla="*/ 1393372 w 4432663"/>
                <a:gd name="connsiteY28" fmla="*/ 69668 h 714103"/>
                <a:gd name="connsiteX29" fmla="*/ 1419498 w 4432663"/>
                <a:gd name="connsiteY29" fmla="*/ 60960 h 714103"/>
                <a:gd name="connsiteX30" fmla="*/ 1471749 w 4432663"/>
                <a:gd name="connsiteY30" fmla="*/ 26126 h 714103"/>
                <a:gd name="connsiteX31" fmla="*/ 1576252 w 4432663"/>
                <a:gd name="connsiteY31" fmla="*/ 0 h 714103"/>
                <a:gd name="connsiteX32" fmla="*/ 2037806 w 4432663"/>
                <a:gd name="connsiteY32" fmla="*/ 8708 h 714103"/>
                <a:gd name="connsiteX33" fmla="*/ 2098766 w 4432663"/>
                <a:gd name="connsiteY33" fmla="*/ 17417 h 714103"/>
                <a:gd name="connsiteX34" fmla="*/ 2194560 w 4432663"/>
                <a:gd name="connsiteY34" fmla="*/ 43543 h 714103"/>
                <a:gd name="connsiteX35" fmla="*/ 2229395 w 4432663"/>
                <a:gd name="connsiteY35" fmla="*/ 52251 h 714103"/>
                <a:gd name="connsiteX36" fmla="*/ 2316480 w 4432663"/>
                <a:gd name="connsiteY36" fmla="*/ 87086 h 714103"/>
                <a:gd name="connsiteX37" fmla="*/ 2342606 w 4432663"/>
                <a:gd name="connsiteY37" fmla="*/ 95794 h 714103"/>
                <a:gd name="connsiteX38" fmla="*/ 2420983 w 4432663"/>
                <a:gd name="connsiteY38" fmla="*/ 121920 h 714103"/>
                <a:gd name="connsiteX39" fmla="*/ 2447109 w 4432663"/>
                <a:gd name="connsiteY39" fmla="*/ 139337 h 714103"/>
                <a:gd name="connsiteX40" fmla="*/ 2499360 w 4432663"/>
                <a:gd name="connsiteY40" fmla="*/ 156754 h 714103"/>
                <a:gd name="connsiteX41" fmla="*/ 2499360 w 4432663"/>
                <a:gd name="connsiteY41" fmla="*/ 156754 h 714103"/>
                <a:gd name="connsiteX42" fmla="*/ 2534195 w 4432663"/>
                <a:gd name="connsiteY42" fmla="*/ 165463 h 714103"/>
                <a:gd name="connsiteX43" fmla="*/ 2952206 w 4432663"/>
                <a:gd name="connsiteY43" fmla="*/ 182880 h 714103"/>
                <a:gd name="connsiteX44" fmla="*/ 3091543 w 4432663"/>
                <a:gd name="connsiteY44" fmla="*/ 191588 h 714103"/>
                <a:gd name="connsiteX45" fmla="*/ 3126378 w 4432663"/>
                <a:gd name="connsiteY45" fmla="*/ 200297 h 714103"/>
                <a:gd name="connsiteX46" fmla="*/ 3300549 w 4432663"/>
                <a:gd name="connsiteY46" fmla="*/ 209006 h 714103"/>
                <a:gd name="connsiteX47" fmla="*/ 3387635 w 4432663"/>
                <a:gd name="connsiteY47" fmla="*/ 226423 h 714103"/>
                <a:gd name="connsiteX48" fmla="*/ 3439886 w 4432663"/>
                <a:gd name="connsiteY48" fmla="*/ 243840 h 714103"/>
                <a:gd name="connsiteX49" fmla="*/ 3544389 w 4432663"/>
                <a:gd name="connsiteY49" fmla="*/ 269966 h 714103"/>
                <a:gd name="connsiteX50" fmla="*/ 3657600 w 4432663"/>
                <a:gd name="connsiteY50" fmla="*/ 304800 h 714103"/>
                <a:gd name="connsiteX51" fmla="*/ 3683726 w 4432663"/>
                <a:gd name="connsiteY51" fmla="*/ 313508 h 714103"/>
                <a:gd name="connsiteX52" fmla="*/ 3701143 w 4432663"/>
                <a:gd name="connsiteY52" fmla="*/ 330926 h 714103"/>
                <a:gd name="connsiteX53" fmla="*/ 3727269 w 4432663"/>
                <a:gd name="connsiteY53" fmla="*/ 339634 h 714103"/>
                <a:gd name="connsiteX54" fmla="*/ 3744686 w 4432663"/>
                <a:gd name="connsiteY54" fmla="*/ 365760 h 714103"/>
                <a:gd name="connsiteX55" fmla="*/ 3796938 w 4432663"/>
                <a:gd name="connsiteY55" fmla="*/ 383177 h 714103"/>
                <a:gd name="connsiteX56" fmla="*/ 3849189 w 4432663"/>
                <a:gd name="connsiteY56" fmla="*/ 409303 h 714103"/>
                <a:gd name="connsiteX57" fmla="*/ 3866606 w 4432663"/>
                <a:gd name="connsiteY57" fmla="*/ 435428 h 714103"/>
                <a:gd name="connsiteX58" fmla="*/ 3944983 w 4432663"/>
                <a:gd name="connsiteY58" fmla="*/ 461554 h 714103"/>
                <a:gd name="connsiteX59" fmla="*/ 3971109 w 4432663"/>
                <a:gd name="connsiteY59" fmla="*/ 470263 h 714103"/>
                <a:gd name="connsiteX60" fmla="*/ 3997235 w 4432663"/>
                <a:gd name="connsiteY60" fmla="*/ 478971 h 714103"/>
                <a:gd name="connsiteX61" fmla="*/ 4058195 w 4432663"/>
                <a:gd name="connsiteY61" fmla="*/ 505097 h 714103"/>
                <a:gd name="connsiteX62" fmla="*/ 4101738 w 4432663"/>
                <a:gd name="connsiteY62" fmla="*/ 539931 h 714103"/>
                <a:gd name="connsiteX63" fmla="*/ 4180115 w 4432663"/>
                <a:gd name="connsiteY63" fmla="*/ 583474 h 714103"/>
                <a:gd name="connsiteX64" fmla="*/ 4206240 w 4432663"/>
                <a:gd name="connsiteY64" fmla="*/ 600891 h 714103"/>
                <a:gd name="connsiteX65" fmla="*/ 4232366 w 4432663"/>
                <a:gd name="connsiteY65" fmla="*/ 609600 h 714103"/>
                <a:gd name="connsiteX66" fmla="*/ 4284618 w 4432663"/>
                <a:gd name="connsiteY66" fmla="*/ 644434 h 714103"/>
                <a:gd name="connsiteX67" fmla="*/ 4336869 w 4432663"/>
                <a:gd name="connsiteY67" fmla="*/ 661851 h 714103"/>
                <a:gd name="connsiteX68" fmla="*/ 4362995 w 4432663"/>
                <a:gd name="connsiteY68" fmla="*/ 679268 h 714103"/>
                <a:gd name="connsiteX69" fmla="*/ 4389120 w 4432663"/>
                <a:gd name="connsiteY69" fmla="*/ 687977 h 714103"/>
                <a:gd name="connsiteX70" fmla="*/ 4406538 w 4432663"/>
                <a:gd name="connsiteY70" fmla="*/ 705394 h 714103"/>
                <a:gd name="connsiteX71" fmla="*/ 4432663 w 4432663"/>
                <a:gd name="connsiteY71" fmla="*/ 714103 h 71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4432663" h="714103">
                  <a:moveTo>
                    <a:pt x="0" y="714103"/>
                  </a:moveTo>
                  <a:cubicBezTo>
                    <a:pt x="14514" y="705394"/>
                    <a:pt x="29189" y="696948"/>
                    <a:pt x="43543" y="687977"/>
                  </a:cubicBezTo>
                  <a:cubicBezTo>
                    <a:pt x="52419" y="682430"/>
                    <a:pt x="60105" y="674811"/>
                    <a:pt x="69669" y="670560"/>
                  </a:cubicBezTo>
                  <a:cubicBezTo>
                    <a:pt x="122457" y="647099"/>
                    <a:pt x="119406" y="656604"/>
                    <a:pt x="174172" y="644434"/>
                  </a:cubicBezTo>
                  <a:cubicBezTo>
                    <a:pt x="183133" y="642443"/>
                    <a:pt x="191266" y="637368"/>
                    <a:pt x="200298" y="635726"/>
                  </a:cubicBezTo>
                  <a:cubicBezTo>
                    <a:pt x="219110" y="632306"/>
                    <a:pt x="333123" y="619999"/>
                    <a:pt x="348343" y="618308"/>
                  </a:cubicBezTo>
                  <a:cubicBezTo>
                    <a:pt x="365760" y="612502"/>
                    <a:pt x="385319" y="611075"/>
                    <a:pt x="400595" y="600891"/>
                  </a:cubicBezTo>
                  <a:cubicBezTo>
                    <a:pt x="434358" y="578382"/>
                    <a:pt x="416791" y="586783"/>
                    <a:pt x="452846" y="574766"/>
                  </a:cubicBezTo>
                  <a:cubicBezTo>
                    <a:pt x="486864" y="540746"/>
                    <a:pt x="451170" y="571249"/>
                    <a:pt x="496389" y="548640"/>
                  </a:cubicBezTo>
                  <a:cubicBezTo>
                    <a:pt x="563927" y="514872"/>
                    <a:pt x="482965" y="544407"/>
                    <a:pt x="548640" y="522514"/>
                  </a:cubicBezTo>
                  <a:cubicBezTo>
                    <a:pt x="563115" y="508039"/>
                    <a:pt x="572411" y="496467"/>
                    <a:pt x="592183" y="487680"/>
                  </a:cubicBezTo>
                  <a:cubicBezTo>
                    <a:pt x="608960" y="480224"/>
                    <a:pt x="644435" y="470263"/>
                    <a:pt x="644435" y="470263"/>
                  </a:cubicBezTo>
                  <a:cubicBezTo>
                    <a:pt x="719299" y="420353"/>
                    <a:pt x="624581" y="480189"/>
                    <a:pt x="696686" y="444137"/>
                  </a:cubicBezTo>
                  <a:cubicBezTo>
                    <a:pt x="764214" y="410373"/>
                    <a:pt x="683269" y="439901"/>
                    <a:pt x="748938" y="418011"/>
                  </a:cubicBezTo>
                  <a:cubicBezTo>
                    <a:pt x="783627" y="365979"/>
                    <a:pt x="745744" y="411219"/>
                    <a:pt x="792480" y="383177"/>
                  </a:cubicBezTo>
                  <a:cubicBezTo>
                    <a:pt x="799521" y="378953"/>
                    <a:pt x="802554" y="369432"/>
                    <a:pt x="809898" y="365760"/>
                  </a:cubicBezTo>
                  <a:cubicBezTo>
                    <a:pt x="826319" y="357550"/>
                    <a:pt x="862149" y="348343"/>
                    <a:pt x="862149" y="348343"/>
                  </a:cubicBezTo>
                  <a:cubicBezTo>
                    <a:pt x="891509" y="304303"/>
                    <a:pt x="863628" y="334540"/>
                    <a:pt x="905692" y="313508"/>
                  </a:cubicBezTo>
                  <a:cubicBezTo>
                    <a:pt x="915053" y="308827"/>
                    <a:pt x="922254" y="300342"/>
                    <a:pt x="931818" y="296091"/>
                  </a:cubicBezTo>
                  <a:cubicBezTo>
                    <a:pt x="948595" y="288635"/>
                    <a:pt x="966652" y="284480"/>
                    <a:pt x="984069" y="278674"/>
                  </a:cubicBezTo>
                  <a:lnTo>
                    <a:pt x="1010195" y="269966"/>
                  </a:lnTo>
                  <a:cubicBezTo>
                    <a:pt x="1016001" y="264160"/>
                    <a:pt x="1020571" y="256772"/>
                    <a:pt x="1027612" y="252548"/>
                  </a:cubicBezTo>
                  <a:cubicBezTo>
                    <a:pt x="1082365" y="219696"/>
                    <a:pt x="1026104" y="288895"/>
                    <a:pt x="1105989" y="209006"/>
                  </a:cubicBezTo>
                  <a:cubicBezTo>
                    <a:pt x="1138208" y="176785"/>
                    <a:pt x="1116573" y="196144"/>
                    <a:pt x="1175658" y="156754"/>
                  </a:cubicBezTo>
                  <a:cubicBezTo>
                    <a:pt x="1184366" y="150948"/>
                    <a:pt x="1191854" y="142647"/>
                    <a:pt x="1201783" y="139337"/>
                  </a:cubicBezTo>
                  <a:cubicBezTo>
                    <a:pt x="1210492" y="136434"/>
                    <a:pt x="1219698" y="134733"/>
                    <a:pt x="1227909" y="130628"/>
                  </a:cubicBezTo>
                  <a:cubicBezTo>
                    <a:pt x="1237270" y="125947"/>
                    <a:pt x="1244471" y="117462"/>
                    <a:pt x="1254035" y="113211"/>
                  </a:cubicBezTo>
                  <a:cubicBezTo>
                    <a:pt x="1296676" y="94259"/>
                    <a:pt x="1302142" y="98780"/>
                    <a:pt x="1341120" y="87086"/>
                  </a:cubicBezTo>
                  <a:cubicBezTo>
                    <a:pt x="1358705" y="81810"/>
                    <a:pt x="1375955" y="75474"/>
                    <a:pt x="1393372" y="69668"/>
                  </a:cubicBezTo>
                  <a:lnTo>
                    <a:pt x="1419498" y="60960"/>
                  </a:lnTo>
                  <a:cubicBezTo>
                    <a:pt x="1436915" y="49349"/>
                    <a:pt x="1451891" y="32746"/>
                    <a:pt x="1471749" y="26126"/>
                  </a:cubicBezTo>
                  <a:cubicBezTo>
                    <a:pt x="1540751" y="3124"/>
                    <a:pt x="1505891" y="11726"/>
                    <a:pt x="1576252" y="0"/>
                  </a:cubicBezTo>
                  <a:lnTo>
                    <a:pt x="2037806" y="8708"/>
                  </a:lnTo>
                  <a:cubicBezTo>
                    <a:pt x="2058321" y="9392"/>
                    <a:pt x="2078638" y="13391"/>
                    <a:pt x="2098766" y="17417"/>
                  </a:cubicBezTo>
                  <a:cubicBezTo>
                    <a:pt x="2202301" y="38124"/>
                    <a:pt x="2136154" y="26856"/>
                    <a:pt x="2194560" y="43543"/>
                  </a:cubicBezTo>
                  <a:cubicBezTo>
                    <a:pt x="2206068" y="46831"/>
                    <a:pt x="2217783" y="49348"/>
                    <a:pt x="2229395" y="52251"/>
                  </a:cubicBezTo>
                  <a:cubicBezTo>
                    <a:pt x="2280646" y="77876"/>
                    <a:pt x="2251919" y="65565"/>
                    <a:pt x="2316480" y="87086"/>
                  </a:cubicBezTo>
                  <a:lnTo>
                    <a:pt x="2342606" y="95794"/>
                  </a:lnTo>
                  <a:cubicBezTo>
                    <a:pt x="2401970" y="135369"/>
                    <a:pt x="2327120" y="90632"/>
                    <a:pt x="2420983" y="121920"/>
                  </a:cubicBezTo>
                  <a:cubicBezTo>
                    <a:pt x="2430912" y="125230"/>
                    <a:pt x="2437545" y="135086"/>
                    <a:pt x="2447109" y="139337"/>
                  </a:cubicBezTo>
                  <a:cubicBezTo>
                    <a:pt x="2463886" y="146793"/>
                    <a:pt x="2481943" y="150948"/>
                    <a:pt x="2499360" y="156754"/>
                  </a:cubicBezTo>
                  <a:lnTo>
                    <a:pt x="2499360" y="156754"/>
                  </a:lnTo>
                  <a:cubicBezTo>
                    <a:pt x="2510972" y="159657"/>
                    <a:pt x="2522458" y="163116"/>
                    <a:pt x="2534195" y="165463"/>
                  </a:cubicBezTo>
                  <a:cubicBezTo>
                    <a:pt x="2674090" y="193442"/>
                    <a:pt x="2794312" y="179120"/>
                    <a:pt x="2952206" y="182880"/>
                  </a:cubicBezTo>
                  <a:cubicBezTo>
                    <a:pt x="2998652" y="185783"/>
                    <a:pt x="3045238" y="186958"/>
                    <a:pt x="3091543" y="191588"/>
                  </a:cubicBezTo>
                  <a:cubicBezTo>
                    <a:pt x="3103453" y="192779"/>
                    <a:pt x="3114450" y="199303"/>
                    <a:pt x="3126378" y="200297"/>
                  </a:cubicBezTo>
                  <a:cubicBezTo>
                    <a:pt x="3184307" y="205125"/>
                    <a:pt x="3242492" y="206103"/>
                    <a:pt x="3300549" y="209006"/>
                  </a:cubicBezTo>
                  <a:cubicBezTo>
                    <a:pt x="3329578" y="214812"/>
                    <a:pt x="3359551" y="217062"/>
                    <a:pt x="3387635" y="226423"/>
                  </a:cubicBezTo>
                  <a:cubicBezTo>
                    <a:pt x="3405052" y="232229"/>
                    <a:pt x="3422075" y="239387"/>
                    <a:pt x="3439886" y="243840"/>
                  </a:cubicBezTo>
                  <a:lnTo>
                    <a:pt x="3544389" y="269966"/>
                  </a:lnTo>
                  <a:cubicBezTo>
                    <a:pt x="3605954" y="285357"/>
                    <a:pt x="3567836" y="274879"/>
                    <a:pt x="3657600" y="304800"/>
                  </a:cubicBezTo>
                  <a:lnTo>
                    <a:pt x="3683726" y="313508"/>
                  </a:lnTo>
                  <a:cubicBezTo>
                    <a:pt x="3689532" y="319314"/>
                    <a:pt x="3694102" y="326702"/>
                    <a:pt x="3701143" y="330926"/>
                  </a:cubicBezTo>
                  <a:cubicBezTo>
                    <a:pt x="3709014" y="335649"/>
                    <a:pt x="3720101" y="333900"/>
                    <a:pt x="3727269" y="339634"/>
                  </a:cubicBezTo>
                  <a:cubicBezTo>
                    <a:pt x="3735442" y="346172"/>
                    <a:pt x="3735810" y="360213"/>
                    <a:pt x="3744686" y="365760"/>
                  </a:cubicBezTo>
                  <a:cubicBezTo>
                    <a:pt x="3760255" y="375490"/>
                    <a:pt x="3781662" y="372993"/>
                    <a:pt x="3796938" y="383177"/>
                  </a:cubicBezTo>
                  <a:cubicBezTo>
                    <a:pt x="3830701" y="405686"/>
                    <a:pt x="3813134" y="397284"/>
                    <a:pt x="3849189" y="409303"/>
                  </a:cubicBezTo>
                  <a:cubicBezTo>
                    <a:pt x="3854995" y="418011"/>
                    <a:pt x="3857731" y="429881"/>
                    <a:pt x="3866606" y="435428"/>
                  </a:cubicBezTo>
                  <a:cubicBezTo>
                    <a:pt x="3866612" y="435432"/>
                    <a:pt x="3931916" y="457198"/>
                    <a:pt x="3944983" y="461554"/>
                  </a:cubicBezTo>
                  <a:lnTo>
                    <a:pt x="3971109" y="470263"/>
                  </a:lnTo>
                  <a:lnTo>
                    <a:pt x="3997235" y="478971"/>
                  </a:lnTo>
                  <a:cubicBezTo>
                    <a:pt x="4062822" y="522697"/>
                    <a:pt x="3979466" y="471356"/>
                    <a:pt x="4058195" y="505097"/>
                  </a:cubicBezTo>
                  <a:cubicBezTo>
                    <a:pt x="4091339" y="519302"/>
                    <a:pt x="4076772" y="521207"/>
                    <a:pt x="4101738" y="539931"/>
                  </a:cubicBezTo>
                  <a:cubicBezTo>
                    <a:pt x="4149652" y="575867"/>
                    <a:pt x="4139382" y="569897"/>
                    <a:pt x="4180115" y="583474"/>
                  </a:cubicBezTo>
                  <a:cubicBezTo>
                    <a:pt x="4188823" y="589280"/>
                    <a:pt x="4196879" y="596210"/>
                    <a:pt x="4206240" y="600891"/>
                  </a:cubicBezTo>
                  <a:cubicBezTo>
                    <a:pt x="4214451" y="604996"/>
                    <a:pt x="4224341" y="605142"/>
                    <a:pt x="4232366" y="609600"/>
                  </a:cubicBezTo>
                  <a:cubicBezTo>
                    <a:pt x="4250665" y="619766"/>
                    <a:pt x="4264759" y="637814"/>
                    <a:pt x="4284618" y="644434"/>
                  </a:cubicBezTo>
                  <a:lnTo>
                    <a:pt x="4336869" y="661851"/>
                  </a:lnTo>
                  <a:cubicBezTo>
                    <a:pt x="4345578" y="667657"/>
                    <a:pt x="4353634" y="674587"/>
                    <a:pt x="4362995" y="679268"/>
                  </a:cubicBezTo>
                  <a:cubicBezTo>
                    <a:pt x="4371205" y="683373"/>
                    <a:pt x="4381249" y="683254"/>
                    <a:pt x="4389120" y="687977"/>
                  </a:cubicBezTo>
                  <a:cubicBezTo>
                    <a:pt x="4396161" y="692201"/>
                    <a:pt x="4399497" y="701170"/>
                    <a:pt x="4406538" y="705394"/>
                  </a:cubicBezTo>
                  <a:cubicBezTo>
                    <a:pt x="4414409" y="710117"/>
                    <a:pt x="4432663" y="714103"/>
                    <a:pt x="4432663" y="714103"/>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2958263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B32E109C-91D0-4D1E-8F54-A6D2CCFD3270}"/>
              </a:ext>
            </a:extLst>
          </p:cNvPr>
          <p:cNvSpPr/>
          <p:nvPr/>
        </p:nvSpPr>
        <p:spPr>
          <a:xfrm>
            <a:off x="0" y="522862"/>
            <a:ext cx="9144000" cy="2308324"/>
          </a:xfrm>
          <a:prstGeom prst="rect">
            <a:avLst/>
          </a:prstGeom>
        </p:spPr>
        <p:txBody>
          <a:bodyPr wrap="square">
            <a:spAutoFit/>
          </a:bodyPr>
          <a:lstStyle/>
          <a:p>
            <a:pPr marL="285750" indent="-285750">
              <a:buFont typeface="Arial" panose="020B0604020202020204" pitchFamily="34" charset="0"/>
              <a:buChar char="•"/>
            </a:pPr>
            <a:r>
              <a:rPr lang="de-DE" sz="2400" dirty="0">
                <a:latin typeface="Cambria" panose="02040503050406030204" pitchFamily="18" charset="0"/>
                <a:cs typeface="Cambria" panose="02040503050406030204" pitchFamily="18" charset="0"/>
              </a:rPr>
              <a:t>Die Erde rotiert und ihre Achse  (24 Stunden) und steht nicht genau senkrecht zur Richtung der Sonnenstrahlung. </a:t>
            </a:r>
          </a:p>
          <a:p>
            <a:pPr marL="285750" indent="-285750">
              <a:buFont typeface="Arial" panose="020B0604020202020204" pitchFamily="34" charset="0"/>
              <a:buChar char="•"/>
            </a:pPr>
            <a:r>
              <a:rPr lang="de-DE" sz="2400" dirty="0">
                <a:latin typeface="Cambria" panose="02040503050406030204" pitchFamily="18" charset="0"/>
                <a:cs typeface="Cambria" panose="02040503050406030204" pitchFamily="18" charset="0"/>
              </a:rPr>
              <a:t>Auf der Erde befindet sich mehr Landmasse auf der Nordhalbkugel als auf der Südhalbkugel. </a:t>
            </a:r>
          </a:p>
          <a:p>
            <a:pPr marL="285750" indent="-285750">
              <a:buFont typeface="Arial" panose="020B0604020202020204" pitchFamily="34" charset="0"/>
              <a:buChar char="•"/>
            </a:pPr>
            <a:r>
              <a:rPr lang="de-DE" sz="2400" dirty="0">
                <a:latin typeface="Cambria" panose="02040503050406030204" pitchFamily="18" charset="0"/>
                <a:cs typeface="Cambria" panose="02040503050406030204" pitchFamily="18" charset="0"/>
              </a:rPr>
              <a:t>Die Erde bewegt sich um die Sonne (1 Umkreisung der Sonne dauert 365 Tage und 6 Stunden).  </a:t>
            </a:r>
          </a:p>
        </p:txBody>
      </p:sp>
      <p:pic>
        <p:nvPicPr>
          <p:cNvPr id="8" name="Grafik 7">
            <a:extLst>
              <a:ext uri="{FF2B5EF4-FFF2-40B4-BE49-F238E27FC236}">
                <a16:creationId xmlns:a16="http://schemas.microsoft.com/office/drawing/2014/main" id="{323520D7-1CC1-4DCA-9001-3751C41A3809}"/>
              </a:ext>
            </a:extLst>
          </p:cNvPr>
          <p:cNvPicPr>
            <a:picLocks noChangeAspect="1"/>
          </p:cNvPicPr>
          <p:nvPr/>
        </p:nvPicPr>
        <p:blipFill>
          <a:blip r:embed="rId4"/>
          <a:stretch>
            <a:fillRect/>
          </a:stretch>
        </p:blipFill>
        <p:spPr>
          <a:xfrm>
            <a:off x="978912" y="3024187"/>
            <a:ext cx="7186173" cy="3490913"/>
          </a:xfrm>
          <a:prstGeom prst="rect">
            <a:avLst/>
          </a:prstGeom>
        </p:spPr>
      </p:pic>
      <p:sp>
        <p:nvSpPr>
          <p:cNvPr id="9" name="Textfeld 8">
            <a:extLst>
              <a:ext uri="{FF2B5EF4-FFF2-40B4-BE49-F238E27FC236}">
                <a16:creationId xmlns:a16="http://schemas.microsoft.com/office/drawing/2014/main" id="{05B5E4FF-E04F-4936-8166-FB5ADD2EBEDF}"/>
              </a:ext>
            </a:extLst>
          </p:cNvPr>
          <p:cNvSpPr txBox="1"/>
          <p:nvPr/>
        </p:nvSpPr>
        <p:spPr>
          <a:xfrm>
            <a:off x="1529339" y="-61913"/>
            <a:ext cx="6085320" cy="584775"/>
          </a:xfrm>
          <a:prstGeom prst="rect">
            <a:avLst/>
          </a:prstGeom>
          <a:noFill/>
        </p:spPr>
        <p:txBody>
          <a:bodyPr wrap="none" rtlCol="0">
            <a:spAutoFit/>
          </a:bodyPr>
          <a:lstStyle/>
          <a:p>
            <a:r>
              <a:rPr lang="de-DE" sz="3200" b="1" dirty="0"/>
              <a:t>Besondere Merkmale der Erde</a:t>
            </a:r>
          </a:p>
        </p:txBody>
      </p:sp>
    </p:spTree>
    <p:extLst>
      <p:ext uri="{BB962C8B-B14F-4D97-AF65-F5344CB8AC3E}">
        <p14:creationId xmlns:p14="http://schemas.microsoft.com/office/powerpoint/2010/main" val="11522586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58513B41-7DC9-4C37-854A-02E3DBB02BAF}"/>
              </a:ext>
            </a:extLst>
          </p:cNvPr>
          <p:cNvPicPr>
            <a:picLocks noChangeAspect="1"/>
          </p:cNvPicPr>
          <p:nvPr/>
        </p:nvPicPr>
        <p:blipFill>
          <a:blip r:embed="rId4"/>
          <a:stretch>
            <a:fillRect/>
          </a:stretch>
        </p:blipFill>
        <p:spPr>
          <a:xfrm>
            <a:off x="0" y="521432"/>
            <a:ext cx="9144000" cy="6336568"/>
          </a:xfrm>
          <a:prstGeom prst="rect">
            <a:avLst/>
          </a:prstGeom>
        </p:spPr>
      </p:pic>
      <p:sp>
        <p:nvSpPr>
          <p:cNvPr id="3" name="Textfeld 2">
            <a:extLst>
              <a:ext uri="{FF2B5EF4-FFF2-40B4-BE49-F238E27FC236}">
                <a16:creationId xmlns:a16="http://schemas.microsoft.com/office/drawing/2014/main" id="{BE85D486-BDA2-4373-AE5F-9669B43CB265}"/>
              </a:ext>
            </a:extLst>
          </p:cNvPr>
          <p:cNvSpPr txBox="1"/>
          <p:nvPr/>
        </p:nvSpPr>
        <p:spPr>
          <a:xfrm>
            <a:off x="0" y="0"/>
            <a:ext cx="2877775" cy="369332"/>
          </a:xfrm>
          <a:prstGeom prst="rect">
            <a:avLst/>
          </a:prstGeom>
          <a:noFill/>
        </p:spPr>
        <p:txBody>
          <a:bodyPr wrap="none" rtlCol="0">
            <a:spAutoFit/>
          </a:bodyPr>
          <a:lstStyle/>
          <a:p>
            <a:r>
              <a:rPr lang="de-DE" dirty="0"/>
              <a:t>Bearbeite das Arbeitsblatt!</a:t>
            </a:r>
          </a:p>
        </p:txBody>
      </p:sp>
    </p:spTree>
    <p:extLst>
      <p:ext uri="{BB962C8B-B14F-4D97-AF65-F5344CB8AC3E}">
        <p14:creationId xmlns:p14="http://schemas.microsoft.com/office/powerpoint/2010/main" val="35694831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3D859112-5D1B-4AB6-B12A-1F3EA7481197}"/>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0" y="0"/>
            <a:ext cx="9144000" cy="6865160"/>
          </a:xfrm>
          <a:prstGeom prst="rect">
            <a:avLst/>
          </a:prstGeom>
        </p:spPr>
      </p:pic>
      <p:sp>
        <p:nvSpPr>
          <p:cNvPr id="3" name="Rechteck 2">
            <a:extLst>
              <a:ext uri="{FF2B5EF4-FFF2-40B4-BE49-F238E27FC236}">
                <a16:creationId xmlns:a16="http://schemas.microsoft.com/office/drawing/2014/main" id="{F4C1AFD7-C612-4F97-880A-E4CF9E025928}"/>
              </a:ext>
            </a:extLst>
          </p:cNvPr>
          <p:cNvSpPr/>
          <p:nvPr/>
        </p:nvSpPr>
        <p:spPr>
          <a:xfrm>
            <a:off x="5573682" y="2043892"/>
            <a:ext cx="3657601" cy="4524315"/>
          </a:xfrm>
          <a:prstGeom prst="rect">
            <a:avLst/>
          </a:prstGeom>
        </p:spPr>
        <p:txBody>
          <a:bodyPr wrap="square">
            <a:spAutoFit/>
          </a:bodyPr>
          <a:lstStyle/>
          <a:p>
            <a:r>
              <a:rPr lang="de-DE" dirty="0"/>
              <a:t>Aufgabe 7</a:t>
            </a:r>
          </a:p>
          <a:p>
            <a:r>
              <a:rPr lang="de-DE" dirty="0"/>
              <a:t>Sommer: Niederschlag hoch, da Sommermonsun feuchte Luft aus S-W mitbringt; diese muss vorm</a:t>
            </a:r>
          </a:p>
          <a:p>
            <a:r>
              <a:rPr lang="de-DE" dirty="0" err="1"/>
              <a:t>Westghats</a:t>
            </a:r>
            <a:r>
              <a:rPr lang="de-DE" dirty="0"/>
              <a:t>, Himalaya und </a:t>
            </a:r>
            <a:r>
              <a:rPr lang="de-DE" dirty="0" err="1"/>
              <a:t>Khasigebirge</a:t>
            </a:r>
            <a:r>
              <a:rPr lang="de-DE" dirty="0"/>
              <a:t> aufsteigen, dadurch bilden sich Wolken und es fallen</a:t>
            </a:r>
          </a:p>
          <a:p>
            <a:r>
              <a:rPr lang="de-DE" dirty="0"/>
              <a:t>Niederschläge (Steigungsregen); </a:t>
            </a:r>
            <a:r>
              <a:rPr lang="de-DE" dirty="0" err="1"/>
              <a:t>Cherrapunji</a:t>
            </a:r>
            <a:r>
              <a:rPr lang="de-DE" dirty="0"/>
              <a:t> liegt vorm </a:t>
            </a:r>
            <a:r>
              <a:rPr lang="de-DE" dirty="0" err="1"/>
              <a:t>Khasigebirge</a:t>
            </a:r>
            <a:r>
              <a:rPr lang="de-DE" dirty="0"/>
              <a:t> - hohe N; T hoch, da</a:t>
            </a:r>
          </a:p>
          <a:p>
            <a:r>
              <a:rPr lang="de-DE" dirty="0"/>
              <a:t>warmer Sommermonsun</a:t>
            </a:r>
          </a:p>
          <a:p>
            <a:r>
              <a:rPr lang="de-DE" dirty="0"/>
              <a:t>- Winter: N gering, da kalter, trockener Wintermonsun aus N-O keine Wolkenbildung und damit</a:t>
            </a:r>
          </a:p>
          <a:p>
            <a:r>
              <a:rPr lang="de-DE" dirty="0"/>
              <a:t>keine Niederschläge begünstigt; T niedrig, da kalter Wintermonsun</a:t>
            </a:r>
          </a:p>
        </p:txBody>
      </p:sp>
      <p:sp>
        <p:nvSpPr>
          <p:cNvPr id="4" name="Rechteck 3">
            <a:extLst>
              <a:ext uri="{FF2B5EF4-FFF2-40B4-BE49-F238E27FC236}">
                <a16:creationId xmlns:a16="http://schemas.microsoft.com/office/drawing/2014/main" id="{755E86E4-4DDC-472C-8BE5-CD4D034D31A9}"/>
              </a:ext>
            </a:extLst>
          </p:cNvPr>
          <p:cNvSpPr/>
          <p:nvPr/>
        </p:nvSpPr>
        <p:spPr>
          <a:xfrm>
            <a:off x="5660967" y="6575367"/>
            <a:ext cx="3483033" cy="282633"/>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8123888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DC9622F4-D5DD-4403-B28E-533FD0BE227C}"/>
              </a:ext>
            </a:extLst>
          </p:cNvPr>
          <p:cNvSpPr/>
          <p:nvPr/>
        </p:nvSpPr>
        <p:spPr>
          <a:xfrm>
            <a:off x="1020738" y="210979"/>
            <a:ext cx="7102522" cy="707886"/>
          </a:xfrm>
          <a:prstGeom prst="rect">
            <a:avLst/>
          </a:prstGeom>
        </p:spPr>
        <p:txBody>
          <a:bodyPr wrap="none">
            <a:spAutoFit/>
          </a:bodyPr>
          <a:lstStyle/>
          <a:p>
            <a:r>
              <a:rPr lang="de-DE" sz="4000" b="1" dirty="0">
                <a:latin typeface="Times New Roman" panose="02020603050405020304" pitchFamily="18" charset="0"/>
                <a:ea typeface="Times New Roman" panose="02020603050405020304" pitchFamily="18" charset="0"/>
              </a:rPr>
              <a:t>Die Außertropische Zirkulation</a:t>
            </a:r>
            <a:endParaRPr lang="de-DE" sz="4000" dirty="0"/>
          </a:p>
        </p:txBody>
      </p:sp>
      <p:sp>
        <p:nvSpPr>
          <p:cNvPr id="3" name="Rechteck 2">
            <a:extLst>
              <a:ext uri="{FF2B5EF4-FFF2-40B4-BE49-F238E27FC236}">
                <a16:creationId xmlns:a16="http://schemas.microsoft.com/office/drawing/2014/main" id="{21C82A43-9ACF-4AB4-BB9F-22604F87CBFD}"/>
              </a:ext>
            </a:extLst>
          </p:cNvPr>
          <p:cNvSpPr/>
          <p:nvPr/>
        </p:nvSpPr>
        <p:spPr>
          <a:xfrm>
            <a:off x="2285999" y="1347490"/>
            <a:ext cx="4572000" cy="707886"/>
          </a:xfrm>
          <a:prstGeom prst="rect">
            <a:avLst/>
          </a:prstGeom>
        </p:spPr>
        <p:txBody>
          <a:bodyPr>
            <a:spAutoFit/>
          </a:bodyPr>
          <a:lstStyle/>
          <a:p>
            <a:pPr algn="ctr">
              <a:spcAft>
                <a:spcPts val="0"/>
              </a:spcAft>
            </a:pPr>
            <a:r>
              <a:rPr lang="de-DE" sz="4000" b="1" dirty="0">
                <a:latin typeface="Times New Roman" panose="02020603050405020304" pitchFamily="18" charset="0"/>
              </a:rPr>
              <a:t>Der Strahlstrom</a:t>
            </a:r>
            <a:r>
              <a:rPr lang="de-DE" sz="4000" b="1" dirty="0">
                <a:latin typeface="Times New Roman" panose="02020603050405020304" pitchFamily="18" charset="0"/>
                <a:ea typeface="Times New Roman" panose="02020603050405020304" pitchFamily="18" charset="0"/>
              </a:rPr>
              <a:t> </a:t>
            </a:r>
            <a:endParaRPr lang="de-DE" sz="4000" b="1" dirty="0">
              <a:effectLst/>
              <a:latin typeface="Arial Unicode MS"/>
            </a:endParaRPr>
          </a:p>
        </p:txBody>
      </p:sp>
      <p:pic>
        <p:nvPicPr>
          <p:cNvPr id="4" name="Grafik 3">
            <a:extLst>
              <a:ext uri="{FF2B5EF4-FFF2-40B4-BE49-F238E27FC236}">
                <a16:creationId xmlns:a16="http://schemas.microsoft.com/office/drawing/2014/main" id="{FEF0C9EA-3F55-4102-BCE3-3D729B56B8D1}"/>
              </a:ext>
            </a:extLst>
          </p:cNvPr>
          <p:cNvPicPr>
            <a:picLocks noChangeAspect="1"/>
          </p:cNvPicPr>
          <p:nvPr/>
        </p:nvPicPr>
        <p:blipFill>
          <a:blip r:embed="rId4"/>
          <a:stretch>
            <a:fillRect/>
          </a:stretch>
        </p:blipFill>
        <p:spPr>
          <a:xfrm>
            <a:off x="-1" y="2055376"/>
            <a:ext cx="9152711" cy="4468992"/>
          </a:xfrm>
          <a:prstGeom prst="rect">
            <a:avLst/>
          </a:prstGeom>
        </p:spPr>
      </p:pic>
    </p:spTree>
    <p:extLst>
      <p:ext uri="{BB962C8B-B14F-4D97-AF65-F5344CB8AC3E}">
        <p14:creationId xmlns:p14="http://schemas.microsoft.com/office/powerpoint/2010/main" val="19731779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5EA4A4E8-D355-462E-8165-54B352A14270}"/>
              </a:ext>
            </a:extLst>
          </p:cNvPr>
          <p:cNvPicPr>
            <a:picLocks noChangeAspect="1"/>
          </p:cNvPicPr>
          <p:nvPr/>
        </p:nvPicPr>
        <p:blipFill>
          <a:blip r:embed="rId4"/>
          <a:stretch>
            <a:fillRect/>
          </a:stretch>
        </p:blipFill>
        <p:spPr>
          <a:xfrm>
            <a:off x="4134074" y="661422"/>
            <a:ext cx="5009925" cy="2821378"/>
          </a:xfrm>
          <a:prstGeom prst="rect">
            <a:avLst/>
          </a:prstGeom>
        </p:spPr>
      </p:pic>
      <p:pic>
        <p:nvPicPr>
          <p:cNvPr id="4" name="Grafik 3">
            <a:extLst>
              <a:ext uri="{FF2B5EF4-FFF2-40B4-BE49-F238E27FC236}">
                <a16:creationId xmlns:a16="http://schemas.microsoft.com/office/drawing/2014/main" id="{7C48FB9F-E524-4451-9B1D-B0CB4578A127}"/>
              </a:ext>
            </a:extLst>
          </p:cNvPr>
          <p:cNvPicPr>
            <a:picLocks noChangeAspect="1"/>
          </p:cNvPicPr>
          <p:nvPr/>
        </p:nvPicPr>
        <p:blipFill>
          <a:blip r:embed="rId5"/>
          <a:stretch>
            <a:fillRect/>
          </a:stretch>
        </p:blipFill>
        <p:spPr>
          <a:xfrm>
            <a:off x="4134075" y="3724060"/>
            <a:ext cx="5009925" cy="2884892"/>
          </a:xfrm>
          <a:prstGeom prst="rect">
            <a:avLst/>
          </a:prstGeom>
        </p:spPr>
      </p:pic>
      <p:sp>
        <p:nvSpPr>
          <p:cNvPr id="5" name="Rechteck 4">
            <a:extLst>
              <a:ext uri="{FF2B5EF4-FFF2-40B4-BE49-F238E27FC236}">
                <a16:creationId xmlns:a16="http://schemas.microsoft.com/office/drawing/2014/main" id="{F959F1A8-541F-4AF6-9BB3-B4FE9A1BEF32}"/>
              </a:ext>
            </a:extLst>
          </p:cNvPr>
          <p:cNvSpPr/>
          <p:nvPr/>
        </p:nvSpPr>
        <p:spPr>
          <a:xfrm>
            <a:off x="167573" y="3963326"/>
            <a:ext cx="3743325" cy="1938992"/>
          </a:xfrm>
          <a:prstGeom prst="rect">
            <a:avLst/>
          </a:prstGeom>
        </p:spPr>
        <p:txBody>
          <a:bodyPr wrap="square">
            <a:spAutoFit/>
          </a:bodyPr>
          <a:lstStyle/>
          <a:p>
            <a:pPr>
              <a:spcAft>
                <a:spcPts val="0"/>
              </a:spcAft>
              <a:tabLst>
                <a:tab pos="409575" algn="l"/>
                <a:tab pos="2858770" algn="ctr"/>
              </a:tabLst>
            </a:pPr>
            <a:r>
              <a:rPr lang="de-DE" sz="2000" dirty="0">
                <a:ea typeface="Times New Roman" panose="02020603050405020304" pitchFamily="18" charset="0"/>
              </a:rPr>
              <a:t>Wird der Strahlstrom nach Süden abgelenkt, schiebt sich Kaltluft in Richtung Äquator.</a:t>
            </a:r>
            <a:endParaRPr lang="de-DE" sz="2000" dirty="0"/>
          </a:p>
          <a:p>
            <a:pPr>
              <a:spcAft>
                <a:spcPts val="0"/>
              </a:spcAft>
              <a:tabLst>
                <a:tab pos="409575" algn="l"/>
                <a:tab pos="2858770" algn="ctr"/>
              </a:tabLst>
            </a:pPr>
            <a:r>
              <a:rPr lang="de-DE" sz="2000" dirty="0">
                <a:ea typeface="Times New Roman" panose="02020603050405020304" pitchFamily="18" charset="0"/>
              </a:rPr>
              <a:t>Wird der Strahlstrom nach Norden abgelenkt, schiebt sich Warmluft in Richtung Pol.</a:t>
            </a:r>
            <a:endParaRPr lang="de-DE" sz="2000" dirty="0"/>
          </a:p>
        </p:txBody>
      </p:sp>
      <p:sp>
        <p:nvSpPr>
          <p:cNvPr id="6" name="Rechteck 5">
            <a:extLst>
              <a:ext uri="{FF2B5EF4-FFF2-40B4-BE49-F238E27FC236}">
                <a16:creationId xmlns:a16="http://schemas.microsoft.com/office/drawing/2014/main" id="{62067ED0-22C9-469D-933E-EE58FD1D77BA}"/>
              </a:ext>
            </a:extLst>
          </p:cNvPr>
          <p:cNvSpPr/>
          <p:nvPr/>
        </p:nvSpPr>
        <p:spPr>
          <a:xfrm>
            <a:off x="167573" y="586040"/>
            <a:ext cx="3600449" cy="3170099"/>
          </a:xfrm>
          <a:prstGeom prst="rect">
            <a:avLst/>
          </a:prstGeom>
        </p:spPr>
        <p:txBody>
          <a:bodyPr wrap="square">
            <a:spAutoFit/>
          </a:bodyPr>
          <a:lstStyle/>
          <a:p>
            <a:r>
              <a:rPr lang="de-DE" sz="2000" dirty="0">
                <a:latin typeface="Arial" panose="020B0604020202020204" pitchFamily="34" charset="0"/>
                <a:ea typeface="Times New Roman" panose="02020603050405020304" pitchFamily="18" charset="0"/>
                <a:cs typeface="Arial" panose="020B0604020202020204" pitchFamily="34" charset="0"/>
              </a:rPr>
              <a:t>Der Strahlstrom mäandriert. </a:t>
            </a:r>
            <a:r>
              <a:rPr lang="de-DE" sz="2000" dirty="0"/>
              <a:t>Veränderungen in der Geschwindigkeit führen zur Ablenkung des Strahlstroms. (Erhöhung der Geschwindigkeit – Ablenkung der Luftmassen nach Norden, Verringerung der Geschwindigkeit – Ablenkung nach Süden)</a:t>
            </a:r>
            <a:r>
              <a:rPr lang="de-DE" sz="2000" dirty="0">
                <a:latin typeface="Times New Roman" panose="02020603050405020304" pitchFamily="18" charset="0"/>
                <a:ea typeface="Times New Roman" panose="02020603050405020304" pitchFamily="18" charset="0"/>
              </a:rPr>
              <a:t>.</a:t>
            </a:r>
            <a:endParaRPr lang="de-DE" sz="2000" dirty="0"/>
          </a:p>
        </p:txBody>
      </p:sp>
      <p:sp>
        <p:nvSpPr>
          <p:cNvPr id="7" name="Rechteck 6">
            <a:extLst>
              <a:ext uri="{FF2B5EF4-FFF2-40B4-BE49-F238E27FC236}">
                <a16:creationId xmlns:a16="http://schemas.microsoft.com/office/drawing/2014/main" id="{76067711-53D7-48A9-BF9A-5798CEDFA423}"/>
              </a:ext>
            </a:extLst>
          </p:cNvPr>
          <p:cNvSpPr/>
          <p:nvPr/>
        </p:nvSpPr>
        <p:spPr>
          <a:xfrm>
            <a:off x="2889983" y="-12562"/>
            <a:ext cx="2488182" cy="523220"/>
          </a:xfrm>
          <a:prstGeom prst="rect">
            <a:avLst/>
          </a:prstGeom>
        </p:spPr>
        <p:txBody>
          <a:bodyPr wrap="none">
            <a:spAutoFit/>
          </a:bodyPr>
          <a:lstStyle/>
          <a:p>
            <a:pPr algn="ctr">
              <a:spcAft>
                <a:spcPts val="0"/>
              </a:spcAft>
            </a:pPr>
            <a:r>
              <a:rPr lang="de-DE" sz="2800" u="sng" dirty="0">
                <a:latin typeface="Times New Roman" panose="02020603050405020304" pitchFamily="18" charset="0"/>
              </a:rPr>
              <a:t>Der Strahlstrom</a:t>
            </a:r>
            <a:endParaRPr lang="de-DE" sz="2800" dirty="0">
              <a:effectLst/>
              <a:latin typeface="Arial Unicode MS"/>
            </a:endParaRPr>
          </a:p>
        </p:txBody>
      </p:sp>
    </p:spTree>
    <p:extLst>
      <p:ext uri="{BB962C8B-B14F-4D97-AF65-F5344CB8AC3E}">
        <p14:creationId xmlns:p14="http://schemas.microsoft.com/office/powerpoint/2010/main" val="9794233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6648C23C-DA52-4CC0-873A-53EB34132AC1}"/>
              </a:ext>
            </a:extLst>
          </p:cNvPr>
          <p:cNvPicPr>
            <a:picLocks noChangeAspect="1"/>
          </p:cNvPicPr>
          <p:nvPr/>
        </p:nvPicPr>
        <p:blipFill>
          <a:blip r:embed="rId4"/>
          <a:stretch>
            <a:fillRect/>
          </a:stretch>
        </p:blipFill>
        <p:spPr>
          <a:xfrm>
            <a:off x="4495665" y="2016853"/>
            <a:ext cx="4648335" cy="2666873"/>
          </a:xfrm>
          <a:prstGeom prst="rect">
            <a:avLst/>
          </a:prstGeom>
        </p:spPr>
      </p:pic>
      <p:sp>
        <p:nvSpPr>
          <p:cNvPr id="3" name="Rechteck 2">
            <a:extLst>
              <a:ext uri="{FF2B5EF4-FFF2-40B4-BE49-F238E27FC236}">
                <a16:creationId xmlns:a16="http://schemas.microsoft.com/office/drawing/2014/main" id="{2EB9CD15-548C-452A-BFF9-CEE5D292257F}"/>
              </a:ext>
            </a:extLst>
          </p:cNvPr>
          <p:cNvSpPr/>
          <p:nvPr/>
        </p:nvSpPr>
        <p:spPr>
          <a:xfrm>
            <a:off x="23277" y="1227151"/>
            <a:ext cx="4572000" cy="4524315"/>
          </a:xfrm>
          <a:prstGeom prst="rect">
            <a:avLst/>
          </a:prstGeom>
        </p:spPr>
        <p:txBody>
          <a:bodyPr>
            <a:spAutoFit/>
          </a:bodyPr>
          <a:lstStyle/>
          <a:p>
            <a:r>
              <a:rPr lang="de-DE" sz="2400" dirty="0">
                <a:latin typeface="Times New Roman" panose="02020603050405020304" pitchFamily="18" charset="0"/>
                <a:ea typeface="Times New Roman" panose="02020603050405020304" pitchFamily="18" charset="0"/>
              </a:rPr>
              <a:t>Das Vordringen der Luftmassen führt zum Wärmeaustausch zwischen Tropen und Polargebieten (Mischung der Luftmassen). </a:t>
            </a:r>
            <a:r>
              <a:rPr lang="de-DE" sz="2400" b="1" dirty="0">
                <a:latin typeface="Times New Roman" panose="02020603050405020304" pitchFamily="18" charset="0"/>
                <a:ea typeface="Times New Roman" panose="02020603050405020304" pitchFamily="18" charset="0"/>
              </a:rPr>
              <a:t>Dynamische Druckgebilde </a:t>
            </a:r>
            <a:r>
              <a:rPr lang="de-DE" sz="2400" dirty="0">
                <a:latin typeface="Times New Roman" panose="02020603050405020304" pitchFamily="18" charset="0"/>
                <a:ea typeface="Times New Roman" panose="02020603050405020304" pitchFamily="18" charset="0"/>
              </a:rPr>
              <a:t>entstehen durch eine Abschnürung der vordringenden Luft. </a:t>
            </a:r>
            <a:r>
              <a:rPr lang="de-DE" sz="2400" b="1" dirty="0">
                <a:latin typeface="Times New Roman" panose="02020603050405020304" pitchFamily="18" charset="0"/>
                <a:ea typeface="Times New Roman" panose="02020603050405020304" pitchFamily="18" charset="0"/>
              </a:rPr>
              <a:t>Rechtsdrehende Hochdruckzellen </a:t>
            </a:r>
            <a:r>
              <a:rPr lang="de-DE" sz="2400" dirty="0">
                <a:latin typeface="Times New Roman" panose="02020603050405020304" pitchFamily="18" charset="0"/>
                <a:ea typeface="Times New Roman" panose="02020603050405020304" pitchFamily="18" charset="0"/>
              </a:rPr>
              <a:t>und </a:t>
            </a:r>
            <a:r>
              <a:rPr lang="de-DE" sz="2400" b="1" dirty="0">
                <a:latin typeface="Times New Roman" panose="02020603050405020304" pitchFamily="18" charset="0"/>
                <a:ea typeface="Times New Roman" panose="02020603050405020304" pitchFamily="18" charset="0"/>
              </a:rPr>
              <a:t>linksdrehende Tiefdruckzellen (Zyklone) </a:t>
            </a:r>
            <a:r>
              <a:rPr lang="de-DE" sz="2400" dirty="0">
                <a:latin typeface="Times New Roman" panose="02020603050405020304" pitchFamily="18" charset="0"/>
                <a:ea typeface="Times New Roman" panose="02020603050405020304" pitchFamily="18" charset="0"/>
              </a:rPr>
              <a:t>entstehen und wandern mit der Westströmung nach Osten.</a:t>
            </a:r>
            <a:endParaRPr lang="de-DE" sz="2400" dirty="0"/>
          </a:p>
        </p:txBody>
      </p:sp>
    </p:spTree>
    <p:extLst>
      <p:ext uri="{BB962C8B-B14F-4D97-AF65-F5344CB8AC3E}">
        <p14:creationId xmlns:p14="http://schemas.microsoft.com/office/powerpoint/2010/main" val="18219187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FA124515-D1AB-4C8B-9648-CB2B7209B70B}"/>
              </a:ext>
            </a:extLst>
          </p:cNvPr>
          <p:cNvSpPr txBox="1"/>
          <p:nvPr/>
        </p:nvSpPr>
        <p:spPr>
          <a:xfrm>
            <a:off x="1097331" y="0"/>
            <a:ext cx="6949338" cy="461665"/>
          </a:xfrm>
          <a:prstGeom prst="rect">
            <a:avLst/>
          </a:prstGeom>
          <a:noFill/>
        </p:spPr>
        <p:txBody>
          <a:bodyPr wrap="none" rtlCol="0">
            <a:spAutoFit/>
          </a:bodyPr>
          <a:lstStyle/>
          <a:p>
            <a:r>
              <a:rPr lang="de-DE" sz="2400" dirty="0"/>
              <a:t>Die Entstehung und der Lebenslauf einer Zyklone</a:t>
            </a:r>
          </a:p>
        </p:txBody>
      </p:sp>
      <p:sp>
        <p:nvSpPr>
          <p:cNvPr id="4" name="Textfeld 3">
            <a:extLst>
              <a:ext uri="{FF2B5EF4-FFF2-40B4-BE49-F238E27FC236}">
                <a16:creationId xmlns:a16="http://schemas.microsoft.com/office/drawing/2014/main" id="{7CCFBDA3-E215-476B-8980-2D4B686D2C88}"/>
              </a:ext>
            </a:extLst>
          </p:cNvPr>
          <p:cNvSpPr txBox="1"/>
          <p:nvPr/>
        </p:nvSpPr>
        <p:spPr>
          <a:xfrm>
            <a:off x="0" y="591324"/>
            <a:ext cx="6494150" cy="369332"/>
          </a:xfrm>
          <a:prstGeom prst="rect">
            <a:avLst/>
          </a:prstGeom>
          <a:noFill/>
        </p:spPr>
        <p:txBody>
          <a:bodyPr wrap="none" rtlCol="0">
            <a:spAutoFit/>
          </a:bodyPr>
          <a:lstStyle/>
          <a:p>
            <a:r>
              <a:rPr lang="de-DE" dirty="0"/>
              <a:t>Die Zyklone ist </a:t>
            </a:r>
            <a:r>
              <a:rPr lang="de-DE"/>
              <a:t>ein wanderndes dynamisches Tiefdruckgebiet!</a:t>
            </a:r>
            <a:endParaRPr lang="de-DE" dirty="0"/>
          </a:p>
        </p:txBody>
      </p:sp>
      <p:sp>
        <p:nvSpPr>
          <p:cNvPr id="5" name="Rechteck 4">
            <a:extLst>
              <a:ext uri="{FF2B5EF4-FFF2-40B4-BE49-F238E27FC236}">
                <a16:creationId xmlns:a16="http://schemas.microsoft.com/office/drawing/2014/main" id="{78E031D5-F216-49A9-AAA7-DC867514D1D0}"/>
              </a:ext>
            </a:extLst>
          </p:cNvPr>
          <p:cNvSpPr/>
          <p:nvPr/>
        </p:nvSpPr>
        <p:spPr>
          <a:xfrm>
            <a:off x="0" y="907130"/>
            <a:ext cx="9144000" cy="1200329"/>
          </a:xfrm>
          <a:prstGeom prst="rect">
            <a:avLst/>
          </a:prstGeom>
        </p:spPr>
        <p:txBody>
          <a:bodyPr wrap="square">
            <a:spAutoFit/>
          </a:bodyPr>
          <a:lstStyle/>
          <a:p>
            <a:pPr>
              <a:spcAft>
                <a:spcPts val="0"/>
              </a:spcAft>
              <a:tabLst>
                <a:tab pos="409575" algn="l"/>
                <a:tab pos="2858770" algn="ctr"/>
              </a:tabLst>
            </a:pPr>
            <a:r>
              <a:rPr lang="de-DE" dirty="0">
                <a:latin typeface="Times New Roman" panose="02020603050405020304" pitchFamily="18" charset="0"/>
                <a:ea typeface="Times New Roman" panose="02020603050405020304" pitchFamily="18" charset="0"/>
              </a:rPr>
              <a:t>Die Zyklonen bestimmen in Mitteleuropa überwiegend das Wettergeschehen. Sie entstehen über Neufundland und Island.</a:t>
            </a:r>
            <a:endParaRPr lang="de-DE" dirty="0">
              <a:latin typeface="Arial Unicode MS"/>
            </a:endParaRPr>
          </a:p>
          <a:p>
            <a:pPr>
              <a:spcAft>
                <a:spcPts val="0"/>
              </a:spcAft>
              <a:tabLst>
                <a:tab pos="409575" algn="l"/>
                <a:tab pos="2858770" algn="ctr"/>
              </a:tabLst>
            </a:pPr>
            <a:r>
              <a:rPr lang="de-DE" dirty="0">
                <a:latin typeface="Times New Roman" panose="02020603050405020304" pitchFamily="18" charset="0"/>
                <a:ea typeface="Times New Roman" panose="02020603050405020304" pitchFamily="18" charset="0"/>
              </a:rPr>
              <a:t>Im entstehenden Strömungswirbel wird </a:t>
            </a:r>
            <a:r>
              <a:rPr lang="de-DE" b="1" dirty="0">
                <a:latin typeface="Times New Roman" panose="02020603050405020304" pitchFamily="18" charset="0"/>
                <a:ea typeface="Times New Roman" panose="02020603050405020304" pitchFamily="18" charset="0"/>
              </a:rPr>
              <a:t>Warmluft </a:t>
            </a:r>
            <a:r>
              <a:rPr lang="de-DE" dirty="0">
                <a:latin typeface="Times New Roman" panose="02020603050405020304" pitchFamily="18" charset="0"/>
                <a:ea typeface="Times New Roman" panose="02020603050405020304" pitchFamily="18" charset="0"/>
              </a:rPr>
              <a:t>subtropischer Herkunft mit </a:t>
            </a:r>
            <a:r>
              <a:rPr lang="de-DE" b="1" dirty="0">
                <a:latin typeface="Times New Roman" panose="02020603050405020304" pitchFamily="18" charset="0"/>
                <a:ea typeface="Times New Roman" panose="02020603050405020304" pitchFamily="18" charset="0"/>
              </a:rPr>
              <a:t>Kaltluft </a:t>
            </a:r>
            <a:r>
              <a:rPr lang="de-DE" dirty="0">
                <a:latin typeface="Times New Roman" panose="02020603050405020304" pitchFamily="18" charset="0"/>
                <a:ea typeface="Times New Roman" panose="02020603050405020304" pitchFamily="18" charset="0"/>
              </a:rPr>
              <a:t>polarer Herkunft verwirbelt.</a:t>
            </a:r>
            <a:endParaRPr lang="de-DE" dirty="0">
              <a:latin typeface="Arial Unicode MS"/>
            </a:endParaRPr>
          </a:p>
        </p:txBody>
      </p:sp>
      <p:pic>
        <p:nvPicPr>
          <p:cNvPr id="6" name="Grafik 5">
            <a:extLst>
              <a:ext uri="{FF2B5EF4-FFF2-40B4-BE49-F238E27FC236}">
                <a16:creationId xmlns:a16="http://schemas.microsoft.com/office/drawing/2014/main" id="{F41F67B2-DE54-4B26-A63B-6466E148F0F1}"/>
              </a:ext>
            </a:extLst>
          </p:cNvPr>
          <p:cNvPicPr>
            <a:picLocks noChangeAspect="1"/>
          </p:cNvPicPr>
          <p:nvPr/>
        </p:nvPicPr>
        <p:blipFill>
          <a:blip r:embed="rId4"/>
          <a:stretch>
            <a:fillRect/>
          </a:stretch>
        </p:blipFill>
        <p:spPr>
          <a:xfrm>
            <a:off x="1188771" y="2107459"/>
            <a:ext cx="6626631" cy="3727480"/>
          </a:xfrm>
          <a:prstGeom prst="rect">
            <a:avLst/>
          </a:prstGeom>
        </p:spPr>
      </p:pic>
      <p:sp>
        <p:nvSpPr>
          <p:cNvPr id="7" name="Rechteck 6">
            <a:extLst>
              <a:ext uri="{FF2B5EF4-FFF2-40B4-BE49-F238E27FC236}">
                <a16:creationId xmlns:a16="http://schemas.microsoft.com/office/drawing/2014/main" id="{FD5BA468-4A4B-47F0-8819-53BA138D370E}"/>
              </a:ext>
            </a:extLst>
          </p:cNvPr>
          <p:cNvSpPr/>
          <p:nvPr/>
        </p:nvSpPr>
        <p:spPr>
          <a:xfrm>
            <a:off x="121279" y="5950870"/>
            <a:ext cx="9238852" cy="923330"/>
          </a:xfrm>
          <a:prstGeom prst="rect">
            <a:avLst/>
          </a:prstGeom>
        </p:spPr>
        <p:txBody>
          <a:bodyPr wrap="square">
            <a:spAutoFit/>
          </a:bodyPr>
          <a:lstStyle/>
          <a:p>
            <a:r>
              <a:rPr lang="de-DE" dirty="0"/>
              <a:t>Zyklonen haben </a:t>
            </a:r>
            <a:r>
              <a:rPr lang="de-DE" u="sng" dirty="0"/>
              <a:t>Warm- und Kaltfronten</a:t>
            </a:r>
            <a:r>
              <a:rPr lang="de-DE" dirty="0"/>
              <a:t> und sorgen für die Vermischung dieser beiden Luftmassen. Die Winde innerhalb eines Zyklons drehen sich auf der Nordhalbkugel entgegen den Uhrzeigersinn, auf der Südhalbkugel ist es umgekehrt.</a:t>
            </a:r>
          </a:p>
        </p:txBody>
      </p:sp>
    </p:spTree>
    <p:extLst>
      <p:ext uri="{BB962C8B-B14F-4D97-AF65-F5344CB8AC3E}">
        <p14:creationId xmlns:p14="http://schemas.microsoft.com/office/powerpoint/2010/main" val="27717351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CF72DBBF-8E00-4A45-BA77-FF34A08C3CC5}"/>
              </a:ext>
            </a:extLst>
          </p:cNvPr>
          <p:cNvSpPr/>
          <p:nvPr/>
        </p:nvSpPr>
        <p:spPr>
          <a:xfrm>
            <a:off x="1395489" y="451258"/>
            <a:ext cx="6353022" cy="707886"/>
          </a:xfrm>
          <a:prstGeom prst="rect">
            <a:avLst/>
          </a:prstGeom>
        </p:spPr>
        <p:txBody>
          <a:bodyPr wrap="none">
            <a:spAutoFit/>
          </a:bodyPr>
          <a:lstStyle/>
          <a:p>
            <a:pPr algn="ctr">
              <a:spcAft>
                <a:spcPts val="0"/>
              </a:spcAft>
              <a:tabLst>
                <a:tab pos="409575" algn="l"/>
                <a:tab pos="2858770" algn="ctr"/>
              </a:tabLst>
            </a:pPr>
            <a:r>
              <a:rPr lang="de-DE" sz="4000" dirty="0">
                <a:latin typeface="Times New Roman" panose="02020603050405020304" pitchFamily="18" charset="0"/>
                <a:ea typeface="Times New Roman" panose="02020603050405020304" pitchFamily="18" charset="0"/>
              </a:rPr>
              <a:t>Der Lebenslauf einer Zyklone</a:t>
            </a:r>
            <a:endParaRPr lang="de-DE" sz="4000" dirty="0">
              <a:effectLst/>
              <a:latin typeface="Arial Unicode MS"/>
            </a:endParaRPr>
          </a:p>
        </p:txBody>
      </p:sp>
      <p:grpSp>
        <p:nvGrpSpPr>
          <p:cNvPr id="7" name="Gruppieren 6">
            <a:extLst>
              <a:ext uri="{FF2B5EF4-FFF2-40B4-BE49-F238E27FC236}">
                <a16:creationId xmlns:a16="http://schemas.microsoft.com/office/drawing/2014/main" id="{C64F0AC9-55E9-4ED9-8DEC-A304FB17E0A4}"/>
              </a:ext>
            </a:extLst>
          </p:cNvPr>
          <p:cNvGrpSpPr/>
          <p:nvPr/>
        </p:nvGrpSpPr>
        <p:grpSpPr>
          <a:xfrm>
            <a:off x="0" y="1366747"/>
            <a:ext cx="9144000" cy="4772900"/>
            <a:chOff x="0" y="1366747"/>
            <a:chExt cx="9144000" cy="4772900"/>
          </a:xfrm>
        </p:grpSpPr>
        <p:pic>
          <p:nvPicPr>
            <p:cNvPr id="2" name="Grafik 1">
              <a:extLst>
                <a:ext uri="{FF2B5EF4-FFF2-40B4-BE49-F238E27FC236}">
                  <a16:creationId xmlns:a16="http://schemas.microsoft.com/office/drawing/2014/main" id="{D5581A75-964C-48B8-91C2-F8D3B71F9705}"/>
                </a:ext>
              </a:extLst>
            </p:cNvPr>
            <p:cNvPicPr>
              <a:picLocks noChangeAspect="1"/>
            </p:cNvPicPr>
            <p:nvPr/>
          </p:nvPicPr>
          <p:blipFill>
            <a:blip r:embed="rId4"/>
            <a:stretch>
              <a:fillRect/>
            </a:stretch>
          </p:blipFill>
          <p:spPr>
            <a:xfrm>
              <a:off x="0" y="1366747"/>
              <a:ext cx="9144000" cy="4772900"/>
            </a:xfrm>
            <a:prstGeom prst="rect">
              <a:avLst/>
            </a:prstGeom>
          </p:spPr>
        </p:pic>
        <p:sp>
          <p:nvSpPr>
            <p:cNvPr id="4" name="Textfeld 3">
              <a:extLst>
                <a:ext uri="{FF2B5EF4-FFF2-40B4-BE49-F238E27FC236}">
                  <a16:creationId xmlns:a16="http://schemas.microsoft.com/office/drawing/2014/main" id="{107F471B-9F40-45F2-9BDB-C153C679E237}"/>
                </a:ext>
              </a:extLst>
            </p:cNvPr>
            <p:cNvSpPr txBox="1"/>
            <p:nvPr/>
          </p:nvSpPr>
          <p:spPr>
            <a:xfrm>
              <a:off x="4815841" y="1759131"/>
              <a:ext cx="1351717" cy="369332"/>
            </a:xfrm>
            <a:prstGeom prst="rect">
              <a:avLst/>
            </a:prstGeom>
            <a:noFill/>
          </p:spPr>
          <p:txBody>
            <a:bodyPr wrap="none" rtlCol="0">
              <a:spAutoFit/>
            </a:bodyPr>
            <a:lstStyle/>
            <a:p>
              <a:r>
                <a:rPr lang="de-DE" dirty="0"/>
                <a:t>Vorderseite</a:t>
              </a:r>
            </a:p>
          </p:txBody>
        </p:sp>
        <p:sp>
          <p:nvSpPr>
            <p:cNvPr id="5" name="Textfeld 4">
              <a:extLst>
                <a:ext uri="{FF2B5EF4-FFF2-40B4-BE49-F238E27FC236}">
                  <a16:creationId xmlns:a16="http://schemas.microsoft.com/office/drawing/2014/main" id="{1E34F4F6-BF99-4756-9C8F-93D1B3A41F6F}"/>
                </a:ext>
              </a:extLst>
            </p:cNvPr>
            <p:cNvSpPr txBox="1"/>
            <p:nvPr/>
          </p:nvSpPr>
          <p:spPr>
            <a:xfrm>
              <a:off x="2760617" y="2569028"/>
              <a:ext cx="1197764" cy="369332"/>
            </a:xfrm>
            <a:prstGeom prst="rect">
              <a:avLst/>
            </a:prstGeom>
            <a:noFill/>
          </p:spPr>
          <p:txBody>
            <a:bodyPr wrap="none" rtlCol="0">
              <a:spAutoFit/>
            </a:bodyPr>
            <a:lstStyle/>
            <a:p>
              <a:r>
                <a:rPr lang="de-DE" dirty="0"/>
                <a:t>Rückseite</a:t>
              </a:r>
            </a:p>
          </p:txBody>
        </p:sp>
        <p:sp>
          <p:nvSpPr>
            <p:cNvPr id="6" name="Textfeld 5">
              <a:extLst>
                <a:ext uri="{FF2B5EF4-FFF2-40B4-BE49-F238E27FC236}">
                  <a16:creationId xmlns:a16="http://schemas.microsoft.com/office/drawing/2014/main" id="{D05A2F8F-5666-47D1-856B-4C9925ED3925}"/>
                </a:ext>
              </a:extLst>
            </p:cNvPr>
            <p:cNvSpPr txBox="1"/>
            <p:nvPr/>
          </p:nvSpPr>
          <p:spPr>
            <a:xfrm>
              <a:off x="4071695" y="2738062"/>
              <a:ext cx="1420004" cy="369332"/>
            </a:xfrm>
            <a:prstGeom prst="rect">
              <a:avLst/>
            </a:prstGeom>
            <a:noFill/>
          </p:spPr>
          <p:txBody>
            <a:bodyPr wrap="none" rtlCol="0">
              <a:spAutoFit/>
            </a:bodyPr>
            <a:lstStyle/>
            <a:p>
              <a:r>
                <a:rPr lang="de-DE" dirty="0"/>
                <a:t>Warmsektor</a:t>
              </a:r>
            </a:p>
          </p:txBody>
        </p:sp>
      </p:grpSp>
    </p:spTree>
    <p:extLst>
      <p:ext uri="{BB962C8B-B14F-4D97-AF65-F5344CB8AC3E}">
        <p14:creationId xmlns:p14="http://schemas.microsoft.com/office/powerpoint/2010/main" val="41923232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1AAE4755-2743-45BC-93FD-B67A9FC3BB43}"/>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24421" y="1624082"/>
            <a:ext cx="9192842" cy="3609835"/>
          </a:xfrm>
          <a:prstGeom prst="rect">
            <a:avLst/>
          </a:prstGeom>
        </p:spPr>
      </p:pic>
      <p:sp>
        <p:nvSpPr>
          <p:cNvPr id="3" name="Rechteck 2">
            <a:extLst>
              <a:ext uri="{FF2B5EF4-FFF2-40B4-BE49-F238E27FC236}">
                <a16:creationId xmlns:a16="http://schemas.microsoft.com/office/drawing/2014/main" id="{0E5E166A-2B30-4E86-ABC9-B5EC95F78576}"/>
              </a:ext>
            </a:extLst>
          </p:cNvPr>
          <p:cNvSpPr/>
          <p:nvPr/>
        </p:nvSpPr>
        <p:spPr>
          <a:xfrm>
            <a:off x="1811148" y="377309"/>
            <a:ext cx="5521704" cy="523220"/>
          </a:xfrm>
          <a:prstGeom prst="rect">
            <a:avLst/>
          </a:prstGeom>
        </p:spPr>
        <p:txBody>
          <a:bodyPr wrap="none">
            <a:spAutoFit/>
          </a:bodyPr>
          <a:lstStyle/>
          <a:p>
            <a:r>
              <a:rPr lang="de-DE" sz="2800" b="1" dirty="0">
                <a:latin typeface="Times New Roman" panose="02020603050405020304" pitchFamily="18" charset="0"/>
                <a:ea typeface="Times New Roman" panose="02020603050405020304" pitchFamily="18" charset="0"/>
              </a:rPr>
              <a:t>Vertikalschnitt durch eine Zyklone</a:t>
            </a:r>
            <a:endParaRPr lang="de-DE" sz="2800" dirty="0"/>
          </a:p>
        </p:txBody>
      </p:sp>
    </p:spTree>
    <p:extLst>
      <p:ext uri="{BB962C8B-B14F-4D97-AF65-F5344CB8AC3E}">
        <p14:creationId xmlns:p14="http://schemas.microsoft.com/office/powerpoint/2010/main" val="13280944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90ADE81B-3EAD-42C8-90FA-7D12D042CB01}"/>
              </a:ext>
            </a:extLst>
          </p:cNvPr>
          <p:cNvSpPr txBox="1"/>
          <p:nvPr/>
        </p:nvSpPr>
        <p:spPr>
          <a:xfrm>
            <a:off x="590204" y="490450"/>
            <a:ext cx="7985385" cy="3785652"/>
          </a:xfrm>
          <a:prstGeom prst="rect">
            <a:avLst/>
          </a:prstGeom>
          <a:noFill/>
        </p:spPr>
        <p:txBody>
          <a:bodyPr wrap="square" rtlCol="0">
            <a:spAutoFit/>
          </a:bodyPr>
          <a:lstStyle/>
          <a:p>
            <a:r>
              <a:rPr lang="de-DE" sz="2400" dirty="0"/>
              <a:t>Zusammenfassung: Videos zur Zyklone</a:t>
            </a:r>
          </a:p>
          <a:p>
            <a:r>
              <a:rPr lang="de-DE" sz="2400" dirty="0"/>
              <a:t>(Warmfront, Kaltfront, Okklusion)</a:t>
            </a:r>
          </a:p>
          <a:p>
            <a:endParaRPr lang="de-DE" sz="2400" dirty="0"/>
          </a:p>
          <a:p>
            <a:r>
              <a:rPr lang="de-DE" sz="2400" dirty="0">
                <a:hlinkClick r:id="rId4"/>
              </a:rPr>
              <a:t>https://www.youtube.com/watch?v=UlV83qOypN0</a:t>
            </a:r>
            <a:endParaRPr lang="de-DE" sz="2400" dirty="0"/>
          </a:p>
          <a:p>
            <a:r>
              <a:rPr lang="de-DE" sz="2400" dirty="0">
                <a:hlinkClick r:id="rId5"/>
              </a:rPr>
              <a:t>https://www.youtube.com/watch?v=Z9yccJh5U6M</a:t>
            </a:r>
            <a:endParaRPr lang="de-DE" sz="2400" dirty="0"/>
          </a:p>
          <a:p>
            <a:endParaRPr lang="de-DE" sz="2400" dirty="0"/>
          </a:p>
          <a:p>
            <a:endParaRPr lang="de-DE" sz="2400" dirty="0"/>
          </a:p>
          <a:p>
            <a:r>
              <a:rPr lang="de-DE" sz="2400" dirty="0"/>
              <a:t>Aufgabe:</a:t>
            </a:r>
          </a:p>
          <a:p>
            <a:r>
              <a:rPr lang="de-DE" sz="2400" dirty="0"/>
              <a:t>Fülle das Arbeitsblatt: Wettererscheinungen beim Durchzug einer Zyklone aus.</a:t>
            </a:r>
          </a:p>
        </p:txBody>
      </p:sp>
    </p:spTree>
    <p:extLst>
      <p:ext uri="{BB962C8B-B14F-4D97-AF65-F5344CB8AC3E}">
        <p14:creationId xmlns:p14="http://schemas.microsoft.com/office/powerpoint/2010/main" val="4621261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089375FF-76C3-4DD4-8A6E-53E09BEBDDAB}"/>
              </a:ext>
            </a:extLst>
          </p:cNvPr>
          <p:cNvSpPr txBox="1"/>
          <p:nvPr/>
        </p:nvSpPr>
        <p:spPr>
          <a:xfrm>
            <a:off x="971879" y="174566"/>
            <a:ext cx="7200241" cy="461665"/>
          </a:xfrm>
          <a:prstGeom prst="rect">
            <a:avLst/>
          </a:prstGeom>
          <a:noFill/>
        </p:spPr>
        <p:txBody>
          <a:bodyPr wrap="none" rtlCol="0">
            <a:spAutoFit/>
          </a:bodyPr>
          <a:lstStyle/>
          <a:p>
            <a:r>
              <a:rPr lang="de-DE" sz="2400" dirty="0"/>
              <a:t>Wettererscheinungen beim Durchzug einer Zyklone</a:t>
            </a:r>
          </a:p>
        </p:txBody>
      </p:sp>
      <p:pic>
        <p:nvPicPr>
          <p:cNvPr id="3" name="Grafik 2">
            <a:extLst>
              <a:ext uri="{FF2B5EF4-FFF2-40B4-BE49-F238E27FC236}">
                <a16:creationId xmlns:a16="http://schemas.microsoft.com/office/drawing/2014/main" id="{43B84141-E9F8-4FFC-8CB0-E120312C0F64}"/>
              </a:ext>
            </a:extLst>
          </p:cNvPr>
          <p:cNvPicPr>
            <a:picLocks noChangeAspect="1"/>
          </p:cNvPicPr>
          <p:nvPr/>
        </p:nvPicPr>
        <p:blipFill>
          <a:blip r:embed="rId4"/>
          <a:stretch>
            <a:fillRect/>
          </a:stretch>
        </p:blipFill>
        <p:spPr>
          <a:xfrm>
            <a:off x="1170460" y="723908"/>
            <a:ext cx="6803079" cy="6134092"/>
          </a:xfrm>
          <a:prstGeom prst="rect">
            <a:avLst/>
          </a:prstGeom>
        </p:spPr>
      </p:pic>
    </p:spTree>
    <p:extLst>
      <p:ext uri="{BB962C8B-B14F-4D97-AF65-F5344CB8AC3E}">
        <p14:creationId xmlns:p14="http://schemas.microsoft.com/office/powerpoint/2010/main" val="11015335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CD893114-F93B-453A-B418-9B5FA82425B8}"/>
              </a:ext>
            </a:extLst>
          </p:cNvPr>
          <p:cNvPicPr>
            <a:picLocks noChangeAspect="1"/>
          </p:cNvPicPr>
          <p:nvPr/>
        </p:nvPicPr>
        <p:blipFill>
          <a:blip r:embed="rId4"/>
          <a:stretch>
            <a:fillRect/>
          </a:stretch>
        </p:blipFill>
        <p:spPr>
          <a:xfrm>
            <a:off x="-1" y="1711234"/>
            <a:ext cx="9135309" cy="3432266"/>
          </a:xfrm>
          <a:prstGeom prst="rect">
            <a:avLst/>
          </a:prstGeom>
        </p:spPr>
      </p:pic>
      <p:sp>
        <p:nvSpPr>
          <p:cNvPr id="4" name="Textfeld 3">
            <a:extLst>
              <a:ext uri="{FF2B5EF4-FFF2-40B4-BE49-F238E27FC236}">
                <a16:creationId xmlns:a16="http://schemas.microsoft.com/office/drawing/2014/main" id="{1261EF36-D00D-44DA-88E3-6CBC56F95705}"/>
              </a:ext>
            </a:extLst>
          </p:cNvPr>
          <p:cNvSpPr txBox="1"/>
          <p:nvPr/>
        </p:nvSpPr>
        <p:spPr>
          <a:xfrm>
            <a:off x="542692" y="219075"/>
            <a:ext cx="8058616" cy="646331"/>
          </a:xfrm>
          <a:prstGeom prst="rect">
            <a:avLst/>
          </a:prstGeom>
          <a:noFill/>
        </p:spPr>
        <p:txBody>
          <a:bodyPr wrap="none" rtlCol="0">
            <a:spAutoFit/>
          </a:bodyPr>
          <a:lstStyle/>
          <a:p>
            <a:r>
              <a:rPr lang="de-DE" sz="3600" dirty="0"/>
              <a:t>Die Bewegung der Erde um die Sonne</a:t>
            </a:r>
          </a:p>
        </p:txBody>
      </p:sp>
      <p:sp>
        <p:nvSpPr>
          <p:cNvPr id="5" name="Textfeld 4">
            <a:extLst>
              <a:ext uri="{FF2B5EF4-FFF2-40B4-BE49-F238E27FC236}">
                <a16:creationId xmlns:a16="http://schemas.microsoft.com/office/drawing/2014/main" id="{6C29A064-E672-4A2F-8480-97D7EFBFBFAA}"/>
              </a:ext>
            </a:extLst>
          </p:cNvPr>
          <p:cNvSpPr txBox="1"/>
          <p:nvPr/>
        </p:nvSpPr>
        <p:spPr>
          <a:xfrm>
            <a:off x="-76200" y="1711234"/>
            <a:ext cx="2223686" cy="369332"/>
          </a:xfrm>
          <a:prstGeom prst="rect">
            <a:avLst/>
          </a:prstGeom>
          <a:noFill/>
        </p:spPr>
        <p:txBody>
          <a:bodyPr wrap="none" rtlCol="0">
            <a:spAutoFit/>
          </a:bodyPr>
          <a:lstStyle/>
          <a:p>
            <a:r>
              <a:rPr lang="de-DE" dirty="0"/>
              <a:t>Revolution der Erde</a:t>
            </a:r>
          </a:p>
        </p:txBody>
      </p:sp>
    </p:spTree>
    <p:extLst>
      <p:ext uri="{BB962C8B-B14F-4D97-AF65-F5344CB8AC3E}">
        <p14:creationId xmlns:p14="http://schemas.microsoft.com/office/powerpoint/2010/main" val="15500234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B07D945A-9BB0-4AE5-A5F1-6817B2B472E5}"/>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t="1391"/>
          <a:stretch/>
        </p:blipFill>
        <p:spPr>
          <a:xfrm>
            <a:off x="0" y="0"/>
            <a:ext cx="9144000" cy="6841477"/>
          </a:xfrm>
          <a:prstGeom prst="rect">
            <a:avLst/>
          </a:prstGeom>
        </p:spPr>
      </p:pic>
      <p:sp>
        <p:nvSpPr>
          <p:cNvPr id="3" name="Textfeld 2">
            <a:extLst>
              <a:ext uri="{FF2B5EF4-FFF2-40B4-BE49-F238E27FC236}">
                <a16:creationId xmlns:a16="http://schemas.microsoft.com/office/drawing/2014/main" id="{96A68241-0377-43FF-A0AE-484E29944AC2}"/>
              </a:ext>
            </a:extLst>
          </p:cNvPr>
          <p:cNvSpPr txBox="1"/>
          <p:nvPr/>
        </p:nvSpPr>
        <p:spPr>
          <a:xfrm>
            <a:off x="2332236" y="-69156"/>
            <a:ext cx="3562194" cy="523220"/>
          </a:xfrm>
          <a:prstGeom prst="rect">
            <a:avLst/>
          </a:prstGeom>
          <a:noFill/>
        </p:spPr>
        <p:txBody>
          <a:bodyPr wrap="none" rtlCol="0">
            <a:spAutoFit/>
          </a:bodyPr>
          <a:lstStyle/>
          <a:p>
            <a:r>
              <a:rPr lang="de-DE" sz="2800" dirty="0"/>
              <a:t>Das Klima in Europa.</a:t>
            </a:r>
          </a:p>
        </p:txBody>
      </p:sp>
      <p:sp>
        <p:nvSpPr>
          <p:cNvPr id="4" name="Flussdiagramm: Verbinder 3">
            <a:extLst>
              <a:ext uri="{FF2B5EF4-FFF2-40B4-BE49-F238E27FC236}">
                <a16:creationId xmlns:a16="http://schemas.microsoft.com/office/drawing/2014/main" id="{E8358FE8-AAE1-45D4-9A8D-E02DE7D3D763}"/>
              </a:ext>
            </a:extLst>
          </p:cNvPr>
          <p:cNvSpPr/>
          <p:nvPr/>
        </p:nvSpPr>
        <p:spPr>
          <a:xfrm>
            <a:off x="7994470" y="635727"/>
            <a:ext cx="130628" cy="130628"/>
          </a:xfrm>
          <a:prstGeom prst="flowChartConnector">
            <a:avLst/>
          </a:prstGeom>
          <a:ln w="1905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B2959CB6-9FFE-4F2F-AFF8-9680478C057C}"/>
              </a:ext>
            </a:extLst>
          </p:cNvPr>
          <p:cNvSpPr txBox="1"/>
          <p:nvPr/>
        </p:nvSpPr>
        <p:spPr>
          <a:xfrm>
            <a:off x="7994470" y="701041"/>
            <a:ext cx="1143262" cy="338554"/>
          </a:xfrm>
          <a:prstGeom prst="rect">
            <a:avLst/>
          </a:prstGeom>
          <a:noFill/>
        </p:spPr>
        <p:txBody>
          <a:bodyPr wrap="none" rtlCol="0">
            <a:spAutoFit/>
          </a:bodyPr>
          <a:lstStyle/>
          <a:p>
            <a:r>
              <a:rPr lang="de-DE" sz="1600" u="sng" dirty="0"/>
              <a:t>Murmansk</a:t>
            </a:r>
          </a:p>
        </p:txBody>
      </p:sp>
      <p:sp>
        <p:nvSpPr>
          <p:cNvPr id="6" name="Flussdiagramm: Verbinder 5">
            <a:extLst>
              <a:ext uri="{FF2B5EF4-FFF2-40B4-BE49-F238E27FC236}">
                <a16:creationId xmlns:a16="http://schemas.microsoft.com/office/drawing/2014/main" id="{BD61B2FF-DC5D-4083-BEA9-0C7DC84A6666}"/>
              </a:ext>
            </a:extLst>
          </p:cNvPr>
          <p:cNvSpPr/>
          <p:nvPr/>
        </p:nvSpPr>
        <p:spPr>
          <a:xfrm>
            <a:off x="5882642" y="5656219"/>
            <a:ext cx="130628" cy="130628"/>
          </a:xfrm>
          <a:prstGeom prst="flowChartConnector">
            <a:avLst/>
          </a:prstGeom>
          <a:ln w="1905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7" name="Textfeld 6">
            <a:extLst>
              <a:ext uri="{FF2B5EF4-FFF2-40B4-BE49-F238E27FC236}">
                <a16:creationId xmlns:a16="http://schemas.microsoft.com/office/drawing/2014/main" id="{49BBFCA7-B0F0-4F3E-96DA-D39C8EA70C74}"/>
              </a:ext>
            </a:extLst>
          </p:cNvPr>
          <p:cNvSpPr txBox="1"/>
          <p:nvPr/>
        </p:nvSpPr>
        <p:spPr>
          <a:xfrm>
            <a:off x="5377545" y="5786847"/>
            <a:ext cx="832279" cy="338554"/>
          </a:xfrm>
          <a:prstGeom prst="rect">
            <a:avLst/>
          </a:prstGeom>
          <a:noFill/>
        </p:spPr>
        <p:txBody>
          <a:bodyPr wrap="none" rtlCol="0">
            <a:spAutoFit/>
          </a:bodyPr>
          <a:lstStyle/>
          <a:p>
            <a:r>
              <a:rPr lang="de-DE" sz="1600" u="sng" dirty="0"/>
              <a:t>Neapel</a:t>
            </a:r>
          </a:p>
        </p:txBody>
      </p:sp>
      <p:cxnSp>
        <p:nvCxnSpPr>
          <p:cNvPr id="9" name="Gerader Verbinder 8">
            <a:extLst>
              <a:ext uri="{FF2B5EF4-FFF2-40B4-BE49-F238E27FC236}">
                <a16:creationId xmlns:a16="http://schemas.microsoft.com/office/drawing/2014/main" id="{A40E9B97-1014-4676-9A06-544F5D2527D6}"/>
              </a:ext>
            </a:extLst>
          </p:cNvPr>
          <p:cNvCxnSpPr>
            <a:cxnSpLocks/>
          </p:cNvCxnSpPr>
          <p:nvPr/>
        </p:nvCxnSpPr>
        <p:spPr>
          <a:xfrm>
            <a:off x="4911634" y="4354286"/>
            <a:ext cx="110163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feld 7">
            <a:extLst>
              <a:ext uri="{FF2B5EF4-FFF2-40B4-BE49-F238E27FC236}">
                <a16:creationId xmlns:a16="http://schemas.microsoft.com/office/drawing/2014/main" id="{9C8492F0-0B6E-47B2-8C5A-80DF72195392}"/>
              </a:ext>
            </a:extLst>
          </p:cNvPr>
          <p:cNvSpPr txBox="1"/>
          <p:nvPr/>
        </p:nvSpPr>
        <p:spPr>
          <a:xfrm>
            <a:off x="6268" y="312561"/>
            <a:ext cx="3313728" cy="646331"/>
          </a:xfrm>
          <a:prstGeom prst="rect">
            <a:avLst/>
          </a:prstGeom>
          <a:noFill/>
        </p:spPr>
        <p:txBody>
          <a:bodyPr wrap="none" rtlCol="0">
            <a:spAutoFit/>
          </a:bodyPr>
          <a:lstStyle/>
          <a:p>
            <a:r>
              <a:rPr lang="de-DE" dirty="0">
                <a:solidFill>
                  <a:srgbClr val="FF0000"/>
                </a:solidFill>
              </a:rPr>
              <a:t>Übertrage die Klimakarte </a:t>
            </a:r>
          </a:p>
          <a:p>
            <a:r>
              <a:rPr lang="de-DE" dirty="0">
                <a:solidFill>
                  <a:srgbClr val="FF0000"/>
                </a:solidFill>
              </a:rPr>
              <a:t>in deinen Hefter! (Faustskizze)</a:t>
            </a:r>
          </a:p>
        </p:txBody>
      </p:sp>
    </p:spTree>
    <p:extLst>
      <p:ext uri="{BB962C8B-B14F-4D97-AF65-F5344CB8AC3E}">
        <p14:creationId xmlns:p14="http://schemas.microsoft.com/office/powerpoint/2010/main" val="11675513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5753F91E-BC90-4BBD-8334-C993D7C00CBA}"/>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82"/>
          <a:stretch/>
        </p:blipFill>
        <p:spPr bwMode="auto">
          <a:xfrm>
            <a:off x="762203" y="845772"/>
            <a:ext cx="5716974" cy="6009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feld 2">
            <a:extLst>
              <a:ext uri="{FF2B5EF4-FFF2-40B4-BE49-F238E27FC236}">
                <a16:creationId xmlns:a16="http://schemas.microsoft.com/office/drawing/2014/main" id="{74125662-FB51-4BEB-B55E-39A1985C3347}"/>
              </a:ext>
            </a:extLst>
          </p:cNvPr>
          <p:cNvSpPr txBox="1"/>
          <p:nvPr/>
        </p:nvSpPr>
        <p:spPr>
          <a:xfrm>
            <a:off x="1085372" y="14776"/>
            <a:ext cx="6973256" cy="830997"/>
          </a:xfrm>
          <a:prstGeom prst="rect">
            <a:avLst/>
          </a:prstGeom>
          <a:noFill/>
        </p:spPr>
        <p:txBody>
          <a:bodyPr wrap="none" rtlCol="0">
            <a:spAutoFit/>
          </a:bodyPr>
          <a:lstStyle/>
          <a:p>
            <a:pPr algn="ctr"/>
            <a:r>
              <a:rPr lang="de-DE" sz="2400" dirty="0"/>
              <a:t>Die Klimatypen der Gemäßigten Klimazone</a:t>
            </a:r>
          </a:p>
          <a:p>
            <a:pPr algn="ctr"/>
            <a:r>
              <a:rPr lang="de-DE" sz="2400" dirty="0"/>
              <a:t>(Die Veränderung des Klimas von West nach Ost)</a:t>
            </a:r>
          </a:p>
        </p:txBody>
      </p:sp>
      <p:sp>
        <p:nvSpPr>
          <p:cNvPr id="5" name="Textfeld 4">
            <a:extLst>
              <a:ext uri="{FF2B5EF4-FFF2-40B4-BE49-F238E27FC236}">
                <a16:creationId xmlns:a16="http://schemas.microsoft.com/office/drawing/2014/main" id="{109E765B-23CC-4024-AC58-194B5B90DB05}"/>
              </a:ext>
            </a:extLst>
          </p:cNvPr>
          <p:cNvSpPr txBox="1"/>
          <p:nvPr/>
        </p:nvSpPr>
        <p:spPr>
          <a:xfrm>
            <a:off x="6949440" y="2773008"/>
            <a:ext cx="1854926" cy="923330"/>
          </a:xfrm>
          <a:prstGeom prst="rect">
            <a:avLst/>
          </a:prstGeom>
          <a:noFill/>
        </p:spPr>
        <p:txBody>
          <a:bodyPr wrap="square" rtlCol="0">
            <a:spAutoFit/>
          </a:bodyPr>
          <a:lstStyle/>
          <a:p>
            <a:r>
              <a:rPr lang="de-DE" dirty="0">
                <a:hlinkClick r:id="rId5" action="ppaction://hlinksldjump"/>
              </a:rPr>
              <a:t>https://www.youtube.com/watch?v=rg0n0xgosaY</a:t>
            </a:r>
            <a:endParaRPr lang="de-DE" dirty="0"/>
          </a:p>
        </p:txBody>
      </p:sp>
    </p:spTree>
    <p:extLst>
      <p:ext uri="{BB962C8B-B14F-4D97-AF65-F5344CB8AC3E}">
        <p14:creationId xmlns:p14="http://schemas.microsoft.com/office/powerpoint/2010/main" val="913216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28FD9D11-5682-4903-A921-70443D727E08}"/>
              </a:ext>
            </a:extLst>
          </p:cNvPr>
          <p:cNvSpPr/>
          <p:nvPr/>
        </p:nvSpPr>
        <p:spPr>
          <a:xfrm>
            <a:off x="493670" y="130668"/>
            <a:ext cx="8424936" cy="6370975"/>
          </a:xfrm>
          <a:prstGeom prst="rect">
            <a:avLst/>
          </a:prstGeom>
        </p:spPr>
        <p:txBody>
          <a:bodyPr wrap="square">
            <a:spAutoFit/>
          </a:bodyPr>
          <a:lstStyle/>
          <a:p>
            <a:pPr defTabSz="914400"/>
            <a:r>
              <a:rPr lang="de-DE" sz="2400" b="1" u="sng" dirty="0">
                <a:solidFill>
                  <a:srgbClr val="002060"/>
                </a:solidFill>
                <a:latin typeface="Tw Cen MT"/>
              </a:rPr>
              <a:t>Allgemeine Merkmale der Gemäßigten Klimazone:</a:t>
            </a:r>
          </a:p>
          <a:p>
            <a:pPr defTabSz="914400"/>
            <a:endParaRPr lang="de-DE" sz="2400" b="1" u="sng" dirty="0">
              <a:solidFill>
                <a:srgbClr val="002060"/>
              </a:solidFill>
              <a:latin typeface="Tw Cen MT"/>
            </a:endParaRPr>
          </a:p>
          <a:p>
            <a:pPr defTabSz="914400"/>
            <a:r>
              <a:rPr lang="de-DE" sz="2400" b="1" dirty="0">
                <a:solidFill>
                  <a:srgbClr val="002060"/>
                </a:solidFill>
                <a:latin typeface="Tw Cen MT"/>
              </a:rPr>
              <a:t>Das Jahresmittel der Temperatur liegt um 8 Grad Celsius. </a:t>
            </a:r>
          </a:p>
          <a:p>
            <a:pPr defTabSz="914400"/>
            <a:r>
              <a:rPr lang="de-DE" sz="2400" b="1" dirty="0">
                <a:solidFill>
                  <a:srgbClr val="002060"/>
                </a:solidFill>
                <a:latin typeface="Tw Cen MT"/>
              </a:rPr>
              <a:t>Im Sommer kann die Temperatur auf über 30 °C steigen, während sie im Winter unter den Gefrierpunkt sinken kann. In diesem Fall besteht der Niederschlag aus Schnee. Der Herbst ist normalerweise die regenreichste Jahreszeit, bei einer Durchschnittstemperatur um 7 Grad Celsius. Im Frühling beträgt die durchschnittliche Temperatur meist mehr als 10 Grad Celsius am Tag. </a:t>
            </a:r>
          </a:p>
          <a:p>
            <a:pPr defTabSz="914400"/>
            <a:endParaRPr lang="de-DE" sz="2400" b="1" dirty="0">
              <a:solidFill>
                <a:srgbClr val="002060"/>
              </a:solidFill>
              <a:latin typeface="Tw Cen MT"/>
            </a:endParaRPr>
          </a:p>
          <a:p>
            <a:pPr defTabSz="914400"/>
            <a:r>
              <a:rPr lang="de-DE" sz="2400" b="1" dirty="0">
                <a:solidFill>
                  <a:srgbClr val="002060"/>
                </a:solidFill>
                <a:latin typeface="Tw Cen MT"/>
              </a:rPr>
              <a:t>Man teilt die gemäßigte Zone meist in drei verschiedene Subregionen ein: </a:t>
            </a:r>
          </a:p>
          <a:p>
            <a:pPr defTabSz="914400">
              <a:buFont typeface="+mj-lt"/>
              <a:buAutoNum type="arabicPeriod"/>
            </a:pPr>
            <a:r>
              <a:rPr lang="de-DE" sz="2400" b="1" dirty="0">
                <a:solidFill>
                  <a:srgbClr val="002060"/>
                </a:solidFill>
                <a:latin typeface="Tw Cen MT"/>
              </a:rPr>
              <a:t> </a:t>
            </a:r>
            <a:r>
              <a:rPr lang="de-DE" sz="2400" b="1" dirty="0" err="1">
                <a:solidFill>
                  <a:srgbClr val="002060"/>
                </a:solidFill>
                <a:latin typeface="Tw Cen MT"/>
              </a:rPr>
              <a:t>Seeklima</a:t>
            </a:r>
            <a:r>
              <a:rPr lang="de-DE" sz="2400" b="1" dirty="0">
                <a:solidFill>
                  <a:srgbClr val="002060"/>
                </a:solidFill>
                <a:latin typeface="Tw Cen MT"/>
              </a:rPr>
              <a:t> </a:t>
            </a:r>
          </a:p>
          <a:p>
            <a:pPr defTabSz="914400">
              <a:buFont typeface="+mj-lt"/>
              <a:buAutoNum type="arabicPeriod"/>
            </a:pPr>
            <a:r>
              <a:rPr lang="de-DE" sz="2400" b="1" dirty="0">
                <a:solidFill>
                  <a:srgbClr val="002060"/>
                </a:solidFill>
                <a:latin typeface="Tw Cen MT"/>
              </a:rPr>
              <a:t> Übergangsklima </a:t>
            </a:r>
          </a:p>
          <a:p>
            <a:pPr defTabSz="914400">
              <a:buFont typeface="+mj-lt"/>
              <a:buAutoNum type="arabicPeriod"/>
            </a:pPr>
            <a:r>
              <a:rPr lang="de-DE" sz="2400" b="1" dirty="0">
                <a:solidFill>
                  <a:srgbClr val="002060"/>
                </a:solidFill>
                <a:latin typeface="Tw Cen MT"/>
              </a:rPr>
              <a:t> Kontinentalklima ( kühles und sommerwarmes)</a:t>
            </a:r>
          </a:p>
          <a:p>
            <a:pPr defTabSz="914400"/>
            <a:endParaRPr lang="de-DE" sz="2400" b="1" dirty="0">
              <a:solidFill>
                <a:srgbClr val="002060"/>
              </a:solidFill>
              <a:latin typeface="Tw Cen MT"/>
            </a:endParaRPr>
          </a:p>
        </p:txBody>
      </p:sp>
    </p:spTree>
    <p:extLst>
      <p:ext uri="{BB962C8B-B14F-4D97-AF65-F5344CB8AC3E}">
        <p14:creationId xmlns:p14="http://schemas.microsoft.com/office/powerpoint/2010/main" val="307625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D978A831-5B47-4004-982F-DEDE9F250F35}"/>
              </a:ext>
            </a:extLst>
          </p:cNvPr>
          <p:cNvSpPr txBox="1"/>
          <p:nvPr/>
        </p:nvSpPr>
        <p:spPr>
          <a:xfrm>
            <a:off x="215516" y="116632"/>
            <a:ext cx="8712968" cy="7478970"/>
          </a:xfrm>
          <a:prstGeom prst="rect">
            <a:avLst/>
          </a:prstGeom>
          <a:noFill/>
        </p:spPr>
        <p:txBody>
          <a:bodyPr wrap="square" rtlCol="0">
            <a:spAutoFit/>
          </a:bodyPr>
          <a:lstStyle/>
          <a:p>
            <a:pPr defTabSz="914400"/>
            <a:r>
              <a:rPr lang="de-DE" sz="2400" b="1" u="sng" dirty="0">
                <a:solidFill>
                  <a:srgbClr val="002060"/>
                </a:solidFill>
                <a:latin typeface="Tw Cen MT"/>
              </a:rPr>
              <a:t>Allgemeine Merkmale der Subtropen:</a:t>
            </a:r>
          </a:p>
          <a:p>
            <a:pPr defTabSz="914400"/>
            <a:endParaRPr lang="de-DE" sz="2400" b="1" u="sng" dirty="0">
              <a:solidFill>
                <a:srgbClr val="002060"/>
              </a:solidFill>
              <a:latin typeface="Tw Cen MT"/>
            </a:endParaRPr>
          </a:p>
          <a:p>
            <a:pPr marL="285750" indent="-285750" defTabSz="914400">
              <a:buFont typeface="Wingdings" pitchFamily="2" charset="2"/>
              <a:buChar char="Ø"/>
            </a:pPr>
            <a:r>
              <a:rPr lang="de-DE" sz="2400" b="1" dirty="0">
                <a:solidFill>
                  <a:srgbClr val="002060"/>
                </a:solidFill>
                <a:latin typeface="Tw Cen MT"/>
              </a:rPr>
              <a:t>Die durchschnittlichen Wintertemperaturen liegen über 3°C (milde Winter).</a:t>
            </a:r>
          </a:p>
          <a:p>
            <a:pPr marL="285750" indent="-285750" defTabSz="914400">
              <a:buFont typeface="Wingdings" pitchFamily="2" charset="2"/>
              <a:buChar char="Ø"/>
            </a:pPr>
            <a:r>
              <a:rPr lang="de-DE" sz="2400" b="1" dirty="0">
                <a:solidFill>
                  <a:srgbClr val="002060"/>
                </a:solidFill>
                <a:latin typeface="Tw Cen MT"/>
              </a:rPr>
              <a:t>Im Winter und in den Übergangsjahreszeiten fallen die meisten Niederschläge.</a:t>
            </a:r>
          </a:p>
          <a:p>
            <a:pPr marL="285750" indent="-285750" defTabSz="914400">
              <a:buFont typeface="Wingdings" pitchFamily="2" charset="2"/>
              <a:buChar char="Ø"/>
            </a:pPr>
            <a:r>
              <a:rPr lang="de-DE" sz="2400" b="1" dirty="0">
                <a:solidFill>
                  <a:srgbClr val="002060"/>
                </a:solidFill>
                <a:latin typeface="Tw Cen MT"/>
              </a:rPr>
              <a:t>Im Sommer fallen geringe bzw. keine Niederschläge.</a:t>
            </a:r>
          </a:p>
          <a:p>
            <a:pPr marL="285750" indent="-285750" defTabSz="914400">
              <a:buFont typeface="Wingdings" pitchFamily="2" charset="2"/>
              <a:buChar char="Ø"/>
            </a:pPr>
            <a:r>
              <a:rPr lang="de-DE" sz="2400" b="1" dirty="0">
                <a:solidFill>
                  <a:srgbClr val="002060"/>
                </a:solidFill>
                <a:latin typeface="Tw Cen MT"/>
              </a:rPr>
              <a:t>Die Durchschnittstemperaturen liegen hier zwischen 20°C und 30°C.</a:t>
            </a:r>
          </a:p>
          <a:p>
            <a:pPr defTabSz="914400"/>
            <a:endParaRPr lang="de-DE" sz="2400" b="1" dirty="0">
              <a:solidFill>
                <a:srgbClr val="002060"/>
              </a:solidFill>
              <a:latin typeface="Tw Cen MT"/>
            </a:endParaRPr>
          </a:p>
          <a:p>
            <a:pPr defTabSz="914400"/>
            <a:r>
              <a:rPr lang="de-DE" sz="2400" b="1" dirty="0">
                <a:solidFill>
                  <a:srgbClr val="002060"/>
                </a:solidFill>
                <a:latin typeface="Tw Cen MT"/>
              </a:rPr>
              <a:t>Ursache:</a:t>
            </a:r>
          </a:p>
          <a:p>
            <a:pPr defTabSz="914400"/>
            <a:r>
              <a:rPr lang="de-DE" sz="2400" b="1" dirty="0">
                <a:solidFill>
                  <a:srgbClr val="002060"/>
                </a:solidFill>
                <a:latin typeface="Tw Cen MT"/>
              </a:rPr>
              <a:t>Infolge der Verschiebung der Windgürtel mit dem Sonnenstand gelangen die europäischen Gebiete am Mittelmeer, im Sommer, unter den Einfluss der Passatklimazone. Im Winter hingegen beeinflussen Westwinde </a:t>
            </a:r>
          </a:p>
          <a:p>
            <a:pPr defTabSz="914400"/>
            <a:r>
              <a:rPr lang="de-DE" sz="2400" b="1" dirty="0">
                <a:solidFill>
                  <a:srgbClr val="002060"/>
                </a:solidFill>
                <a:latin typeface="Tw Cen MT"/>
              </a:rPr>
              <a:t>das klimatische Geschehen.</a:t>
            </a:r>
          </a:p>
          <a:p>
            <a:pPr marL="285750" indent="-285750" defTabSz="914400">
              <a:buFont typeface="Wingdings" pitchFamily="2" charset="2"/>
              <a:buChar char="Ø"/>
            </a:pPr>
            <a:endParaRPr lang="de-DE" sz="2400" dirty="0">
              <a:solidFill>
                <a:prstClr val="white"/>
              </a:solidFill>
              <a:latin typeface="Tw Cen MT"/>
            </a:endParaRPr>
          </a:p>
          <a:p>
            <a:pPr marL="285750" indent="-285750" defTabSz="914400">
              <a:buFont typeface="Wingdings" pitchFamily="2" charset="2"/>
              <a:buChar char="Ø"/>
            </a:pPr>
            <a:endParaRPr lang="de-DE" sz="2400" dirty="0">
              <a:solidFill>
                <a:prstClr val="white"/>
              </a:solidFill>
              <a:latin typeface="Tw Cen MT"/>
            </a:endParaRPr>
          </a:p>
          <a:p>
            <a:pPr marL="285750" indent="-285750" defTabSz="914400">
              <a:buFont typeface="Wingdings" pitchFamily="2" charset="2"/>
              <a:buChar char="Ø"/>
            </a:pPr>
            <a:endParaRPr lang="de-DE" sz="2400" dirty="0">
              <a:solidFill>
                <a:prstClr val="white"/>
              </a:solidFill>
              <a:latin typeface="Tw Cen MT"/>
            </a:endParaRPr>
          </a:p>
          <a:p>
            <a:pPr marL="285750" indent="-285750" defTabSz="914400">
              <a:buFont typeface="Wingdings" pitchFamily="2" charset="2"/>
              <a:buChar char="Ø"/>
            </a:pPr>
            <a:endParaRPr lang="de-DE" sz="2400" dirty="0">
              <a:solidFill>
                <a:prstClr val="white"/>
              </a:solidFill>
              <a:latin typeface="Tw Cen MT"/>
            </a:endParaRPr>
          </a:p>
        </p:txBody>
      </p:sp>
    </p:spTree>
    <p:extLst>
      <p:ext uri="{BB962C8B-B14F-4D97-AF65-F5344CB8AC3E}">
        <p14:creationId xmlns:p14="http://schemas.microsoft.com/office/powerpoint/2010/main" val="620850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A8614419-F93C-4F7B-A6F0-3ABE4013B28B}"/>
              </a:ext>
            </a:extLst>
          </p:cNvPr>
          <p:cNvSpPr txBox="1"/>
          <p:nvPr/>
        </p:nvSpPr>
        <p:spPr>
          <a:xfrm>
            <a:off x="251520" y="476672"/>
            <a:ext cx="8784976" cy="5632311"/>
          </a:xfrm>
          <a:prstGeom prst="rect">
            <a:avLst/>
          </a:prstGeom>
          <a:noFill/>
        </p:spPr>
        <p:txBody>
          <a:bodyPr wrap="square" rtlCol="0">
            <a:spAutoFit/>
          </a:bodyPr>
          <a:lstStyle/>
          <a:p>
            <a:pPr defTabSz="914400"/>
            <a:r>
              <a:rPr lang="de-DE" sz="2400" b="1" u="sng" dirty="0">
                <a:solidFill>
                  <a:srgbClr val="002060"/>
                </a:solidFill>
                <a:latin typeface="Tw Cen MT"/>
              </a:rPr>
              <a:t>Allgemeine Merkmale der Subpolaren Klimazone:</a:t>
            </a:r>
          </a:p>
          <a:p>
            <a:pPr defTabSz="914400"/>
            <a:endParaRPr lang="de-DE" sz="2400" b="1" dirty="0">
              <a:solidFill>
                <a:srgbClr val="002060"/>
              </a:solidFill>
              <a:latin typeface="Tw Cen MT"/>
            </a:endParaRPr>
          </a:p>
          <a:p>
            <a:pPr marL="285750" indent="-285750" defTabSz="914400">
              <a:buFont typeface="Wingdings" pitchFamily="2" charset="2"/>
              <a:buChar char="Ø"/>
            </a:pPr>
            <a:r>
              <a:rPr lang="de-DE" sz="2400" b="1" dirty="0">
                <a:solidFill>
                  <a:srgbClr val="002060"/>
                </a:solidFill>
                <a:latin typeface="Tw Cen MT"/>
              </a:rPr>
              <a:t>trockene und lange Winter</a:t>
            </a:r>
          </a:p>
          <a:p>
            <a:pPr marL="285750" indent="-285750" defTabSz="914400">
              <a:buFont typeface="Wingdings" pitchFamily="2" charset="2"/>
              <a:buChar char="Ø"/>
            </a:pPr>
            <a:r>
              <a:rPr lang="de-DE" sz="2400" b="1" dirty="0">
                <a:solidFill>
                  <a:srgbClr val="002060"/>
                </a:solidFill>
                <a:latin typeface="Tw Cen MT"/>
              </a:rPr>
              <a:t>geringe Sommerniederschläge</a:t>
            </a:r>
          </a:p>
          <a:p>
            <a:pPr marL="285750" indent="-285750" defTabSz="914400">
              <a:buFont typeface="Wingdings" pitchFamily="2" charset="2"/>
              <a:buChar char="Ø"/>
            </a:pPr>
            <a:r>
              <a:rPr lang="de-DE" sz="2400" b="1" dirty="0">
                <a:solidFill>
                  <a:srgbClr val="002060"/>
                </a:solidFill>
                <a:latin typeface="Tw Cen MT"/>
              </a:rPr>
              <a:t>kurze Sommer (Ausnahme: Länder die am Golfstrom liegen)</a:t>
            </a:r>
          </a:p>
          <a:p>
            <a:pPr marL="285750" indent="-285750" defTabSz="914400">
              <a:buFont typeface="Wingdings" pitchFamily="2" charset="2"/>
              <a:buChar char="Ø"/>
            </a:pPr>
            <a:r>
              <a:rPr lang="de-DE" sz="2400" b="1" dirty="0">
                <a:solidFill>
                  <a:srgbClr val="002060"/>
                </a:solidFill>
                <a:latin typeface="Tw Cen MT"/>
              </a:rPr>
              <a:t>kurzer Jahreszeitenwechsel</a:t>
            </a:r>
          </a:p>
          <a:p>
            <a:pPr marL="285750" indent="-285750" defTabSz="914400">
              <a:buFont typeface="Wingdings" pitchFamily="2" charset="2"/>
              <a:buChar char="Ø"/>
            </a:pPr>
            <a:r>
              <a:rPr lang="de-DE" sz="2400" b="1" dirty="0">
                <a:solidFill>
                  <a:srgbClr val="002060"/>
                </a:solidFill>
                <a:latin typeface="Tw Cen MT"/>
              </a:rPr>
              <a:t>Jahresdurchschnittstemperatur meist unter 0°C</a:t>
            </a:r>
          </a:p>
          <a:p>
            <a:pPr marL="285750" indent="-285750" defTabSz="914400">
              <a:buFont typeface="Wingdings" pitchFamily="2" charset="2"/>
              <a:buChar char="Ø"/>
            </a:pPr>
            <a:r>
              <a:rPr lang="de-DE" sz="2400" b="1" dirty="0">
                <a:solidFill>
                  <a:srgbClr val="002060"/>
                </a:solidFill>
                <a:latin typeface="Tw Cen MT"/>
              </a:rPr>
              <a:t>wärmster Monat zwischen +6°C und +10°C</a:t>
            </a:r>
          </a:p>
          <a:p>
            <a:pPr marL="285750" indent="-285750" defTabSz="914400">
              <a:buFont typeface="Wingdings" pitchFamily="2" charset="2"/>
              <a:buChar char="Ø"/>
            </a:pPr>
            <a:r>
              <a:rPr lang="de-DE" sz="2400" b="1" dirty="0">
                <a:solidFill>
                  <a:srgbClr val="002060"/>
                </a:solidFill>
                <a:latin typeface="Tw Cen MT"/>
              </a:rPr>
              <a:t>Jahresniederschläge unter 300 mm</a:t>
            </a:r>
          </a:p>
          <a:p>
            <a:pPr marL="285750" indent="-285750" defTabSz="914400">
              <a:buFont typeface="Wingdings" pitchFamily="2" charset="2"/>
              <a:buChar char="Ø"/>
            </a:pPr>
            <a:r>
              <a:rPr lang="de-DE" sz="2400" b="1" dirty="0">
                <a:solidFill>
                  <a:srgbClr val="002060"/>
                </a:solidFill>
                <a:latin typeface="Tw Cen MT"/>
              </a:rPr>
              <a:t>humide Verhältnisse wegen der geringen Verdunstung aufgrund der niedrigen Temperaturen</a:t>
            </a:r>
          </a:p>
          <a:p>
            <a:pPr marL="285750" indent="-285750" defTabSz="914400">
              <a:buFont typeface="Wingdings" pitchFamily="2" charset="2"/>
              <a:buChar char="Ø"/>
            </a:pPr>
            <a:r>
              <a:rPr lang="de-DE" sz="2400" b="1" dirty="0">
                <a:solidFill>
                  <a:srgbClr val="002060"/>
                </a:solidFill>
                <a:latin typeface="Tw Cen MT"/>
              </a:rPr>
              <a:t>winterliche Schneedecke mit nur 20-30 cm Mächtigkeit</a:t>
            </a:r>
          </a:p>
          <a:p>
            <a:pPr marL="285750" indent="-285750" defTabSz="914400">
              <a:buFont typeface="Wingdings" pitchFamily="2" charset="2"/>
              <a:buChar char="Ø"/>
            </a:pPr>
            <a:r>
              <a:rPr lang="de-DE" sz="2400" b="1" dirty="0">
                <a:solidFill>
                  <a:srgbClr val="002060"/>
                </a:solidFill>
                <a:latin typeface="Tw Cen MT"/>
              </a:rPr>
              <a:t>Permafrostboden (verhindert das Versickern des Bodenwassers)</a:t>
            </a:r>
          </a:p>
          <a:p>
            <a:pPr marL="285750" indent="-285750" defTabSz="914400">
              <a:buFont typeface="Wingdings" pitchFamily="2" charset="2"/>
              <a:buChar char="Ø"/>
            </a:pPr>
            <a:endParaRPr lang="de-DE" sz="2400" b="1" dirty="0">
              <a:solidFill>
                <a:srgbClr val="002060"/>
              </a:solidFill>
              <a:latin typeface="Tw Cen MT"/>
            </a:endParaRPr>
          </a:p>
          <a:p>
            <a:pPr marL="285750" indent="-285750" defTabSz="914400">
              <a:buFont typeface="Wingdings" pitchFamily="2" charset="2"/>
              <a:buChar char="Ø"/>
            </a:pPr>
            <a:endParaRPr lang="de-DE" sz="2400" b="1" dirty="0">
              <a:solidFill>
                <a:prstClr val="white"/>
              </a:solidFill>
              <a:latin typeface="Tw Cen MT"/>
            </a:endParaRPr>
          </a:p>
        </p:txBody>
      </p:sp>
    </p:spTree>
    <p:extLst>
      <p:ext uri="{BB962C8B-B14F-4D97-AF65-F5344CB8AC3E}">
        <p14:creationId xmlns:p14="http://schemas.microsoft.com/office/powerpoint/2010/main" val="22914043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3AD148C9-0B9C-4202-B592-D4A28F66FFE5}"/>
              </a:ext>
            </a:extLst>
          </p:cNvPr>
          <p:cNvSpPr/>
          <p:nvPr/>
        </p:nvSpPr>
        <p:spPr>
          <a:xfrm>
            <a:off x="0" y="696041"/>
            <a:ext cx="9144000" cy="6001643"/>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2400" b="1" i="0" u="none" strike="noStrike" kern="0" cap="none" spc="0" normalizeH="0" baseline="0" noProof="0" dirty="0">
                <a:ln w="50800"/>
                <a:solidFill>
                  <a:srgbClr val="002060"/>
                </a:solidFill>
                <a:effectLst/>
                <a:uLnTx/>
                <a:uFillTx/>
                <a:latin typeface="Times New Roman" pitchFamily="18" charset="0"/>
                <a:ea typeface="+mj-ea"/>
                <a:cs typeface="Times New Roman" pitchFamily="18" charset="0"/>
              </a:rPr>
              <a:t>Die Veränderungen der Temperatur mit zunehmender Entfernung vom Meer werden durch die unterschiedliche Wärmespeicherfähigkeit des Wassers und der Landmasse verursacht. Das Wasser kann die einfallende Strahlung besser speichern. Es nimmt also im Sommer Energie auf. Wenn im Winter die Energiebilanz negativ ausfällt, gibt das Meer Wärme ab und bewirkt so relativ milde Temperaturen im Winter. Im Sommer jedoch wirkt die Meeresluft kühlend (</a:t>
            </a:r>
            <a:r>
              <a:rPr kumimoji="0" lang="de-DE" sz="2400" b="1" i="0" u="none" strike="noStrike" kern="0" cap="none" spc="0" normalizeH="0" baseline="0" noProof="0" dirty="0" err="1">
                <a:ln w="50800"/>
                <a:solidFill>
                  <a:srgbClr val="002060"/>
                </a:solidFill>
                <a:effectLst/>
                <a:uLnTx/>
                <a:uFillTx/>
                <a:latin typeface="Times New Roman" pitchFamily="18" charset="0"/>
                <a:ea typeface="+mj-ea"/>
                <a:cs typeface="Times New Roman" pitchFamily="18" charset="0"/>
              </a:rPr>
              <a:t>Seeklima</a:t>
            </a:r>
            <a:r>
              <a:rPr kumimoji="0" lang="de-DE" sz="2400" b="1" i="0" u="none" strike="noStrike" kern="0" cap="none" spc="0" normalizeH="0" baseline="0" noProof="0" dirty="0">
                <a:ln w="50800"/>
                <a:solidFill>
                  <a:srgbClr val="002060"/>
                </a:solidFill>
                <a:effectLst/>
                <a:uLnTx/>
                <a:uFillTx/>
                <a:latin typeface="Times New Roman" pitchFamily="18" charset="0"/>
                <a:ea typeface="+mj-ea"/>
                <a:cs typeface="Times New Roman" pitchFamily="18" charset="0"/>
              </a:rPr>
              <a:t>). </a:t>
            </a:r>
            <a:br>
              <a:rPr kumimoji="0" lang="de-DE" sz="2400" b="1" i="0" u="none" strike="noStrike" kern="0" cap="none" spc="0" normalizeH="0" baseline="0" noProof="0" dirty="0">
                <a:ln w="50800"/>
                <a:solidFill>
                  <a:srgbClr val="002060"/>
                </a:solidFill>
                <a:effectLst/>
                <a:uLnTx/>
                <a:uFillTx/>
                <a:latin typeface="Times New Roman" pitchFamily="18" charset="0"/>
                <a:ea typeface="+mj-ea"/>
                <a:cs typeface="Times New Roman" pitchFamily="18" charset="0"/>
              </a:rPr>
            </a:br>
            <a:r>
              <a:rPr kumimoji="0" lang="de-DE" sz="2400" b="1" i="0" u="none" strike="noStrike" kern="0" cap="none" spc="0" normalizeH="0" baseline="0" noProof="0" dirty="0">
                <a:ln w="50800"/>
                <a:solidFill>
                  <a:srgbClr val="002060"/>
                </a:solidFill>
                <a:effectLst/>
                <a:uLnTx/>
                <a:uFillTx/>
                <a:latin typeface="Times New Roman" pitchFamily="18" charset="0"/>
                <a:ea typeface="+mj-ea"/>
                <a:cs typeface="Times New Roman" pitchFamily="18" charset="0"/>
              </a:rPr>
              <a:t>Die Landmasse kann jedoch kaum Energie speichern. Sie kühlt im Winter sehr stark aus und verursacht so die tiefen Temperaturen im Kontinentalklima. Im Sommer erhitzt sie sich enorm und sorgt so für hohe Temperaturen. </a:t>
            </a:r>
          </a:p>
          <a:p>
            <a:pPr marL="0" marR="0" lvl="0" indent="0" defTabSz="914400" eaLnBrk="1" fontAlgn="auto" latinLnBrk="0" hangingPunct="1">
              <a:lnSpc>
                <a:spcPct val="100000"/>
              </a:lnSpc>
              <a:spcBef>
                <a:spcPts val="0"/>
              </a:spcBef>
              <a:spcAft>
                <a:spcPts val="0"/>
              </a:spcAft>
              <a:buClrTx/>
              <a:buSzTx/>
              <a:buFontTx/>
              <a:buNone/>
              <a:tabLst/>
              <a:defRPr/>
            </a:pPr>
            <a:r>
              <a:rPr lang="de-DE" sz="2400" b="1" kern="0" dirty="0">
                <a:ln w="50800"/>
                <a:solidFill>
                  <a:srgbClr val="002060"/>
                </a:solidFill>
                <a:latin typeface="Times New Roman" pitchFamily="18" charset="0"/>
                <a:ea typeface="+mj-ea"/>
                <a:cs typeface="Times New Roman" pitchFamily="18" charset="0"/>
              </a:rPr>
              <a:t>Ganzjährig wehen überwiegend Westwinde, die Feuchtigkeit vom Atlantischen Ozean mitbringen. Mit zunehmender Kontinentalität werden die Niederschläge geringer, da sich die Wolken an den Gebirgen abregnen. </a:t>
            </a:r>
            <a:endParaRPr kumimoji="0" lang="de-DE" sz="1800" b="0" i="0" u="none" strike="noStrike" kern="0" cap="none" spc="0" normalizeH="0" baseline="0" noProof="0" dirty="0">
              <a:ln>
                <a:noFill/>
              </a:ln>
              <a:solidFill>
                <a:srgbClr val="002060"/>
              </a:solidFill>
              <a:effectLst/>
              <a:uLnTx/>
              <a:uFillTx/>
            </a:endParaRPr>
          </a:p>
        </p:txBody>
      </p:sp>
      <p:sp>
        <p:nvSpPr>
          <p:cNvPr id="3" name="Rechteck 2">
            <a:extLst>
              <a:ext uri="{FF2B5EF4-FFF2-40B4-BE49-F238E27FC236}">
                <a16:creationId xmlns:a16="http://schemas.microsoft.com/office/drawing/2014/main" id="{F45BBF82-83BD-49FF-8182-D9D087539445}"/>
              </a:ext>
            </a:extLst>
          </p:cNvPr>
          <p:cNvSpPr/>
          <p:nvPr/>
        </p:nvSpPr>
        <p:spPr>
          <a:xfrm>
            <a:off x="93214" y="0"/>
            <a:ext cx="8953132" cy="1107996"/>
          </a:xfrm>
          <a:prstGeom prst="rect">
            <a:avLst/>
          </a:prstGeom>
        </p:spPr>
        <p:txBody>
          <a:bodyPr wrap="square">
            <a:spAutoFit/>
          </a:bodyPr>
          <a:lstStyle/>
          <a:p>
            <a:pPr algn="ctr"/>
            <a:r>
              <a:rPr lang="de-DE" sz="2400" b="1" u="sng" kern="0" dirty="0">
                <a:ln w="50800"/>
                <a:solidFill>
                  <a:srgbClr val="002060"/>
                </a:solidFill>
                <a:latin typeface="Times New Roman" pitchFamily="18" charset="0"/>
                <a:cs typeface="Times New Roman" pitchFamily="18" charset="0"/>
              </a:rPr>
              <a:t>Ursachen für die Veränderung des Klimas von West nach Ost?</a:t>
            </a:r>
            <a:br>
              <a:rPr lang="de-DE" sz="2400" b="1" u="sng" kern="0" dirty="0">
                <a:ln w="50800"/>
                <a:solidFill>
                  <a:srgbClr val="002060"/>
                </a:solidFill>
                <a:latin typeface="Times New Roman" pitchFamily="18" charset="0"/>
                <a:cs typeface="Times New Roman" pitchFamily="18" charset="0"/>
              </a:rPr>
            </a:br>
            <a:br>
              <a:rPr lang="de-DE" sz="2400" b="1" kern="0" dirty="0">
                <a:ln w="50800"/>
                <a:solidFill>
                  <a:srgbClr val="CFC60D">
                    <a:lumMod val="60000"/>
                    <a:lumOff val="40000"/>
                  </a:srgbClr>
                </a:solidFill>
                <a:latin typeface="Times New Roman" pitchFamily="18" charset="0"/>
                <a:cs typeface="Times New Roman" pitchFamily="18" charset="0"/>
              </a:rPr>
            </a:br>
            <a:endParaRPr lang="de-DE" dirty="0"/>
          </a:p>
        </p:txBody>
      </p:sp>
    </p:spTree>
    <p:extLst>
      <p:ext uri="{BB962C8B-B14F-4D97-AF65-F5344CB8AC3E}">
        <p14:creationId xmlns:p14="http://schemas.microsoft.com/office/powerpoint/2010/main" val="3077040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98105999-562B-400B-A149-AD4399F9B42D}"/>
              </a:ext>
            </a:extLst>
          </p:cNvPr>
          <p:cNvSpPr/>
          <p:nvPr/>
        </p:nvSpPr>
        <p:spPr>
          <a:xfrm>
            <a:off x="0" y="-24728"/>
            <a:ext cx="9143999" cy="1477328"/>
          </a:xfrm>
          <a:prstGeom prst="rect">
            <a:avLst/>
          </a:prstGeom>
        </p:spPr>
        <p:txBody>
          <a:bodyPr wrap="square">
            <a:spAutoFit/>
          </a:bodyPr>
          <a:lstStyle/>
          <a:p>
            <a:r>
              <a:rPr lang="de-DE" b="1" dirty="0"/>
              <a:t>3 Gruppen:</a:t>
            </a:r>
          </a:p>
          <a:p>
            <a:r>
              <a:rPr lang="de-DE" b="1" dirty="0"/>
              <a:t>Aufgabe: Zeichne das entsprechende Klimadiagramm, werte es aus und bestimme die Klimazone! </a:t>
            </a:r>
          </a:p>
          <a:p>
            <a:r>
              <a:rPr lang="de-DE" b="1" dirty="0"/>
              <a:t>Vergleiche anschließend die Temperaturen und Niederschläge der drei Standorte. Welche Veränderungen des Klimas von Süd nach Nord sind erkennbar?</a:t>
            </a:r>
          </a:p>
        </p:txBody>
      </p:sp>
      <p:graphicFrame>
        <p:nvGraphicFramePr>
          <p:cNvPr id="3" name="Tabelle 2">
            <a:extLst>
              <a:ext uri="{FF2B5EF4-FFF2-40B4-BE49-F238E27FC236}">
                <a16:creationId xmlns:a16="http://schemas.microsoft.com/office/drawing/2014/main" id="{60F98E93-CDAD-4D90-8BC1-1F456885E7CD}"/>
              </a:ext>
            </a:extLst>
          </p:cNvPr>
          <p:cNvGraphicFramePr>
            <a:graphicFrameLocks noGrp="1"/>
          </p:cNvGraphicFramePr>
          <p:nvPr>
            <p:extLst>
              <p:ext uri="{D42A27DB-BD31-4B8C-83A1-F6EECF244321}">
                <p14:modId xmlns:p14="http://schemas.microsoft.com/office/powerpoint/2010/main" val="1200812323"/>
              </p:ext>
            </p:extLst>
          </p:nvPr>
        </p:nvGraphicFramePr>
        <p:xfrm>
          <a:off x="158416" y="1700064"/>
          <a:ext cx="8800718" cy="1493520"/>
        </p:xfrm>
        <a:graphic>
          <a:graphicData uri="http://schemas.openxmlformats.org/drawingml/2006/table">
            <a:tbl>
              <a:tblPr firstRow="1" bandRow="1">
                <a:tableStyleId>{18603FDC-E32A-4AB5-989C-0864C3EAD2B8}</a:tableStyleId>
              </a:tblPr>
              <a:tblGrid>
                <a:gridCol w="1109329">
                  <a:extLst>
                    <a:ext uri="{9D8B030D-6E8A-4147-A177-3AD203B41FA5}">
                      <a16:colId xmlns:a16="http://schemas.microsoft.com/office/drawing/2014/main" val="20000"/>
                    </a:ext>
                  </a:extLst>
                </a:gridCol>
                <a:gridCol w="566993">
                  <a:extLst>
                    <a:ext uri="{9D8B030D-6E8A-4147-A177-3AD203B41FA5}">
                      <a16:colId xmlns:a16="http://schemas.microsoft.com/office/drawing/2014/main" val="20001"/>
                    </a:ext>
                  </a:extLst>
                </a:gridCol>
                <a:gridCol w="542342">
                  <a:extLst>
                    <a:ext uri="{9D8B030D-6E8A-4147-A177-3AD203B41FA5}">
                      <a16:colId xmlns:a16="http://schemas.microsoft.com/office/drawing/2014/main" val="20002"/>
                    </a:ext>
                  </a:extLst>
                </a:gridCol>
                <a:gridCol w="591645">
                  <a:extLst>
                    <a:ext uri="{9D8B030D-6E8A-4147-A177-3AD203B41FA5}">
                      <a16:colId xmlns:a16="http://schemas.microsoft.com/office/drawing/2014/main" val="20003"/>
                    </a:ext>
                  </a:extLst>
                </a:gridCol>
                <a:gridCol w="566993">
                  <a:extLst>
                    <a:ext uri="{9D8B030D-6E8A-4147-A177-3AD203B41FA5}">
                      <a16:colId xmlns:a16="http://schemas.microsoft.com/office/drawing/2014/main" val="20004"/>
                    </a:ext>
                  </a:extLst>
                </a:gridCol>
                <a:gridCol w="566993">
                  <a:extLst>
                    <a:ext uri="{9D8B030D-6E8A-4147-A177-3AD203B41FA5}">
                      <a16:colId xmlns:a16="http://schemas.microsoft.com/office/drawing/2014/main" val="20005"/>
                    </a:ext>
                  </a:extLst>
                </a:gridCol>
                <a:gridCol w="566993">
                  <a:extLst>
                    <a:ext uri="{9D8B030D-6E8A-4147-A177-3AD203B41FA5}">
                      <a16:colId xmlns:a16="http://schemas.microsoft.com/office/drawing/2014/main" val="20006"/>
                    </a:ext>
                  </a:extLst>
                </a:gridCol>
                <a:gridCol w="566993">
                  <a:extLst>
                    <a:ext uri="{9D8B030D-6E8A-4147-A177-3AD203B41FA5}">
                      <a16:colId xmlns:a16="http://schemas.microsoft.com/office/drawing/2014/main" val="20007"/>
                    </a:ext>
                  </a:extLst>
                </a:gridCol>
                <a:gridCol w="566993">
                  <a:extLst>
                    <a:ext uri="{9D8B030D-6E8A-4147-A177-3AD203B41FA5}">
                      <a16:colId xmlns:a16="http://schemas.microsoft.com/office/drawing/2014/main" val="20008"/>
                    </a:ext>
                  </a:extLst>
                </a:gridCol>
                <a:gridCol w="566993">
                  <a:extLst>
                    <a:ext uri="{9D8B030D-6E8A-4147-A177-3AD203B41FA5}">
                      <a16:colId xmlns:a16="http://schemas.microsoft.com/office/drawing/2014/main" val="20009"/>
                    </a:ext>
                  </a:extLst>
                </a:gridCol>
                <a:gridCol w="566993">
                  <a:extLst>
                    <a:ext uri="{9D8B030D-6E8A-4147-A177-3AD203B41FA5}">
                      <a16:colId xmlns:a16="http://schemas.microsoft.com/office/drawing/2014/main" val="20010"/>
                    </a:ext>
                  </a:extLst>
                </a:gridCol>
                <a:gridCol w="566993">
                  <a:extLst>
                    <a:ext uri="{9D8B030D-6E8A-4147-A177-3AD203B41FA5}">
                      <a16:colId xmlns:a16="http://schemas.microsoft.com/office/drawing/2014/main" val="20011"/>
                    </a:ext>
                  </a:extLst>
                </a:gridCol>
                <a:gridCol w="566993">
                  <a:extLst>
                    <a:ext uri="{9D8B030D-6E8A-4147-A177-3AD203B41FA5}">
                      <a16:colId xmlns:a16="http://schemas.microsoft.com/office/drawing/2014/main" val="20012"/>
                    </a:ext>
                  </a:extLst>
                </a:gridCol>
                <a:gridCol w="887472">
                  <a:extLst>
                    <a:ext uri="{9D8B030D-6E8A-4147-A177-3AD203B41FA5}">
                      <a16:colId xmlns:a16="http://schemas.microsoft.com/office/drawing/2014/main" val="20013"/>
                    </a:ext>
                  </a:extLst>
                </a:gridCol>
              </a:tblGrid>
              <a:tr h="370840">
                <a:tc>
                  <a:txBody>
                    <a:bodyPr/>
                    <a:lstStyle/>
                    <a:p>
                      <a:r>
                        <a:rPr lang="de-DE" sz="2000" dirty="0">
                          <a:solidFill>
                            <a:schemeClr val="tx1"/>
                          </a:solidFill>
                        </a:rPr>
                        <a:t>Monat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DE" sz="2000" dirty="0">
                          <a:solidFill>
                            <a:schemeClr val="tx1"/>
                          </a:solidFill>
                        </a:rPr>
                        <a:t>J</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DE" sz="2000" dirty="0">
                          <a:solidFill>
                            <a:schemeClr val="tx1"/>
                          </a:solidFill>
                        </a:rPr>
                        <a:t>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e-DE" sz="2000" dirty="0">
                          <a:solidFill>
                            <a:schemeClr val="tx1"/>
                          </a:solidFill>
                        </a:rPr>
                        <a:t>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DE" sz="2000" dirty="0">
                          <a:solidFill>
                            <a:schemeClr val="tx1"/>
                          </a:solidFill>
                        </a:rPr>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DE" sz="2000" dirty="0">
                          <a:solidFill>
                            <a:schemeClr val="tx1"/>
                          </a:solidFill>
                        </a:rPr>
                        <a:t>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DE" sz="2000" dirty="0">
                          <a:solidFill>
                            <a:schemeClr val="tx1"/>
                          </a:solidFill>
                        </a:rPr>
                        <a:t>J</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DE" sz="2000" dirty="0">
                          <a:solidFill>
                            <a:schemeClr val="tx1"/>
                          </a:solidFill>
                        </a:rPr>
                        <a:t>J</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DE" sz="2000" dirty="0">
                          <a:solidFill>
                            <a:schemeClr val="tx1"/>
                          </a:solidFill>
                        </a:rPr>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DE" sz="2000" dirty="0">
                          <a:solidFill>
                            <a:schemeClr val="tx1"/>
                          </a:solidFill>
                        </a:rPr>
                        <a: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DE" sz="2000" dirty="0">
                          <a:solidFill>
                            <a:schemeClr val="tx1"/>
                          </a:solidFill>
                        </a:rPr>
                        <a: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DE" sz="2000" dirty="0">
                          <a:solidFill>
                            <a:schemeClr val="tx1"/>
                          </a:solidFill>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DE" sz="2000" dirty="0">
                          <a:solidFill>
                            <a:schemeClr val="tx1"/>
                          </a:solidFill>
                        </a:rPr>
                        <a:t>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DE" sz="2000" dirty="0">
                          <a:solidFill>
                            <a:schemeClr val="tx1"/>
                          </a:solidFill>
                        </a:rPr>
                        <a:t>JT/JN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r>
                        <a:rPr lang="de-DE" sz="2000" dirty="0">
                          <a:solidFill>
                            <a:schemeClr val="tx1"/>
                          </a:solidFill>
                        </a:rPr>
                        <a:t>Tin°C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dirty="0">
                          <a:solidFill>
                            <a:schemeClr val="bg1"/>
                          </a:solidFill>
                        </a:rPr>
                        <a:t>-13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dirty="0">
                          <a:solidFill>
                            <a:schemeClr val="bg1"/>
                          </a:solidFill>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dirty="0">
                          <a:solidFill>
                            <a:schemeClr val="bg1"/>
                          </a:solidFill>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dirty="0">
                          <a:solidFill>
                            <a:schemeClr val="bg1"/>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dirty="0">
                          <a:solidFill>
                            <a:schemeClr val="bg1"/>
                          </a:solidFill>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dirty="0">
                          <a:solidFill>
                            <a:schemeClr val="bg1"/>
                          </a:solidFill>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dirty="0">
                          <a:solidFill>
                            <a:schemeClr val="bg1"/>
                          </a:solidFill>
                        </a:rPr>
                        <a:t>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dirty="0">
                          <a:solidFill>
                            <a:schemeClr val="bg1"/>
                          </a:solidFill>
                        </a:rPr>
                        <a:t>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dirty="0">
                          <a:solidFill>
                            <a:schemeClr val="bg1"/>
                          </a:solidFill>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dirty="0">
                          <a:solidFill>
                            <a:schemeClr val="bg1"/>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dirty="0">
                          <a:solidFill>
                            <a:schemeClr val="bg1"/>
                          </a:solidFill>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dirty="0">
                          <a:solidFill>
                            <a:schemeClr val="bg1"/>
                          </a:solidFill>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DE" sz="2000" dirty="0">
                          <a:solidFill>
                            <a:schemeClr val="bg1"/>
                          </a:solidFill>
                        </a:rPr>
                        <a:t>0,58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r>
                        <a:rPr lang="de-DE" sz="2000" dirty="0">
                          <a:solidFill>
                            <a:schemeClr val="tx1"/>
                          </a:solidFill>
                        </a:rPr>
                        <a:t>N in mm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dirty="0">
                          <a:solidFill>
                            <a:schemeClr val="bg1"/>
                          </a:solidFill>
                        </a:rPr>
                        <a:t>33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dirty="0">
                          <a:solidFill>
                            <a:schemeClr val="bg1"/>
                          </a:solidFill>
                        </a:rPr>
                        <a:t>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dirty="0">
                          <a:solidFill>
                            <a:schemeClr val="bg1"/>
                          </a:solidFill>
                        </a:rPr>
                        <a:t>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dirty="0">
                          <a:solidFill>
                            <a:schemeClr val="bg1"/>
                          </a:solidFill>
                        </a:rPr>
                        <a:t>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dirty="0">
                          <a:solidFill>
                            <a:schemeClr val="bg1"/>
                          </a:solidFill>
                        </a:rPr>
                        <a:t>39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dirty="0">
                          <a:solidFill>
                            <a:schemeClr val="bg1"/>
                          </a:solidFill>
                        </a:rPr>
                        <a:t>59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dirty="0">
                          <a:solidFill>
                            <a:schemeClr val="bg1"/>
                          </a:solidFill>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dirty="0">
                          <a:solidFill>
                            <a:schemeClr val="bg1"/>
                          </a:solidFill>
                        </a:rPr>
                        <a:t>57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dirty="0">
                          <a:solidFill>
                            <a:schemeClr val="bg1"/>
                          </a:solidFill>
                        </a:rPr>
                        <a:t>66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dirty="0">
                          <a:solidFill>
                            <a:schemeClr val="bg1"/>
                          </a:solidFill>
                        </a:rPr>
                        <a:t>55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dirty="0">
                          <a:solidFill>
                            <a:schemeClr val="bg1"/>
                          </a:solidFill>
                        </a:rPr>
                        <a:t>44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dirty="0">
                          <a:solidFill>
                            <a:schemeClr val="bg1"/>
                          </a:solidFill>
                        </a:rPr>
                        <a:t>39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DE" sz="2000" dirty="0">
                          <a:solidFill>
                            <a:schemeClr val="bg1"/>
                          </a:solidFill>
                        </a:rPr>
                        <a:t>539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5" name="Textfeld 4">
            <a:extLst>
              <a:ext uri="{FF2B5EF4-FFF2-40B4-BE49-F238E27FC236}">
                <a16:creationId xmlns:a16="http://schemas.microsoft.com/office/drawing/2014/main" id="{CA4EB278-C5CE-4CD3-9537-C149E00ADD90}"/>
              </a:ext>
            </a:extLst>
          </p:cNvPr>
          <p:cNvSpPr txBox="1"/>
          <p:nvPr/>
        </p:nvSpPr>
        <p:spPr>
          <a:xfrm>
            <a:off x="7786121" y="1359420"/>
            <a:ext cx="1173013" cy="338554"/>
          </a:xfrm>
          <a:prstGeom prst="rect">
            <a:avLst/>
          </a:prstGeom>
          <a:noFill/>
        </p:spPr>
        <p:txBody>
          <a:bodyPr wrap="none" rtlCol="0">
            <a:spAutoFit/>
          </a:bodyPr>
          <a:lstStyle/>
          <a:p>
            <a:r>
              <a:rPr lang="de-DE" sz="1600" dirty="0"/>
              <a:t>Archangelsk</a:t>
            </a:r>
          </a:p>
        </p:txBody>
      </p:sp>
      <p:graphicFrame>
        <p:nvGraphicFramePr>
          <p:cNvPr id="6" name="Tabelle 5">
            <a:extLst>
              <a:ext uri="{FF2B5EF4-FFF2-40B4-BE49-F238E27FC236}">
                <a16:creationId xmlns:a16="http://schemas.microsoft.com/office/drawing/2014/main" id="{2BB45EA1-1743-44BC-8BD4-1A677EF9B4C4}"/>
              </a:ext>
            </a:extLst>
          </p:cNvPr>
          <p:cNvGraphicFramePr>
            <a:graphicFrameLocks noGrp="1"/>
          </p:cNvGraphicFramePr>
          <p:nvPr>
            <p:extLst>
              <p:ext uri="{D42A27DB-BD31-4B8C-83A1-F6EECF244321}">
                <p14:modId xmlns:p14="http://schemas.microsoft.com/office/powerpoint/2010/main" val="3965599883"/>
              </p:ext>
            </p:extLst>
          </p:nvPr>
        </p:nvGraphicFramePr>
        <p:xfrm>
          <a:off x="181181" y="5237870"/>
          <a:ext cx="8800718" cy="1493520"/>
        </p:xfrm>
        <a:graphic>
          <a:graphicData uri="http://schemas.openxmlformats.org/drawingml/2006/table">
            <a:tbl>
              <a:tblPr firstRow="1" bandRow="1">
                <a:tableStyleId>{18603FDC-E32A-4AB5-989C-0864C3EAD2B8}</a:tableStyleId>
              </a:tblPr>
              <a:tblGrid>
                <a:gridCol w="1109329">
                  <a:extLst>
                    <a:ext uri="{9D8B030D-6E8A-4147-A177-3AD203B41FA5}">
                      <a16:colId xmlns:a16="http://schemas.microsoft.com/office/drawing/2014/main" val="20000"/>
                    </a:ext>
                  </a:extLst>
                </a:gridCol>
                <a:gridCol w="566993">
                  <a:extLst>
                    <a:ext uri="{9D8B030D-6E8A-4147-A177-3AD203B41FA5}">
                      <a16:colId xmlns:a16="http://schemas.microsoft.com/office/drawing/2014/main" val="20001"/>
                    </a:ext>
                  </a:extLst>
                </a:gridCol>
                <a:gridCol w="542342">
                  <a:extLst>
                    <a:ext uri="{9D8B030D-6E8A-4147-A177-3AD203B41FA5}">
                      <a16:colId xmlns:a16="http://schemas.microsoft.com/office/drawing/2014/main" val="20002"/>
                    </a:ext>
                  </a:extLst>
                </a:gridCol>
                <a:gridCol w="591645">
                  <a:extLst>
                    <a:ext uri="{9D8B030D-6E8A-4147-A177-3AD203B41FA5}">
                      <a16:colId xmlns:a16="http://schemas.microsoft.com/office/drawing/2014/main" val="20003"/>
                    </a:ext>
                  </a:extLst>
                </a:gridCol>
                <a:gridCol w="566993">
                  <a:extLst>
                    <a:ext uri="{9D8B030D-6E8A-4147-A177-3AD203B41FA5}">
                      <a16:colId xmlns:a16="http://schemas.microsoft.com/office/drawing/2014/main" val="20004"/>
                    </a:ext>
                  </a:extLst>
                </a:gridCol>
                <a:gridCol w="566993">
                  <a:extLst>
                    <a:ext uri="{9D8B030D-6E8A-4147-A177-3AD203B41FA5}">
                      <a16:colId xmlns:a16="http://schemas.microsoft.com/office/drawing/2014/main" val="20005"/>
                    </a:ext>
                  </a:extLst>
                </a:gridCol>
                <a:gridCol w="566993">
                  <a:extLst>
                    <a:ext uri="{9D8B030D-6E8A-4147-A177-3AD203B41FA5}">
                      <a16:colId xmlns:a16="http://schemas.microsoft.com/office/drawing/2014/main" val="20006"/>
                    </a:ext>
                  </a:extLst>
                </a:gridCol>
                <a:gridCol w="566993">
                  <a:extLst>
                    <a:ext uri="{9D8B030D-6E8A-4147-A177-3AD203B41FA5}">
                      <a16:colId xmlns:a16="http://schemas.microsoft.com/office/drawing/2014/main" val="20007"/>
                    </a:ext>
                  </a:extLst>
                </a:gridCol>
                <a:gridCol w="566993">
                  <a:extLst>
                    <a:ext uri="{9D8B030D-6E8A-4147-A177-3AD203B41FA5}">
                      <a16:colId xmlns:a16="http://schemas.microsoft.com/office/drawing/2014/main" val="20008"/>
                    </a:ext>
                  </a:extLst>
                </a:gridCol>
                <a:gridCol w="566993">
                  <a:extLst>
                    <a:ext uri="{9D8B030D-6E8A-4147-A177-3AD203B41FA5}">
                      <a16:colId xmlns:a16="http://schemas.microsoft.com/office/drawing/2014/main" val="20009"/>
                    </a:ext>
                  </a:extLst>
                </a:gridCol>
                <a:gridCol w="566993">
                  <a:extLst>
                    <a:ext uri="{9D8B030D-6E8A-4147-A177-3AD203B41FA5}">
                      <a16:colId xmlns:a16="http://schemas.microsoft.com/office/drawing/2014/main" val="20010"/>
                    </a:ext>
                  </a:extLst>
                </a:gridCol>
                <a:gridCol w="566993">
                  <a:extLst>
                    <a:ext uri="{9D8B030D-6E8A-4147-A177-3AD203B41FA5}">
                      <a16:colId xmlns:a16="http://schemas.microsoft.com/office/drawing/2014/main" val="20011"/>
                    </a:ext>
                  </a:extLst>
                </a:gridCol>
                <a:gridCol w="566993">
                  <a:extLst>
                    <a:ext uri="{9D8B030D-6E8A-4147-A177-3AD203B41FA5}">
                      <a16:colId xmlns:a16="http://schemas.microsoft.com/office/drawing/2014/main" val="20012"/>
                    </a:ext>
                  </a:extLst>
                </a:gridCol>
                <a:gridCol w="887472">
                  <a:extLst>
                    <a:ext uri="{9D8B030D-6E8A-4147-A177-3AD203B41FA5}">
                      <a16:colId xmlns:a16="http://schemas.microsoft.com/office/drawing/2014/main" val="20013"/>
                    </a:ext>
                  </a:extLst>
                </a:gridCol>
              </a:tblGrid>
              <a:tr h="370840">
                <a:tc>
                  <a:txBody>
                    <a:bodyPr/>
                    <a:lstStyle/>
                    <a:p>
                      <a:r>
                        <a:rPr lang="de-DE" sz="2000" dirty="0">
                          <a:solidFill>
                            <a:schemeClr val="tx1"/>
                          </a:solidFill>
                        </a:rPr>
                        <a:t>Monat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DE" sz="2000" dirty="0">
                          <a:solidFill>
                            <a:schemeClr val="tx1"/>
                          </a:solidFill>
                        </a:rPr>
                        <a:t>J</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DE" sz="2000" dirty="0">
                          <a:solidFill>
                            <a:schemeClr val="tx1"/>
                          </a:solidFill>
                        </a:rPr>
                        <a:t>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e-DE" sz="2000" dirty="0">
                          <a:solidFill>
                            <a:schemeClr val="tx1"/>
                          </a:solidFill>
                        </a:rPr>
                        <a:t>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DE" sz="2000" dirty="0">
                          <a:solidFill>
                            <a:schemeClr val="tx1"/>
                          </a:solidFill>
                        </a:rPr>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DE" sz="2000" dirty="0">
                          <a:solidFill>
                            <a:schemeClr val="tx1"/>
                          </a:solidFill>
                        </a:rPr>
                        <a:t>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DE" sz="2000" dirty="0">
                          <a:solidFill>
                            <a:schemeClr val="tx1"/>
                          </a:solidFill>
                        </a:rPr>
                        <a:t>J</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DE" sz="2000" dirty="0">
                          <a:solidFill>
                            <a:schemeClr val="tx1"/>
                          </a:solidFill>
                        </a:rPr>
                        <a:t>J</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DE" sz="2000" dirty="0">
                          <a:solidFill>
                            <a:schemeClr val="tx1"/>
                          </a:solidFill>
                        </a:rPr>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DE" sz="2000" dirty="0">
                          <a:solidFill>
                            <a:schemeClr val="tx1"/>
                          </a:solidFill>
                        </a:rPr>
                        <a: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DE" sz="2000" dirty="0">
                          <a:solidFill>
                            <a:schemeClr val="tx1"/>
                          </a:solidFill>
                        </a:rPr>
                        <a: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DE" sz="2000" dirty="0">
                          <a:solidFill>
                            <a:schemeClr val="tx1"/>
                          </a:solidFill>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DE" sz="2000" dirty="0">
                          <a:solidFill>
                            <a:schemeClr val="tx1"/>
                          </a:solidFill>
                        </a:rPr>
                        <a:t>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DE" sz="2000" dirty="0">
                          <a:solidFill>
                            <a:schemeClr val="tx1"/>
                          </a:solidFill>
                        </a:rPr>
                        <a:t>JT/JN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r>
                        <a:rPr lang="de-DE" sz="2000" dirty="0">
                          <a:solidFill>
                            <a:schemeClr val="tx1"/>
                          </a:solidFill>
                        </a:rPr>
                        <a:t>Tin°C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dirty="0">
                          <a:solidFill>
                            <a:schemeClr val="bg1"/>
                          </a:solidFill>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dirty="0">
                          <a:solidFill>
                            <a:schemeClr val="bg1"/>
                          </a:solidFill>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dirty="0">
                          <a:solidFill>
                            <a:schemeClr val="bg1"/>
                          </a:solidFill>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dirty="0">
                          <a:solidFill>
                            <a:schemeClr val="bg1"/>
                          </a:solidFill>
                        </a:rPr>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dirty="0">
                          <a:solidFill>
                            <a:schemeClr val="bg1"/>
                          </a:solidFill>
                        </a:rPr>
                        <a:t>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dirty="0">
                          <a:solidFill>
                            <a:schemeClr val="bg1"/>
                          </a:solidFill>
                        </a:rPr>
                        <a:t>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dirty="0">
                          <a:solidFill>
                            <a:schemeClr val="bg1"/>
                          </a:solidFill>
                        </a:rPr>
                        <a:t>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dirty="0">
                          <a:solidFill>
                            <a:schemeClr val="bg1"/>
                          </a:solidFill>
                        </a:rPr>
                        <a:t>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dirty="0">
                          <a:solidFill>
                            <a:schemeClr val="bg1"/>
                          </a:solidFill>
                        </a:rPr>
                        <a:t>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dirty="0">
                          <a:solidFill>
                            <a:schemeClr val="bg1"/>
                          </a:solidFill>
                        </a:rPr>
                        <a:t>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dirty="0">
                          <a:solidFill>
                            <a:schemeClr val="bg1"/>
                          </a:solidFill>
                        </a:rPr>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dirty="0">
                          <a:solidFill>
                            <a:schemeClr val="bg1"/>
                          </a:solidFill>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DE" sz="2000" dirty="0">
                          <a:solidFill>
                            <a:schemeClr val="bg1"/>
                          </a:solidFill>
                        </a:rPr>
                        <a:t>16,4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r>
                        <a:rPr lang="de-DE" sz="2000" dirty="0">
                          <a:solidFill>
                            <a:schemeClr val="tx1"/>
                          </a:solidFill>
                        </a:rPr>
                        <a:t>N in mm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dirty="0">
                          <a:solidFill>
                            <a:schemeClr val="bg1"/>
                          </a:solidFill>
                        </a:rPr>
                        <a:t>102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dirty="0">
                          <a:solidFill>
                            <a:schemeClr val="bg1"/>
                          </a:solidFill>
                        </a:rPr>
                        <a:t>82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dirty="0">
                          <a:solidFill>
                            <a:schemeClr val="bg1"/>
                          </a:solidFill>
                        </a:rPr>
                        <a:t>67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dirty="0">
                          <a:solidFill>
                            <a:schemeClr val="bg1"/>
                          </a:solidFill>
                        </a:rPr>
                        <a:t>52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dirty="0">
                          <a:solidFill>
                            <a:schemeClr val="bg1"/>
                          </a:solidFill>
                        </a:rPr>
                        <a:t>49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dirty="0">
                          <a:solidFill>
                            <a:schemeClr val="bg1"/>
                          </a:solidFill>
                        </a:rPr>
                        <a:t>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dirty="0">
                          <a:solidFill>
                            <a:schemeClr val="bg1"/>
                          </a:solidFill>
                        </a:rPr>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dirty="0">
                          <a:solidFill>
                            <a:schemeClr val="bg1"/>
                          </a:solidFill>
                        </a:rPr>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dirty="0">
                          <a:solidFill>
                            <a:schemeClr val="bg1"/>
                          </a:solidFill>
                        </a:rPr>
                        <a:t>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dirty="0">
                          <a:solidFill>
                            <a:schemeClr val="bg1"/>
                          </a:solidFill>
                        </a:rPr>
                        <a:t>115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dirty="0">
                          <a:solidFill>
                            <a:schemeClr val="bg1"/>
                          </a:solidFill>
                        </a:rPr>
                        <a:t>125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dirty="0">
                          <a:solidFill>
                            <a:schemeClr val="bg1"/>
                          </a:solidFill>
                        </a:rPr>
                        <a:t>115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DE" sz="2000" dirty="0">
                          <a:solidFill>
                            <a:schemeClr val="bg1"/>
                          </a:solidFill>
                        </a:rPr>
                        <a:t>855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7" name="Textfeld 6">
            <a:extLst>
              <a:ext uri="{FF2B5EF4-FFF2-40B4-BE49-F238E27FC236}">
                <a16:creationId xmlns:a16="http://schemas.microsoft.com/office/drawing/2014/main" id="{9A6C6339-C948-4383-B625-D430F3D1E85F}"/>
              </a:ext>
            </a:extLst>
          </p:cNvPr>
          <p:cNvSpPr txBox="1"/>
          <p:nvPr/>
        </p:nvSpPr>
        <p:spPr>
          <a:xfrm>
            <a:off x="8164201" y="4908944"/>
            <a:ext cx="798617" cy="338554"/>
          </a:xfrm>
          <a:prstGeom prst="rect">
            <a:avLst/>
          </a:prstGeom>
          <a:noFill/>
        </p:spPr>
        <p:txBody>
          <a:bodyPr wrap="none" rtlCol="0">
            <a:spAutoFit/>
          </a:bodyPr>
          <a:lstStyle/>
          <a:p>
            <a:r>
              <a:rPr lang="de-DE" sz="1600" dirty="0"/>
              <a:t>Neapel</a:t>
            </a:r>
          </a:p>
        </p:txBody>
      </p:sp>
      <p:graphicFrame>
        <p:nvGraphicFramePr>
          <p:cNvPr id="9" name="Tabelle 8">
            <a:extLst>
              <a:ext uri="{FF2B5EF4-FFF2-40B4-BE49-F238E27FC236}">
                <a16:creationId xmlns:a16="http://schemas.microsoft.com/office/drawing/2014/main" id="{A40A8A9C-D2D2-45E4-81FC-6DA82500AC11}"/>
              </a:ext>
            </a:extLst>
          </p:cNvPr>
          <p:cNvGraphicFramePr>
            <a:graphicFrameLocks noGrp="1"/>
          </p:cNvGraphicFramePr>
          <p:nvPr>
            <p:extLst>
              <p:ext uri="{D42A27DB-BD31-4B8C-83A1-F6EECF244321}">
                <p14:modId xmlns:p14="http://schemas.microsoft.com/office/powerpoint/2010/main" val="1779736658"/>
              </p:ext>
            </p:extLst>
          </p:nvPr>
        </p:nvGraphicFramePr>
        <p:xfrm>
          <a:off x="171641" y="3443848"/>
          <a:ext cx="8800718" cy="1493520"/>
        </p:xfrm>
        <a:graphic>
          <a:graphicData uri="http://schemas.openxmlformats.org/drawingml/2006/table">
            <a:tbl>
              <a:tblPr firstRow="1" bandRow="1">
                <a:tableStyleId>{18603FDC-E32A-4AB5-989C-0864C3EAD2B8}</a:tableStyleId>
              </a:tblPr>
              <a:tblGrid>
                <a:gridCol w="1109329">
                  <a:extLst>
                    <a:ext uri="{9D8B030D-6E8A-4147-A177-3AD203B41FA5}">
                      <a16:colId xmlns:a16="http://schemas.microsoft.com/office/drawing/2014/main" val="20000"/>
                    </a:ext>
                  </a:extLst>
                </a:gridCol>
                <a:gridCol w="566993">
                  <a:extLst>
                    <a:ext uri="{9D8B030D-6E8A-4147-A177-3AD203B41FA5}">
                      <a16:colId xmlns:a16="http://schemas.microsoft.com/office/drawing/2014/main" val="20001"/>
                    </a:ext>
                  </a:extLst>
                </a:gridCol>
                <a:gridCol w="542342">
                  <a:extLst>
                    <a:ext uri="{9D8B030D-6E8A-4147-A177-3AD203B41FA5}">
                      <a16:colId xmlns:a16="http://schemas.microsoft.com/office/drawing/2014/main" val="20002"/>
                    </a:ext>
                  </a:extLst>
                </a:gridCol>
                <a:gridCol w="591645">
                  <a:extLst>
                    <a:ext uri="{9D8B030D-6E8A-4147-A177-3AD203B41FA5}">
                      <a16:colId xmlns:a16="http://schemas.microsoft.com/office/drawing/2014/main" val="20003"/>
                    </a:ext>
                  </a:extLst>
                </a:gridCol>
                <a:gridCol w="566993">
                  <a:extLst>
                    <a:ext uri="{9D8B030D-6E8A-4147-A177-3AD203B41FA5}">
                      <a16:colId xmlns:a16="http://schemas.microsoft.com/office/drawing/2014/main" val="20004"/>
                    </a:ext>
                  </a:extLst>
                </a:gridCol>
                <a:gridCol w="566993">
                  <a:extLst>
                    <a:ext uri="{9D8B030D-6E8A-4147-A177-3AD203B41FA5}">
                      <a16:colId xmlns:a16="http://schemas.microsoft.com/office/drawing/2014/main" val="20005"/>
                    </a:ext>
                  </a:extLst>
                </a:gridCol>
                <a:gridCol w="566993">
                  <a:extLst>
                    <a:ext uri="{9D8B030D-6E8A-4147-A177-3AD203B41FA5}">
                      <a16:colId xmlns:a16="http://schemas.microsoft.com/office/drawing/2014/main" val="20006"/>
                    </a:ext>
                  </a:extLst>
                </a:gridCol>
                <a:gridCol w="566993">
                  <a:extLst>
                    <a:ext uri="{9D8B030D-6E8A-4147-A177-3AD203B41FA5}">
                      <a16:colId xmlns:a16="http://schemas.microsoft.com/office/drawing/2014/main" val="20007"/>
                    </a:ext>
                  </a:extLst>
                </a:gridCol>
                <a:gridCol w="566993">
                  <a:extLst>
                    <a:ext uri="{9D8B030D-6E8A-4147-A177-3AD203B41FA5}">
                      <a16:colId xmlns:a16="http://schemas.microsoft.com/office/drawing/2014/main" val="20008"/>
                    </a:ext>
                  </a:extLst>
                </a:gridCol>
                <a:gridCol w="566993">
                  <a:extLst>
                    <a:ext uri="{9D8B030D-6E8A-4147-A177-3AD203B41FA5}">
                      <a16:colId xmlns:a16="http://schemas.microsoft.com/office/drawing/2014/main" val="20009"/>
                    </a:ext>
                  </a:extLst>
                </a:gridCol>
                <a:gridCol w="566993">
                  <a:extLst>
                    <a:ext uri="{9D8B030D-6E8A-4147-A177-3AD203B41FA5}">
                      <a16:colId xmlns:a16="http://schemas.microsoft.com/office/drawing/2014/main" val="20010"/>
                    </a:ext>
                  </a:extLst>
                </a:gridCol>
                <a:gridCol w="566993">
                  <a:extLst>
                    <a:ext uri="{9D8B030D-6E8A-4147-A177-3AD203B41FA5}">
                      <a16:colId xmlns:a16="http://schemas.microsoft.com/office/drawing/2014/main" val="20011"/>
                    </a:ext>
                  </a:extLst>
                </a:gridCol>
                <a:gridCol w="566993">
                  <a:extLst>
                    <a:ext uri="{9D8B030D-6E8A-4147-A177-3AD203B41FA5}">
                      <a16:colId xmlns:a16="http://schemas.microsoft.com/office/drawing/2014/main" val="20012"/>
                    </a:ext>
                  </a:extLst>
                </a:gridCol>
                <a:gridCol w="887472">
                  <a:extLst>
                    <a:ext uri="{9D8B030D-6E8A-4147-A177-3AD203B41FA5}">
                      <a16:colId xmlns:a16="http://schemas.microsoft.com/office/drawing/2014/main" val="20013"/>
                    </a:ext>
                  </a:extLst>
                </a:gridCol>
              </a:tblGrid>
              <a:tr h="370840">
                <a:tc>
                  <a:txBody>
                    <a:bodyPr/>
                    <a:lstStyle/>
                    <a:p>
                      <a:r>
                        <a:rPr lang="de-DE" sz="2000" dirty="0">
                          <a:solidFill>
                            <a:schemeClr val="tx1"/>
                          </a:solidFill>
                        </a:rPr>
                        <a:t>Monat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DE" sz="2000" dirty="0">
                          <a:solidFill>
                            <a:schemeClr val="tx1"/>
                          </a:solidFill>
                        </a:rPr>
                        <a:t>J</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DE" sz="2000" dirty="0">
                          <a:solidFill>
                            <a:schemeClr val="tx1"/>
                          </a:solidFill>
                        </a:rPr>
                        <a:t>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e-DE" sz="2000" dirty="0">
                          <a:solidFill>
                            <a:schemeClr val="tx1"/>
                          </a:solidFill>
                        </a:rPr>
                        <a:t>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DE" sz="2000" dirty="0">
                          <a:solidFill>
                            <a:schemeClr val="tx1"/>
                          </a:solidFill>
                        </a:rPr>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DE" sz="2000" dirty="0">
                          <a:solidFill>
                            <a:schemeClr val="tx1"/>
                          </a:solidFill>
                        </a:rPr>
                        <a:t>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DE" sz="2000" dirty="0">
                          <a:solidFill>
                            <a:schemeClr val="tx1"/>
                          </a:solidFill>
                        </a:rPr>
                        <a:t>J</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DE" sz="2000" dirty="0">
                          <a:solidFill>
                            <a:schemeClr val="tx1"/>
                          </a:solidFill>
                        </a:rPr>
                        <a:t>J</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DE" sz="2000" dirty="0">
                          <a:solidFill>
                            <a:schemeClr val="tx1"/>
                          </a:solidFill>
                        </a:rPr>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DE" sz="2000" dirty="0">
                          <a:solidFill>
                            <a:schemeClr val="tx1"/>
                          </a:solidFill>
                        </a:rPr>
                        <a: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DE" sz="2000" dirty="0">
                          <a:solidFill>
                            <a:schemeClr val="tx1"/>
                          </a:solidFill>
                        </a:rPr>
                        <a: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DE" sz="2000" dirty="0">
                          <a:solidFill>
                            <a:schemeClr val="tx1"/>
                          </a:solidFill>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DE" sz="2000" dirty="0">
                          <a:solidFill>
                            <a:schemeClr val="tx1"/>
                          </a:solidFill>
                        </a:rPr>
                        <a:t>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DE" sz="2000" dirty="0">
                          <a:solidFill>
                            <a:schemeClr val="tx1"/>
                          </a:solidFill>
                        </a:rPr>
                        <a:t>JT/JN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r>
                        <a:rPr lang="de-DE" sz="2000" dirty="0">
                          <a:solidFill>
                            <a:schemeClr val="tx1"/>
                          </a:solidFill>
                        </a:rPr>
                        <a:t>Tin°C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DE" dirty="0">
                          <a:effectLst/>
                        </a:rPr>
                        <a:t>- 2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DE" dirty="0">
                          <a:effectLst/>
                        </a:rPr>
                        <a:t>- 1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DE" dirty="0">
                          <a:effectLst/>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DE" dirty="0">
                          <a:effectLst/>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DE" dirty="0">
                          <a:effectLst/>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DE" dirty="0">
                          <a:effectLst/>
                        </a:rPr>
                        <a:t>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DE" dirty="0">
                          <a:effectLst/>
                        </a:rPr>
                        <a:t>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DE" dirty="0">
                          <a:effectLst/>
                        </a:rPr>
                        <a:t>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DE" dirty="0">
                          <a:effectLst/>
                        </a:rPr>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DE" dirty="0">
                          <a:effectLst/>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DE" dirty="0">
                          <a:effectLst/>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DE" dirty="0">
                          <a:effectLst/>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DE" sz="2000" dirty="0">
                          <a:solidFill>
                            <a:schemeClr val="bg1"/>
                          </a:solidFill>
                        </a:rPr>
                        <a:t>7,8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r>
                        <a:rPr lang="de-DE" sz="2000" dirty="0">
                          <a:solidFill>
                            <a:schemeClr val="tx1"/>
                          </a:solidFill>
                        </a:rPr>
                        <a:t>N in mm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dirty="0">
                          <a:effectLst/>
                        </a:rPr>
                        <a:t>53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dirty="0">
                          <a:effectLst/>
                        </a:rPr>
                        <a:t>49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dirty="0">
                          <a:effectLst/>
                        </a:rPr>
                        <a:t>55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dirty="0">
                          <a:effectLst/>
                        </a:rPr>
                        <a:t>71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dirty="0">
                          <a:effectLst/>
                        </a:rPr>
                        <a:t>99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dirty="0">
                          <a:effectLst/>
                        </a:rPr>
                        <a:t>124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dirty="0">
                          <a:effectLst/>
                        </a:rPr>
                        <a:t>118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dirty="0">
                          <a:effectLst/>
                        </a:rPr>
                        <a:t>111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dirty="0">
                          <a:effectLst/>
                        </a:rPr>
                        <a:t>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dirty="0">
                          <a:effectLst/>
                        </a:rPr>
                        <a:t>56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dirty="0">
                          <a:effectLst/>
                        </a:rPr>
                        <a:t>61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dirty="0">
                          <a:effectLst/>
                        </a:rPr>
                        <a:t>58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DE" sz="2000" dirty="0">
                          <a:solidFill>
                            <a:schemeClr val="bg1"/>
                          </a:solidFill>
                        </a:rPr>
                        <a:t>930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10" name="Textfeld 9">
            <a:extLst>
              <a:ext uri="{FF2B5EF4-FFF2-40B4-BE49-F238E27FC236}">
                <a16:creationId xmlns:a16="http://schemas.microsoft.com/office/drawing/2014/main" id="{D434409D-C20A-4AAF-BDD8-9115B9276C98}"/>
              </a:ext>
            </a:extLst>
          </p:cNvPr>
          <p:cNvSpPr txBox="1"/>
          <p:nvPr/>
        </p:nvSpPr>
        <p:spPr>
          <a:xfrm>
            <a:off x="8013287" y="3155532"/>
            <a:ext cx="1027845" cy="338554"/>
          </a:xfrm>
          <a:prstGeom prst="rect">
            <a:avLst/>
          </a:prstGeom>
          <a:noFill/>
        </p:spPr>
        <p:txBody>
          <a:bodyPr wrap="none" rtlCol="0">
            <a:spAutoFit/>
          </a:bodyPr>
          <a:lstStyle/>
          <a:p>
            <a:r>
              <a:rPr lang="de-DE" sz="1600" dirty="0"/>
              <a:t>München</a:t>
            </a:r>
          </a:p>
        </p:txBody>
      </p:sp>
      <p:grpSp>
        <p:nvGrpSpPr>
          <p:cNvPr id="11" name="Gruppieren 10">
            <a:extLst>
              <a:ext uri="{FF2B5EF4-FFF2-40B4-BE49-F238E27FC236}">
                <a16:creationId xmlns:a16="http://schemas.microsoft.com/office/drawing/2014/main" id="{822C302E-16F4-48A1-B716-A1CE990314EC}"/>
              </a:ext>
            </a:extLst>
          </p:cNvPr>
          <p:cNvGrpSpPr/>
          <p:nvPr/>
        </p:nvGrpSpPr>
        <p:grpSpPr>
          <a:xfrm>
            <a:off x="8108680" y="5655043"/>
            <a:ext cx="854308" cy="1062871"/>
            <a:chOff x="8098972" y="1915886"/>
            <a:chExt cx="863848" cy="1062871"/>
          </a:xfrm>
        </p:grpSpPr>
        <p:sp>
          <p:nvSpPr>
            <p:cNvPr id="4" name="Rechteck 3">
              <a:extLst>
                <a:ext uri="{FF2B5EF4-FFF2-40B4-BE49-F238E27FC236}">
                  <a16:creationId xmlns:a16="http://schemas.microsoft.com/office/drawing/2014/main" id="{4A6DF49A-27AF-4291-85DB-767252262D3B}"/>
                </a:ext>
              </a:extLst>
            </p:cNvPr>
            <p:cNvSpPr/>
            <p:nvPr/>
          </p:nvSpPr>
          <p:spPr>
            <a:xfrm>
              <a:off x="8098972" y="1915886"/>
              <a:ext cx="863848" cy="365760"/>
            </a:xfrm>
            <a:prstGeom prst="rect">
              <a:avLst/>
            </a:prstGeom>
            <a:solidFill>
              <a:srgbClr val="6464B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a:extLst>
                <a:ext uri="{FF2B5EF4-FFF2-40B4-BE49-F238E27FC236}">
                  <a16:creationId xmlns:a16="http://schemas.microsoft.com/office/drawing/2014/main" id="{BFC6168B-870F-4D4C-BD94-8E4986D2959C}"/>
                </a:ext>
              </a:extLst>
            </p:cNvPr>
            <p:cNvSpPr/>
            <p:nvPr/>
          </p:nvSpPr>
          <p:spPr>
            <a:xfrm>
              <a:off x="8098972" y="2299343"/>
              <a:ext cx="863847" cy="679414"/>
            </a:xfrm>
            <a:prstGeom prst="rect">
              <a:avLst/>
            </a:prstGeom>
            <a:solidFill>
              <a:srgbClr val="2B2B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12" name="Gruppieren 11">
            <a:extLst>
              <a:ext uri="{FF2B5EF4-FFF2-40B4-BE49-F238E27FC236}">
                <a16:creationId xmlns:a16="http://schemas.microsoft.com/office/drawing/2014/main" id="{E41BB3EC-EB2F-4677-8772-52337C327408}"/>
              </a:ext>
            </a:extLst>
          </p:cNvPr>
          <p:cNvGrpSpPr/>
          <p:nvPr/>
        </p:nvGrpSpPr>
        <p:grpSpPr>
          <a:xfrm>
            <a:off x="8095285" y="3846073"/>
            <a:ext cx="863848" cy="1062871"/>
            <a:chOff x="8098972" y="1915886"/>
            <a:chExt cx="863848" cy="1062871"/>
          </a:xfrm>
        </p:grpSpPr>
        <p:sp>
          <p:nvSpPr>
            <p:cNvPr id="13" name="Rechteck 12">
              <a:extLst>
                <a:ext uri="{FF2B5EF4-FFF2-40B4-BE49-F238E27FC236}">
                  <a16:creationId xmlns:a16="http://schemas.microsoft.com/office/drawing/2014/main" id="{8FC1349C-FB1B-4356-97A2-FE8230500DF1}"/>
                </a:ext>
              </a:extLst>
            </p:cNvPr>
            <p:cNvSpPr/>
            <p:nvPr/>
          </p:nvSpPr>
          <p:spPr>
            <a:xfrm>
              <a:off x="8098972" y="1915886"/>
              <a:ext cx="863848" cy="365760"/>
            </a:xfrm>
            <a:prstGeom prst="rect">
              <a:avLst/>
            </a:prstGeom>
            <a:solidFill>
              <a:srgbClr val="6464B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Rechteck 13">
              <a:extLst>
                <a:ext uri="{FF2B5EF4-FFF2-40B4-BE49-F238E27FC236}">
                  <a16:creationId xmlns:a16="http://schemas.microsoft.com/office/drawing/2014/main" id="{FC7D05F5-6A6D-4FB1-BD5E-475E87FBD8E1}"/>
                </a:ext>
              </a:extLst>
            </p:cNvPr>
            <p:cNvSpPr/>
            <p:nvPr/>
          </p:nvSpPr>
          <p:spPr>
            <a:xfrm>
              <a:off x="8098972" y="2299343"/>
              <a:ext cx="863847" cy="679414"/>
            </a:xfrm>
            <a:prstGeom prst="rect">
              <a:avLst/>
            </a:prstGeom>
            <a:solidFill>
              <a:srgbClr val="2B2B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15" name="Gruppieren 14">
            <a:extLst>
              <a:ext uri="{FF2B5EF4-FFF2-40B4-BE49-F238E27FC236}">
                <a16:creationId xmlns:a16="http://schemas.microsoft.com/office/drawing/2014/main" id="{B7F986F9-FEA3-4165-870A-2FFD163A5EB9}"/>
              </a:ext>
            </a:extLst>
          </p:cNvPr>
          <p:cNvGrpSpPr/>
          <p:nvPr/>
        </p:nvGrpSpPr>
        <p:grpSpPr>
          <a:xfrm>
            <a:off x="8095285" y="2115147"/>
            <a:ext cx="863848" cy="1062871"/>
            <a:chOff x="8098972" y="1915886"/>
            <a:chExt cx="863848" cy="1062871"/>
          </a:xfrm>
        </p:grpSpPr>
        <p:sp>
          <p:nvSpPr>
            <p:cNvPr id="16" name="Rechteck 15">
              <a:extLst>
                <a:ext uri="{FF2B5EF4-FFF2-40B4-BE49-F238E27FC236}">
                  <a16:creationId xmlns:a16="http://schemas.microsoft.com/office/drawing/2014/main" id="{07A48A58-BF95-41F9-939D-E18FCFCF3681}"/>
                </a:ext>
              </a:extLst>
            </p:cNvPr>
            <p:cNvSpPr/>
            <p:nvPr/>
          </p:nvSpPr>
          <p:spPr>
            <a:xfrm>
              <a:off x="8098972" y="1915886"/>
              <a:ext cx="863848" cy="365760"/>
            </a:xfrm>
            <a:prstGeom prst="rect">
              <a:avLst/>
            </a:prstGeom>
            <a:solidFill>
              <a:srgbClr val="6464B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Rechteck 16">
              <a:extLst>
                <a:ext uri="{FF2B5EF4-FFF2-40B4-BE49-F238E27FC236}">
                  <a16:creationId xmlns:a16="http://schemas.microsoft.com/office/drawing/2014/main" id="{C9B77F89-CDCF-449D-9A7E-08D7EA18C4A6}"/>
                </a:ext>
              </a:extLst>
            </p:cNvPr>
            <p:cNvSpPr/>
            <p:nvPr/>
          </p:nvSpPr>
          <p:spPr>
            <a:xfrm>
              <a:off x="8098972" y="2299343"/>
              <a:ext cx="863847" cy="679414"/>
            </a:xfrm>
            <a:prstGeom prst="rect">
              <a:avLst/>
            </a:prstGeom>
            <a:solidFill>
              <a:srgbClr val="2B2B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460657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5"/>
                                        </p:tgtEl>
                                        <p:attrNameLst>
                                          <p:attrName>ppt_x</p:attrName>
                                        </p:attrNameLst>
                                      </p:cBhvr>
                                      <p:tavLst>
                                        <p:tav tm="0">
                                          <p:val>
                                            <p:strVal val="ppt_x"/>
                                          </p:val>
                                        </p:tav>
                                        <p:tav tm="100000">
                                          <p:val>
                                            <p:strVal val="ppt_x"/>
                                          </p:val>
                                        </p:tav>
                                      </p:tavLst>
                                    </p:anim>
                                    <p:anim calcmode="lin" valueType="num">
                                      <p:cBhvr additive="base">
                                        <p:cTn id="7" dur="500"/>
                                        <p:tgtEl>
                                          <p:spTgt spid="15"/>
                                        </p:tgtEl>
                                        <p:attrNameLst>
                                          <p:attrName>ppt_y</p:attrName>
                                        </p:attrNameLst>
                                      </p:cBhvr>
                                      <p:tavLst>
                                        <p:tav tm="0">
                                          <p:val>
                                            <p:strVal val="ppt_y"/>
                                          </p:val>
                                        </p:tav>
                                        <p:tav tm="100000">
                                          <p:val>
                                            <p:strVal val="1+ppt_h/2"/>
                                          </p:val>
                                        </p:tav>
                                      </p:tavLst>
                                    </p:anim>
                                    <p:set>
                                      <p:cBhvr>
                                        <p:cTn id="8" dur="1" fill="hold">
                                          <p:stCondLst>
                                            <p:cond delay="499"/>
                                          </p:stCondLst>
                                        </p:cTn>
                                        <p:tgtEl>
                                          <p:spTgt spid="15"/>
                                        </p:tgtEl>
                                        <p:attrNameLst>
                                          <p:attrName>style.visibility</p:attrName>
                                        </p:attrNameLst>
                                      </p:cBhvr>
                                      <p:to>
                                        <p:strVal val="hidden"/>
                                      </p:to>
                                    </p:set>
                                  </p:childTnLst>
                                </p:cTn>
                              </p:par>
                              <p:par>
                                <p:cTn id="9" presetID="2" presetClass="exit" presetSubtype="4" fill="hold" nodeType="withEffect">
                                  <p:stCondLst>
                                    <p:cond delay="0"/>
                                  </p:stCondLst>
                                  <p:childTnLst>
                                    <p:anim calcmode="lin" valueType="num">
                                      <p:cBhvr additive="base">
                                        <p:cTn id="10" dur="500"/>
                                        <p:tgtEl>
                                          <p:spTgt spid="12"/>
                                        </p:tgtEl>
                                        <p:attrNameLst>
                                          <p:attrName>ppt_x</p:attrName>
                                        </p:attrNameLst>
                                      </p:cBhvr>
                                      <p:tavLst>
                                        <p:tav tm="0">
                                          <p:val>
                                            <p:strVal val="ppt_x"/>
                                          </p:val>
                                        </p:tav>
                                        <p:tav tm="100000">
                                          <p:val>
                                            <p:strVal val="ppt_x"/>
                                          </p:val>
                                        </p:tav>
                                      </p:tavLst>
                                    </p:anim>
                                    <p:anim calcmode="lin" valueType="num">
                                      <p:cBhvr additive="base">
                                        <p:cTn id="11" dur="500"/>
                                        <p:tgtEl>
                                          <p:spTgt spid="12"/>
                                        </p:tgtEl>
                                        <p:attrNameLst>
                                          <p:attrName>ppt_y</p:attrName>
                                        </p:attrNameLst>
                                      </p:cBhvr>
                                      <p:tavLst>
                                        <p:tav tm="0">
                                          <p:val>
                                            <p:strVal val="ppt_y"/>
                                          </p:val>
                                        </p:tav>
                                        <p:tav tm="100000">
                                          <p:val>
                                            <p:strVal val="1+ppt_h/2"/>
                                          </p:val>
                                        </p:tav>
                                      </p:tavLst>
                                    </p:anim>
                                    <p:set>
                                      <p:cBhvr>
                                        <p:cTn id="12" dur="1" fill="hold">
                                          <p:stCondLst>
                                            <p:cond delay="499"/>
                                          </p:stCondLst>
                                        </p:cTn>
                                        <p:tgtEl>
                                          <p:spTgt spid="12"/>
                                        </p:tgtEl>
                                        <p:attrNameLst>
                                          <p:attrName>style.visibility</p:attrName>
                                        </p:attrNameLst>
                                      </p:cBhvr>
                                      <p:to>
                                        <p:strVal val="hidden"/>
                                      </p:to>
                                    </p:set>
                                  </p:childTnLst>
                                </p:cTn>
                              </p:par>
                              <p:par>
                                <p:cTn id="13" presetID="2" presetClass="exit" presetSubtype="4" fill="hold" nodeType="withEffect">
                                  <p:stCondLst>
                                    <p:cond delay="0"/>
                                  </p:stCondLst>
                                  <p:childTnLst>
                                    <p:anim calcmode="lin" valueType="num">
                                      <p:cBhvr additive="base">
                                        <p:cTn id="14" dur="500"/>
                                        <p:tgtEl>
                                          <p:spTgt spid="11"/>
                                        </p:tgtEl>
                                        <p:attrNameLst>
                                          <p:attrName>ppt_x</p:attrName>
                                        </p:attrNameLst>
                                      </p:cBhvr>
                                      <p:tavLst>
                                        <p:tav tm="0">
                                          <p:val>
                                            <p:strVal val="ppt_x"/>
                                          </p:val>
                                        </p:tav>
                                        <p:tav tm="100000">
                                          <p:val>
                                            <p:strVal val="ppt_x"/>
                                          </p:val>
                                        </p:tav>
                                      </p:tavLst>
                                    </p:anim>
                                    <p:anim calcmode="lin" valueType="num">
                                      <p:cBhvr additive="base">
                                        <p:cTn id="15" dur="500"/>
                                        <p:tgtEl>
                                          <p:spTgt spid="11"/>
                                        </p:tgtEl>
                                        <p:attrNameLst>
                                          <p:attrName>ppt_y</p:attrName>
                                        </p:attrNameLst>
                                      </p:cBhvr>
                                      <p:tavLst>
                                        <p:tav tm="0">
                                          <p:val>
                                            <p:strVal val="ppt_y"/>
                                          </p:val>
                                        </p:tav>
                                        <p:tav tm="100000">
                                          <p:val>
                                            <p:strVal val="1+ppt_h/2"/>
                                          </p:val>
                                        </p:tav>
                                      </p:tavLst>
                                    </p:anim>
                                    <p:set>
                                      <p:cBhvr>
                                        <p:cTn id="16"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27800BBF-9EAE-4A0A-871D-1A9CDC82DB98}"/>
              </a:ext>
            </a:extLst>
          </p:cNvPr>
          <p:cNvSpPr/>
          <p:nvPr/>
        </p:nvSpPr>
        <p:spPr>
          <a:xfrm>
            <a:off x="644435" y="297156"/>
            <a:ext cx="7689668" cy="2308324"/>
          </a:xfrm>
          <a:prstGeom prst="rect">
            <a:avLst/>
          </a:prstGeom>
        </p:spPr>
        <p:txBody>
          <a:bodyPr wrap="square">
            <a:spAutoFit/>
          </a:bodyPr>
          <a:lstStyle/>
          <a:p>
            <a:r>
              <a:rPr lang="de-DE" sz="2400" dirty="0"/>
              <a:t>Aufgabe:</a:t>
            </a:r>
          </a:p>
          <a:p>
            <a:r>
              <a:rPr lang="de-DE" sz="2400" dirty="0"/>
              <a:t>Zeichnen Sie ein Klimadiagramm, werten Sie dieses entsprechend aus (Vorschriften beachten!) und begründen Sie die Zuordnung des Diagramms zur entsprechenden Klimazone bzw. zum entsprechenden </a:t>
            </a:r>
            <a:r>
              <a:rPr lang="de-DE" sz="2400" dirty="0" err="1"/>
              <a:t>Klimatyp</a:t>
            </a:r>
            <a:r>
              <a:rPr lang="de-DE" sz="2400" dirty="0"/>
              <a:t> in Europa (Punkt 6 der Auswertung).  </a:t>
            </a:r>
          </a:p>
        </p:txBody>
      </p:sp>
      <p:graphicFrame>
        <p:nvGraphicFramePr>
          <p:cNvPr id="3" name="Tabelle 2">
            <a:extLst>
              <a:ext uri="{FF2B5EF4-FFF2-40B4-BE49-F238E27FC236}">
                <a16:creationId xmlns:a16="http://schemas.microsoft.com/office/drawing/2014/main" id="{E399376A-426E-4191-99E8-2739D4FF6CB0}"/>
              </a:ext>
            </a:extLst>
          </p:cNvPr>
          <p:cNvGraphicFramePr>
            <a:graphicFrameLocks noGrp="1"/>
          </p:cNvGraphicFramePr>
          <p:nvPr>
            <p:extLst>
              <p:ext uri="{D42A27DB-BD31-4B8C-83A1-F6EECF244321}">
                <p14:modId xmlns:p14="http://schemas.microsoft.com/office/powerpoint/2010/main" val="2513234019"/>
              </p:ext>
            </p:extLst>
          </p:nvPr>
        </p:nvGraphicFramePr>
        <p:xfrm>
          <a:off x="251520" y="3871446"/>
          <a:ext cx="8568945" cy="1188720"/>
        </p:xfrm>
        <a:graphic>
          <a:graphicData uri="http://schemas.openxmlformats.org/drawingml/2006/table">
            <a:tbl>
              <a:tblPr firstRow="1" bandRow="1">
                <a:tableStyleId>{08FB837D-C827-4EFA-A057-4D05807E0F7C}</a:tableStyleId>
              </a:tblPr>
              <a:tblGrid>
                <a:gridCol w="1080114">
                  <a:extLst>
                    <a:ext uri="{9D8B030D-6E8A-4147-A177-3AD203B41FA5}">
                      <a16:colId xmlns:a16="http://schemas.microsoft.com/office/drawing/2014/main" val="20000"/>
                    </a:ext>
                  </a:extLst>
                </a:gridCol>
                <a:gridCol w="552061">
                  <a:extLst>
                    <a:ext uri="{9D8B030D-6E8A-4147-A177-3AD203B41FA5}">
                      <a16:colId xmlns:a16="http://schemas.microsoft.com/office/drawing/2014/main" val="20001"/>
                    </a:ext>
                  </a:extLst>
                </a:gridCol>
                <a:gridCol w="528059">
                  <a:extLst>
                    <a:ext uri="{9D8B030D-6E8A-4147-A177-3AD203B41FA5}">
                      <a16:colId xmlns:a16="http://schemas.microsoft.com/office/drawing/2014/main" val="20002"/>
                    </a:ext>
                  </a:extLst>
                </a:gridCol>
                <a:gridCol w="576063">
                  <a:extLst>
                    <a:ext uri="{9D8B030D-6E8A-4147-A177-3AD203B41FA5}">
                      <a16:colId xmlns:a16="http://schemas.microsoft.com/office/drawing/2014/main" val="20003"/>
                    </a:ext>
                  </a:extLst>
                </a:gridCol>
                <a:gridCol w="552061">
                  <a:extLst>
                    <a:ext uri="{9D8B030D-6E8A-4147-A177-3AD203B41FA5}">
                      <a16:colId xmlns:a16="http://schemas.microsoft.com/office/drawing/2014/main" val="20004"/>
                    </a:ext>
                  </a:extLst>
                </a:gridCol>
                <a:gridCol w="552061">
                  <a:extLst>
                    <a:ext uri="{9D8B030D-6E8A-4147-A177-3AD203B41FA5}">
                      <a16:colId xmlns:a16="http://schemas.microsoft.com/office/drawing/2014/main" val="20005"/>
                    </a:ext>
                  </a:extLst>
                </a:gridCol>
                <a:gridCol w="552061">
                  <a:extLst>
                    <a:ext uri="{9D8B030D-6E8A-4147-A177-3AD203B41FA5}">
                      <a16:colId xmlns:a16="http://schemas.microsoft.com/office/drawing/2014/main" val="20006"/>
                    </a:ext>
                  </a:extLst>
                </a:gridCol>
                <a:gridCol w="552061">
                  <a:extLst>
                    <a:ext uri="{9D8B030D-6E8A-4147-A177-3AD203B41FA5}">
                      <a16:colId xmlns:a16="http://schemas.microsoft.com/office/drawing/2014/main" val="20007"/>
                    </a:ext>
                  </a:extLst>
                </a:gridCol>
                <a:gridCol w="552061">
                  <a:extLst>
                    <a:ext uri="{9D8B030D-6E8A-4147-A177-3AD203B41FA5}">
                      <a16:colId xmlns:a16="http://schemas.microsoft.com/office/drawing/2014/main" val="20008"/>
                    </a:ext>
                  </a:extLst>
                </a:gridCol>
                <a:gridCol w="552061">
                  <a:extLst>
                    <a:ext uri="{9D8B030D-6E8A-4147-A177-3AD203B41FA5}">
                      <a16:colId xmlns:a16="http://schemas.microsoft.com/office/drawing/2014/main" val="20009"/>
                    </a:ext>
                  </a:extLst>
                </a:gridCol>
                <a:gridCol w="552061">
                  <a:extLst>
                    <a:ext uri="{9D8B030D-6E8A-4147-A177-3AD203B41FA5}">
                      <a16:colId xmlns:a16="http://schemas.microsoft.com/office/drawing/2014/main" val="20010"/>
                    </a:ext>
                  </a:extLst>
                </a:gridCol>
                <a:gridCol w="552061">
                  <a:extLst>
                    <a:ext uri="{9D8B030D-6E8A-4147-A177-3AD203B41FA5}">
                      <a16:colId xmlns:a16="http://schemas.microsoft.com/office/drawing/2014/main" val="20011"/>
                    </a:ext>
                  </a:extLst>
                </a:gridCol>
                <a:gridCol w="552061">
                  <a:extLst>
                    <a:ext uri="{9D8B030D-6E8A-4147-A177-3AD203B41FA5}">
                      <a16:colId xmlns:a16="http://schemas.microsoft.com/office/drawing/2014/main" val="20012"/>
                    </a:ext>
                  </a:extLst>
                </a:gridCol>
                <a:gridCol w="864099">
                  <a:extLst>
                    <a:ext uri="{9D8B030D-6E8A-4147-A177-3AD203B41FA5}">
                      <a16:colId xmlns:a16="http://schemas.microsoft.com/office/drawing/2014/main" val="20013"/>
                    </a:ext>
                  </a:extLst>
                </a:gridCol>
              </a:tblGrid>
              <a:tr h="370840">
                <a:tc>
                  <a:txBody>
                    <a:bodyPr/>
                    <a:lstStyle>
                      <a:lvl1pPr marL="0" algn="l" defTabSz="914400" rtl="0" eaLnBrk="1" latinLnBrk="0" hangingPunct="1">
                        <a:defRPr sz="1800" b="1" kern="1200">
                          <a:solidFill>
                            <a:schemeClr val="lt1"/>
                          </a:solidFill>
                          <a:latin typeface="Tw Cen MT"/>
                        </a:defRPr>
                      </a:lvl1pPr>
                      <a:lvl2pPr marL="457200" algn="l" defTabSz="914400" rtl="0" eaLnBrk="1" latinLnBrk="0" hangingPunct="1">
                        <a:defRPr sz="1800" b="1" kern="1200">
                          <a:solidFill>
                            <a:schemeClr val="lt1"/>
                          </a:solidFill>
                          <a:latin typeface="Tw Cen MT"/>
                        </a:defRPr>
                      </a:lvl2pPr>
                      <a:lvl3pPr marL="914400" algn="l" defTabSz="914400" rtl="0" eaLnBrk="1" latinLnBrk="0" hangingPunct="1">
                        <a:defRPr sz="1800" b="1" kern="1200">
                          <a:solidFill>
                            <a:schemeClr val="lt1"/>
                          </a:solidFill>
                          <a:latin typeface="Tw Cen MT"/>
                        </a:defRPr>
                      </a:lvl3pPr>
                      <a:lvl4pPr marL="1371600" algn="l" defTabSz="914400" rtl="0" eaLnBrk="1" latinLnBrk="0" hangingPunct="1">
                        <a:defRPr sz="1800" b="1" kern="1200">
                          <a:solidFill>
                            <a:schemeClr val="lt1"/>
                          </a:solidFill>
                          <a:latin typeface="Tw Cen MT"/>
                        </a:defRPr>
                      </a:lvl4pPr>
                      <a:lvl5pPr marL="1828800" algn="l" defTabSz="914400" rtl="0" eaLnBrk="1" latinLnBrk="0" hangingPunct="1">
                        <a:defRPr sz="1800" b="1" kern="1200">
                          <a:solidFill>
                            <a:schemeClr val="lt1"/>
                          </a:solidFill>
                          <a:latin typeface="Tw Cen MT"/>
                        </a:defRPr>
                      </a:lvl5pPr>
                      <a:lvl6pPr marL="2286000" algn="l" defTabSz="914400" rtl="0" eaLnBrk="1" latinLnBrk="0" hangingPunct="1">
                        <a:defRPr sz="1800" b="1" kern="1200">
                          <a:solidFill>
                            <a:schemeClr val="lt1"/>
                          </a:solidFill>
                          <a:latin typeface="Tw Cen MT"/>
                        </a:defRPr>
                      </a:lvl6pPr>
                      <a:lvl7pPr marL="2743200" algn="l" defTabSz="914400" rtl="0" eaLnBrk="1" latinLnBrk="0" hangingPunct="1">
                        <a:defRPr sz="1800" b="1" kern="1200">
                          <a:solidFill>
                            <a:schemeClr val="lt1"/>
                          </a:solidFill>
                          <a:latin typeface="Tw Cen MT"/>
                        </a:defRPr>
                      </a:lvl7pPr>
                      <a:lvl8pPr marL="3200400" algn="l" defTabSz="914400" rtl="0" eaLnBrk="1" latinLnBrk="0" hangingPunct="1">
                        <a:defRPr sz="1800" b="1" kern="1200">
                          <a:solidFill>
                            <a:schemeClr val="lt1"/>
                          </a:solidFill>
                          <a:latin typeface="Tw Cen MT"/>
                        </a:defRPr>
                      </a:lvl8pPr>
                      <a:lvl9pPr marL="3657600" algn="l" defTabSz="914400" rtl="0" eaLnBrk="1" latinLnBrk="0" hangingPunct="1">
                        <a:defRPr sz="1800" b="1" kern="1200">
                          <a:solidFill>
                            <a:schemeClr val="lt1"/>
                          </a:solidFill>
                          <a:latin typeface="Tw Cen MT"/>
                        </a:defRPr>
                      </a:lvl9pPr>
                    </a:lstStyle>
                    <a:p>
                      <a:r>
                        <a:rPr lang="de-DE" sz="2000" dirty="0"/>
                        <a:t>Monat</a:t>
                      </a:r>
                      <a:endParaRPr lang="de-DE" sz="2000" dirty="0">
                        <a:solidFill>
                          <a:schemeClr val="bg2"/>
                        </a:solidFill>
                      </a:endParaRPr>
                    </a:p>
                  </a:txBody>
                  <a:tcPr/>
                </a:tc>
                <a:tc>
                  <a:txBody>
                    <a:bodyPr/>
                    <a:lstStyle>
                      <a:lvl1pPr marL="0" algn="l" defTabSz="914400" rtl="0" eaLnBrk="1" latinLnBrk="0" hangingPunct="1">
                        <a:defRPr sz="1800" b="1" kern="1200">
                          <a:solidFill>
                            <a:schemeClr val="lt1"/>
                          </a:solidFill>
                          <a:latin typeface="Tw Cen MT"/>
                        </a:defRPr>
                      </a:lvl1pPr>
                      <a:lvl2pPr marL="457200" algn="l" defTabSz="914400" rtl="0" eaLnBrk="1" latinLnBrk="0" hangingPunct="1">
                        <a:defRPr sz="1800" b="1" kern="1200">
                          <a:solidFill>
                            <a:schemeClr val="lt1"/>
                          </a:solidFill>
                          <a:latin typeface="Tw Cen MT"/>
                        </a:defRPr>
                      </a:lvl2pPr>
                      <a:lvl3pPr marL="914400" algn="l" defTabSz="914400" rtl="0" eaLnBrk="1" latinLnBrk="0" hangingPunct="1">
                        <a:defRPr sz="1800" b="1" kern="1200">
                          <a:solidFill>
                            <a:schemeClr val="lt1"/>
                          </a:solidFill>
                          <a:latin typeface="Tw Cen MT"/>
                        </a:defRPr>
                      </a:lvl3pPr>
                      <a:lvl4pPr marL="1371600" algn="l" defTabSz="914400" rtl="0" eaLnBrk="1" latinLnBrk="0" hangingPunct="1">
                        <a:defRPr sz="1800" b="1" kern="1200">
                          <a:solidFill>
                            <a:schemeClr val="lt1"/>
                          </a:solidFill>
                          <a:latin typeface="Tw Cen MT"/>
                        </a:defRPr>
                      </a:lvl4pPr>
                      <a:lvl5pPr marL="1828800" algn="l" defTabSz="914400" rtl="0" eaLnBrk="1" latinLnBrk="0" hangingPunct="1">
                        <a:defRPr sz="1800" b="1" kern="1200">
                          <a:solidFill>
                            <a:schemeClr val="lt1"/>
                          </a:solidFill>
                          <a:latin typeface="Tw Cen MT"/>
                        </a:defRPr>
                      </a:lvl5pPr>
                      <a:lvl6pPr marL="2286000" algn="l" defTabSz="914400" rtl="0" eaLnBrk="1" latinLnBrk="0" hangingPunct="1">
                        <a:defRPr sz="1800" b="1" kern="1200">
                          <a:solidFill>
                            <a:schemeClr val="lt1"/>
                          </a:solidFill>
                          <a:latin typeface="Tw Cen MT"/>
                        </a:defRPr>
                      </a:lvl6pPr>
                      <a:lvl7pPr marL="2743200" algn="l" defTabSz="914400" rtl="0" eaLnBrk="1" latinLnBrk="0" hangingPunct="1">
                        <a:defRPr sz="1800" b="1" kern="1200">
                          <a:solidFill>
                            <a:schemeClr val="lt1"/>
                          </a:solidFill>
                          <a:latin typeface="Tw Cen MT"/>
                        </a:defRPr>
                      </a:lvl7pPr>
                      <a:lvl8pPr marL="3200400" algn="l" defTabSz="914400" rtl="0" eaLnBrk="1" latinLnBrk="0" hangingPunct="1">
                        <a:defRPr sz="1800" b="1" kern="1200">
                          <a:solidFill>
                            <a:schemeClr val="lt1"/>
                          </a:solidFill>
                          <a:latin typeface="Tw Cen MT"/>
                        </a:defRPr>
                      </a:lvl8pPr>
                      <a:lvl9pPr marL="3657600" algn="l" defTabSz="914400" rtl="0" eaLnBrk="1" latinLnBrk="0" hangingPunct="1">
                        <a:defRPr sz="1800" b="1" kern="1200">
                          <a:solidFill>
                            <a:schemeClr val="lt1"/>
                          </a:solidFill>
                          <a:latin typeface="Tw Cen MT"/>
                        </a:defRPr>
                      </a:lvl9pPr>
                    </a:lstStyle>
                    <a:p>
                      <a:pPr algn="ctr"/>
                      <a:r>
                        <a:rPr lang="de-DE" sz="2000" dirty="0"/>
                        <a:t>J</a:t>
                      </a:r>
                      <a:endParaRPr lang="de-DE" sz="2000" dirty="0">
                        <a:solidFill>
                          <a:schemeClr val="bg2"/>
                        </a:solidFill>
                      </a:endParaRPr>
                    </a:p>
                  </a:txBody>
                  <a:tcPr anchor="ctr"/>
                </a:tc>
                <a:tc>
                  <a:txBody>
                    <a:bodyPr/>
                    <a:lstStyle>
                      <a:lvl1pPr marL="0" algn="l" defTabSz="914400" rtl="0" eaLnBrk="1" latinLnBrk="0" hangingPunct="1">
                        <a:defRPr sz="1800" b="1" kern="1200">
                          <a:solidFill>
                            <a:schemeClr val="lt1"/>
                          </a:solidFill>
                          <a:latin typeface="Tw Cen MT"/>
                        </a:defRPr>
                      </a:lvl1pPr>
                      <a:lvl2pPr marL="457200" algn="l" defTabSz="914400" rtl="0" eaLnBrk="1" latinLnBrk="0" hangingPunct="1">
                        <a:defRPr sz="1800" b="1" kern="1200">
                          <a:solidFill>
                            <a:schemeClr val="lt1"/>
                          </a:solidFill>
                          <a:latin typeface="Tw Cen MT"/>
                        </a:defRPr>
                      </a:lvl2pPr>
                      <a:lvl3pPr marL="914400" algn="l" defTabSz="914400" rtl="0" eaLnBrk="1" latinLnBrk="0" hangingPunct="1">
                        <a:defRPr sz="1800" b="1" kern="1200">
                          <a:solidFill>
                            <a:schemeClr val="lt1"/>
                          </a:solidFill>
                          <a:latin typeface="Tw Cen MT"/>
                        </a:defRPr>
                      </a:lvl3pPr>
                      <a:lvl4pPr marL="1371600" algn="l" defTabSz="914400" rtl="0" eaLnBrk="1" latinLnBrk="0" hangingPunct="1">
                        <a:defRPr sz="1800" b="1" kern="1200">
                          <a:solidFill>
                            <a:schemeClr val="lt1"/>
                          </a:solidFill>
                          <a:latin typeface="Tw Cen MT"/>
                        </a:defRPr>
                      </a:lvl4pPr>
                      <a:lvl5pPr marL="1828800" algn="l" defTabSz="914400" rtl="0" eaLnBrk="1" latinLnBrk="0" hangingPunct="1">
                        <a:defRPr sz="1800" b="1" kern="1200">
                          <a:solidFill>
                            <a:schemeClr val="lt1"/>
                          </a:solidFill>
                          <a:latin typeface="Tw Cen MT"/>
                        </a:defRPr>
                      </a:lvl5pPr>
                      <a:lvl6pPr marL="2286000" algn="l" defTabSz="914400" rtl="0" eaLnBrk="1" latinLnBrk="0" hangingPunct="1">
                        <a:defRPr sz="1800" b="1" kern="1200">
                          <a:solidFill>
                            <a:schemeClr val="lt1"/>
                          </a:solidFill>
                          <a:latin typeface="Tw Cen MT"/>
                        </a:defRPr>
                      </a:lvl6pPr>
                      <a:lvl7pPr marL="2743200" algn="l" defTabSz="914400" rtl="0" eaLnBrk="1" latinLnBrk="0" hangingPunct="1">
                        <a:defRPr sz="1800" b="1" kern="1200">
                          <a:solidFill>
                            <a:schemeClr val="lt1"/>
                          </a:solidFill>
                          <a:latin typeface="Tw Cen MT"/>
                        </a:defRPr>
                      </a:lvl7pPr>
                      <a:lvl8pPr marL="3200400" algn="l" defTabSz="914400" rtl="0" eaLnBrk="1" latinLnBrk="0" hangingPunct="1">
                        <a:defRPr sz="1800" b="1" kern="1200">
                          <a:solidFill>
                            <a:schemeClr val="lt1"/>
                          </a:solidFill>
                          <a:latin typeface="Tw Cen MT"/>
                        </a:defRPr>
                      </a:lvl8pPr>
                      <a:lvl9pPr marL="3657600" algn="l" defTabSz="914400" rtl="0" eaLnBrk="1" latinLnBrk="0" hangingPunct="1">
                        <a:defRPr sz="1800" b="1" kern="1200">
                          <a:solidFill>
                            <a:schemeClr val="lt1"/>
                          </a:solidFill>
                          <a:latin typeface="Tw Cen MT"/>
                        </a:defRPr>
                      </a:lvl9pPr>
                    </a:lstStyle>
                    <a:p>
                      <a:pPr algn="ctr"/>
                      <a:r>
                        <a:rPr lang="de-DE" sz="2000" dirty="0"/>
                        <a:t>F</a:t>
                      </a:r>
                      <a:endParaRPr lang="de-DE" sz="2000" dirty="0">
                        <a:solidFill>
                          <a:schemeClr val="bg2"/>
                        </a:solidFill>
                      </a:endParaRPr>
                    </a:p>
                  </a:txBody>
                  <a:tcPr anchor="ctr"/>
                </a:tc>
                <a:tc>
                  <a:txBody>
                    <a:bodyPr/>
                    <a:lstStyle>
                      <a:lvl1pPr marL="0" algn="l" defTabSz="914400" rtl="0" eaLnBrk="1" latinLnBrk="0" hangingPunct="1">
                        <a:defRPr sz="1800" b="1" kern="1200">
                          <a:solidFill>
                            <a:schemeClr val="lt1"/>
                          </a:solidFill>
                          <a:latin typeface="Tw Cen MT"/>
                        </a:defRPr>
                      </a:lvl1pPr>
                      <a:lvl2pPr marL="457200" algn="l" defTabSz="914400" rtl="0" eaLnBrk="1" latinLnBrk="0" hangingPunct="1">
                        <a:defRPr sz="1800" b="1" kern="1200">
                          <a:solidFill>
                            <a:schemeClr val="lt1"/>
                          </a:solidFill>
                          <a:latin typeface="Tw Cen MT"/>
                        </a:defRPr>
                      </a:lvl2pPr>
                      <a:lvl3pPr marL="914400" algn="l" defTabSz="914400" rtl="0" eaLnBrk="1" latinLnBrk="0" hangingPunct="1">
                        <a:defRPr sz="1800" b="1" kern="1200">
                          <a:solidFill>
                            <a:schemeClr val="lt1"/>
                          </a:solidFill>
                          <a:latin typeface="Tw Cen MT"/>
                        </a:defRPr>
                      </a:lvl3pPr>
                      <a:lvl4pPr marL="1371600" algn="l" defTabSz="914400" rtl="0" eaLnBrk="1" latinLnBrk="0" hangingPunct="1">
                        <a:defRPr sz="1800" b="1" kern="1200">
                          <a:solidFill>
                            <a:schemeClr val="lt1"/>
                          </a:solidFill>
                          <a:latin typeface="Tw Cen MT"/>
                        </a:defRPr>
                      </a:lvl4pPr>
                      <a:lvl5pPr marL="1828800" algn="l" defTabSz="914400" rtl="0" eaLnBrk="1" latinLnBrk="0" hangingPunct="1">
                        <a:defRPr sz="1800" b="1" kern="1200">
                          <a:solidFill>
                            <a:schemeClr val="lt1"/>
                          </a:solidFill>
                          <a:latin typeface="Tw Cen MT"/>
                        </a:defRPr>
                      </a:lvl5pPr>
                      <a:lvl6pPr marL="2286000" algn="l" defTabSz="914400" rtl="0" eaLnBrk="1" latinLnBrk="0" hangingPunct="1">
                        <a:defRPr sz="1800" b="1" kern="1200">
                          <a:solidFill>
                            <a:schemeClr val="lt1"/>
                          </a:solidFill>
                          <a:latin typeface="Tw Cen MT"/>
                        </a:defRPr>
                      </a:lvl6pPr>
                      <a:lvl7pPr marL="2743200" algn="l" defTabSz="914400" rtl="0" eaLnBrk="1" latinLnBrk="0" hangingPunct="1">
                        <a:defRPr sz="1800" b="1" kern="1200">
                          <a:solidFill>
                            <a:schemeClr val="lt1"/>
                          </a:solidFill>
                          <a:latin typeface="Tw Cen MT"/>
                        </a:defRPr>
                      </a:lvl7pPr>
                      <a:lvl8pPr marL="3200400" algn="l" defTabSz="914400" rtl="0" eaLnBrk="1" latinLnBrk="0" hangingPunct="1">
                        <a:defRPr sz="1800" b="1" kern="1200">
                          <a:solidFill>
                            <a:schemeClr val="lt1"/>
                          </a:solidFill>
                          <a:latin typeface="Tw Cen MT"/>
                        </a:defRPr>
                      </a:lvl8pPr>
                      <a:lvl9pPr marL="3657600" algn="l" defTabSz="914400" rtl="0" eaLnBrk="1" latinLnBrk="0" hangingPunct="1">
                        <a:defRPr sz="1800" b="1" kern="1200">
                          <a:solidFill>
                            <a:schemeClr val="lt1"/>
                          </a:solidFill>
                          <a:latin typeface="Tw Cen MT"/>
                        </a:defRPr>
                      </a:lvl9pPr>
                    </a:lstStyle>
                    <a:p>
                      <a:pPr algn="ctr"/>
                      <a:r>
                        <a:rPr lang="de-DE" sz="2000" dirty="0"/>
                        <a:t>M</a:t>
                      </a:r>
                      <a:endParaRPr lang="de-DE" sz="2000" dirty="0">
                        <a:solidFill>
                          <a:schemeClr val="bg2"/>
                        </a:solidFill>
                      </a:endParaRPr>
                    </a:p>
                  </a:txBody>
                  <a:tcPr anchor="ctr"/>
                </a:tc>
                <a:tc>
                  <a:txBody>
                    <a:bodyPr/>
                    <a:lstStyle>
                      <a:lvl1pPr marL="0" algn="l" defTabSz="914400" rtl="0" eaLnBrk="1" latinLnBrk="0" hangingPunct="1">
                        <a:defRPr sz="1800" b="1" kern="1200">
                          <a:solidFill>
                            <a:schemeClr val="lt1"/>
                          </a:solidFill>
                          <a:latin typeface="Tw Cen MT"/>
                        </a:defRPr>
                      </a:lvl1pPr>
                      <a:lvl2pPr marL="457200" algn="l" defTabSz="914400" rtl="0" eaLnBrk="1" latinLnBrk="0" hangingPunct="1">
                        <a:defRPr sz="1800" b="1" kern="1200">
                          <a:solidFill>
                            <a:schemeClr val="lt1"/>
                          </a:solidFill>
                          <a:latin typeface="Tw Cen MT"/>
                        </a:defRPr>
                      </a:lvl2pPr>
                      <a:lvl3pPr marL="914400" algn="l" defTabSz="914400" rtl="0" eaLnBrk="1" latinLnBrk="0" hangingPunct="1">
                        <a:defRPr sz="1800" b="1" kern="1200">
                          <a:solidFill>
                            <a:schemeClr val="lt1"/>
                          </a:solidFill>
                          <a:latin typeface="Tw Cen MT"/>
                        </a:defRPr>
                      </a:lvl3pPr>
                      <a:lvl4pPr marL="1371600" algn="l" defTabSz="914400" rtl="0" eaLnBrk="1" latinLnBrk="0" hangingPunct="1">
                        <a:defRPr sz="1800" b="1" kern="1200">
                          <a:solidFill>
                            <a:schemeClr val="lt1"/>
                          </a:solidFill>
                          <a:latin typeface="Tw Cen MT"/>
                        </a:defRPr>
                      </a:lvl4pPr>
                      <a:lvl5pPr marL="1828800" algn="l" defTabSz="914400" rtl="0" eaLnBrk="1" latinLnBrk="0" hangingPunct="1">
                        <a:defRPr sz="1800" b="1" kern="1200">
                          <a:solidFill>
                            <a:schemeClr val="lt1"/>
                          </a:solidFill>
                          <a:latin typeface="Tw Cen MT"/>
                        </a:defRPr>
                      </a:lvl5pPr>
                      <a:lvl6pPr marL="2286000" algn="l" defTabSz="914400" rtl="0" eaLnBrk="1" latinLnBrk="0" hangingPunct="1">
                        <a:defRPr sz="1800" b="1" kern="1200">
                          <a:solidFill>
                            <a:schemeClr val="lt1"/>
                          </a:solidFill>
                          <a:latin typeface="Tw Cen MT"/>
                        </a:defRPr>
                      </a:lvl6pPr>
                      <a:lvl7pPr marL="2743200" algn="l" defTabSz="914400" rtl="0" eaLnBrk="1" latinLnBrk="0" hangingPunct="1">
                        <a:defRPr sz="1800" b="1" kern="1200">
                          <a:solidFill>
                            <a:schemeClr val="lt1"/>
                          </a:solidFill>
                          <a:latin typeface="Tw Cen MT"/>
                        </a:defRPr>
                      </a:lvl7pPr>
                      <a:lvl8pPr marL="3200400" algn="l" defTabSz="914400" rtl="0" eaLnBrk="1" latinLnBrk="0" hangingPunct="1">
                        <a:defRPr sz="1800" b="1" kern="1200">
                          <a:solidFill>
                            <a:schemeClr val="lt1"/>
                          </a:solidFill>
                          <a:latin typeface="Tw Cen MT"/>
                        </a:defRPr>
                      </a:lvl8pPr>
                      <a:lvl9pPr marL="3657600" algn="l" defTabSz="914400" rtl="0" eaLnBrk="1" latinLnBrk="0" hangingPunct="1">
                        <a:defRPr sz="1800" b="1" kern="1200">
                          <a:solidFill>
                            <a:schemeClr val="lt1"/>
                          </a:solidFill>
                          <a:latin typeface="Tw Cen MT"/>
                        </a:defRPr>
                      </a:lvl9pPr>
                    </a:lstStyle>
                    <a:p>
                      <a:pPr algn="ctr"/>
                      <a:r>
                        <a:rPr lang="de-DE" sz="2000" dirty="0"/>
                        <a:t>A</a:t>
                      </a:r>
                      <a:endParaRPr lang="de-DE" sz="2000" dirty="0">
                        <a:solidFill>
                          <a:schemeClr val="bg2"/>
                        </a:solidFill>
                      </a:endParaRPr>
                    </a:p>
                  </a:txBody>
                  <a:tcPr anchor="ctr"/>
                </a:tc>
                <a:tc>
                  <a:txBody>
                    <a:bodyPr/>
                    <a:lstStyle>
                      <a:lvl1pPr marL="0" algn="l" defTabSz="914400" rtl="0" eaLnBrk="1" latinLnBrk="0" hangingPunct="1">
                        <a:defRPr sz="1800" b="1" kern="1200">
                          <a:solidFill>
                            <a:schemeClr val="lt1"/>
                          </a:solidFill>
                          <a:latin typeface="Tw Cen MT"/>
                        </a:defRPr>
                      </a:lvl1pPr>
                      <a:lvl2pPr marL="457200" algn="l" defTabSz="914400" rtl="0" eaLnBrk="1" latinLnBrk="0" hangingPunct="1">
                        <a:defRPr sz="1800" b="1" kern="1200">
                          <a:solidFill>
                            <a:schemeClr val="lt1"/>
                          </a:solidFill>
                          <a:latin typeface="Tw Cen MT"/>
                        </a:defRPr>
                      </a:lvl2pPr>
                      <a:lvl3pPr marL="914400" algn="l" defTabSz="914400" rtl="0" eaLnBrk="1" latinLnBrk="0" hangingPunct="1">
                        <a:defRPr sz="1800" b="1" kern="1200">
                          <a:solidFill>
                            <a:schemeClr val="lt1"/>
                          </a:solidFill>
                          <a:latin typeface="Tw Cen MT"/>
                        </a:defRPr>
                      </a:lvl3pPr>
                      <a:lvl4pPr marL="1371600" algn="l" defTabSz="914400" rtl="0" eaLnBrk="1" latinLnBrk="0" hangingPunct="1">
                        <a:defRPr sz="1800" b="1" kern="1200">
                          <a:solidFill>
                            <a:schemeClr val="lt1"/>
                          </a:solidFill>
                          <a:latin typeface="Tw Cen MT"/>
                        </a:defRPr>
                      </a:lvl4pPr>
                      <a:lvl5pPr marL="1828800" algn="l" defTabSz="914400" rtl="0" eaLnBrk="1" latinLnBrk="0" hangingPunct="1">
                        <a:defRPr sz="1800" b="1" kern="1200">
                          <a:solidFill>
                            <a:schemeClr val="lt1"/>
                          </a:solidFill>
                          <a:latin typeface="Tw Cen MT"/>
                        </a:defRPr>
                      </a:lvl5pPr>
                      <a:lvl6pPr marL="2286000" algn="l" defTabSz="914400" rtl="0" eaLnBrk="1" latinLnBrk="0" hangingPunct="1">
                        <a:defRPr sz="1800" b="1" kern="1200">
                          <a:solidFill>
                            <a:schemeClr val="lt1"/>
                          </a:solidFill>
                          <a:latin typeface="Tw Cen MT"/>
                        </a:defRPr>
                      </a:lvl6pPr>
                      <a:lvl7pPr marL="2743200" algn="l" defTabSz="914400" rtl="0" eaLnBrk="1" latinLnBrk="0" hangingPunct="1">
                        <a:defRPr sz="1800" b="1" kern="1200">
                          <a:solidFill>
                            <a:schemeClr val="lt1"/>
                          </a:solidFill>
                          <a:latin typeface="Tw Cen MT"/>
                        </a:defRPr>
                      </a:lvl7pPr>
                      <a:lvl8pPr marL="3200400" algn="l" defTabSz="914400" rtl="0" eaLnBrk="1" latinLnBrk="0" hangingPunct="1">
                        <a:defRPr sz="1800" b="1" kern="1200">
                          <a:solidFill>
                            <a:schemeClr val="lt1"/>
                          </a:solidFill>
                          <a:latin typeface="Tw Cen MT"/>
                        </a:defRPr>
                      </a:lvl8pPr>
                      <a:lvl9pPr marL="3657600" algn="l" defTabSz="914400" rtl="0" eaLnBrk="1" latinLnBrk="0" hangingPunct="1">
                        <a:defRPr sz="1800" b="1" kern="1200">
                          <a:solidFill>
                            <a:schemeClr val="lt1"/>
                          </a:solidFill>
                          <a:latin typeface="Tw Cen MT"/>
                        </a:defRPr>
                      </a:lvl9pPr>
                    </a:lstStyle>
                    <a:p>
                      <a:pPr algn="ctr"/>
                      <a:r>
                        <a:rPr lang="de-DE" sz="2000" dirty="0"/>
                        <a:t>M</a:t>
                      </a:r>
                      <a:endParaRPr lang="de-DE" sz="2000" dirty="0">
                        <a:solidFill>
                          <a:schemeClr val="bg2"/>
                        </a:solidFill>
                      </a:endParaRPr>
                    </a:p>
                  </a:txBody>
                  <a:tcPr anchor="ctr"/>
                </a:tc>
                <a:tc>
                  <a:txBody>
                    <a:bodyPr/>
                    <a:lstStyle>
                      <a:lvl1pPr marL="0" algn="l" defTabSz="914400" rtl="0" eaLnBrk="1" latinLnBrk="0" hangingPunct="1">
                        <a:defRPr sz="1800" b="1" kern="1200">
                          <a:solidFill>
                            <a:schemeClr val="lt1"/>
                          </a:solidFill>
                          <a:latin typeface="Tw Cen MT"/>
                        </a:defRPr>
                      </a:lvl1pPr>
                      <a:lvl2pPr marL="457200" algn="l" defTabSz="914400" rtl="0" eaLnBrk="1" latinLnBrk="0" hangingPunct="1">
                        <a:defRPr sz="1800" b="1" kern="1200">
                          <a:solidFill>
                            <a:schemeClr val="lt1"/>
                          </a:solidFill>
                          <a:latin typeface="Tw Cen MT"/>
                        </a:defRPr>
                      </a:lvl2pPr>
                      <a:lvl3pPr marL="914400" algn="l" defTabSz="914400" rtl="0" eaLnBrk="1" latinLnBrk="0" hangingPunct="1">
                        <a:defRPr sz="1800" b="1" kern="1200">
                          <a:solidFill>
                            <a:schemeClr val="lt1"/>
                          </a:solidFill>
                          <a:latin typeface="Tw Cen MT"/>
                        </a:defRPr>
                      </a:lvl3pPr>
                      <a:lvl4pPr marL="1371600" algn="l" defTabSz="914400" rtl="0" eaLnBrk="1" latinLnBrk="0" hangingPunct="1">
                        <a:defRPr sz="1800" b="1" kern="1200">
                          <a:solidFill>
                            <a:schemeClr val="lt1"/>
                          </a:solidFill>
                          <a:latin typeface="Tw Cen MT"/>
                        </a:defRPr>
                      </a:lvl4pPr>
                      <a:lvl5pPr marL="1828800" algn="l" defTabSz="914400" rtl="0" eaLnBrk="1" latinLnBrk="0" hangingPunct="1">
                        <a:defRPr sz="1800" b="1" kern="1200">
                          <a:solidFill>
                            <a:schemeClr val="lt1"/>
                          </a:solidFill>
                          <a:latin typeface="Tw Cen MT"/>
                        </a:defRPr>
                      </a:lvl5pPr>
                      <a:lvl6pPr marL="2286000" algn="l" defTabSz="914400" rtl="0" eaLnBrk="1" latinLnBrk="0" hangingPunct="1">
                        <a:defRPr sz="1800" b="1" kern="1200">
                          <a:solidFill>
                            <a:schemeClr val="lt1"/>
                          </a:solidFill>
                          <a:latin typeface="Tw Cen MT"/>
                        </a:defRPr>
                      </a:lvl6pPr>
                      <a:lvl7pPr marL="2743200" algn="l" defTabSz="914400" rtl="0" eaLnBrk="1" latinLnBrk="0" hangingPunct="1">
                        <a:defRPr sz="1800" b="1" kern="1200">
                          <a:solidFill>
                            <a:schemeClr val="lt1"/>
                          </a:solidFill>
                          <a:latin typeface="Tw Cen MT"/>
                        </a:defRPr>
                      </a:lvl7pPr>
                      <a:lvl8pPr marL="3200400" algn="l" defTabSz="914400" rtl="0" eaLnBrk="1" latinLnBrk="0" hangingPunct="1">
                        <a:defRPr sz="1800" b="1" kern="1200">
                          <a:solidFill>
                            <a:schemeClr val="lt1"/>
                          </a:solidFill>
                          <a:latin typeface="Tw Cen MT"/>
                        </a:defRPr>
                      </a:lvl8pPr>
                      <a:lvl9pPr marL="3657600" algn="l" defTabSz="914400" rtl="0" eaLnBrk="1" latinLnBrk="0" hangingPunct="1">
                        <a:defRPr sz="1800" b="1" kern="1200">
                          <a:solidFill>
                            <a:schemeClr val="lt1"/>
                          </a:solidFill>
                          <a:latin typeface="Tw Cen MT"/>
                        </a:defRPr>
                      </a:lvl9pPr>
                    </a:lstStyle>
                    <a:p>
                      <a:pPr algn="ctr"/>
                      <a:r>
                        <a:rPr lang="de-DE" sz="2000" dirty="0"/>
                        <a:t>J</a:t>
                      </a:r>
                      <a:endParaRPr lang="de-DE" sz="2000" dirty="0">
                        <a:solidFill>
                          <a:schemeClr val="bg2"/>
                        </a:solidFill>
                      </a:endParaRPr>
                    </a:p>
                  </a:txBody>
                  <a:tcPr anchor="ctr"/>
                </a:tc>
                <a:tc>
                  <a:txBody>
                    <a:bodyPr/>
                    <a:lstStyle>
                      <a:lvl1pPr marL="0" algn="l" defTabSz="914400" rtl="0" eaLnBrk="1" latinLnBrk="0" hangingPunct="1">
                        <a:defRPr sz="1800" b="1" kern="1200">
                          <a:solidFill>
                            <a:schemeClr val="lt1"/>
                          </a:solidFill>
                          <a:latin typeface="Tw Cen MT"/>
                        </a:defRPr>
                      </a:lvl1pPr>
                      <a:lvl2pPr marL="457200" algn="l" defTabSz="914400" rtl="0" eaLnBrk="1" latinLnBrk="0" hangingPunct="1">
                        <a:defRPr sz="1800" b="1" kern="1200">
                          <a:solidFill>
                            <a:schemeClr val="lt1"/>
                          </a:solidFill>
                          <a:latin typeface="Tw Cen MT"/>
                        </a:defRPr>
                      </a:lvl2pPr>
                      <a:lvl3pPr marL="914400" algn="l" defTabSz="914400" rtl="0" eaLnBrk="1" latinLnBrk="0" hangingPunct="1">
                        <a:defRPr sz="1800" b="1" kern="1200">
                          <a:solidFill>
                            <a:schemeClr val="lt1"/>
                          </a:solidFill>
                          <a:latin typeface="Tw Cen MT"/>
                        </a:defRPr>
                      </a:lvl3pPr>
                      <a:lvl4pPr marL="1371600" algn="l" defTabSz="914400" rtl="0" eaLnBrk="1" latinLnBrk="0" hangingPunct="1">
                        <a:defRPr sz="1800" b="1" kern="1200">
                          <a:solidFill>
                            <a:schemeClr val="lt1"/>
                          </a:solidFill>
                          <a:latin typeface="Tw Cen MT"/>
                        </a:defRPr>
                      </a:lvl4pPr>
                      <a:lvl5pPr marL="1828800" algn="l" defTabSz="914400" rtl="0" eaLnBrk="1" latinLnBrk="0" hangingPunct="1">
                        <a:defRPr sz="1800" b="1" kern="1200">
                          <a:solidFill>
                            <a:schemeClr val="lt1"/>
                          </a:solidFill>
                          <a:latin typeface="Tw Cen MT"/>
                        </a:defRPr>
                      </a:lvl5pPr>
                      <a:lvl6pPr marL="2286000" algn="l" defTabSz="914400" rtl="0" eaLnBrk="1" latinLnBrk="0" hangingPunct="1">
                        <a:defRPr sz="1800" b="1" kern="1200">
                          <a:solidFill>
                            <a:schemeClr val="lt1"/>
                          </a:solidFill>
                          <a:latin typeface="Tw Cen MT"/>
                        </a:defRPr>
                      </a:lvl6pPr>
                      <a:lvl7pPr marL="2743200" algn="l" defTabSz="914400" rtl="0" eaLnBrk="1" latinLnBrk="0" hangingPunct="1">
                        <a:defRPr sz="1800" b="1" kern="1200">
                          <a:solidFill>
                            <a:schemeClr val="lt1"/>
                          </a:solidFill>
                          <a:latin typeface="Tw Cen MT"/>
                        </a:defRPr>
                      </a:lvl7pPr>
                      <a:lvl8pPr marL="3200400" algn="l" defTabSz="914400" rtl="0" eaLnBrk="1" latinLnBrk="0" hangingPunct="1">
                        <a:defRPr sz="1800" b="1" kern="1200">
                          <a:solidFill>
                            <a:schemeClr val="lt1"/>
                          </a:solidFill>
                          <a:latin typeface="Tw Cen MT"/>
                        </a:defRPr>
                      </a:lvl8pPr>
                      <a:lvl9pPr marL="3657600" algn="l" defTabSz="914400" rtl="0" eaLnBrk="1" latinLnBrk="0" hangingPunct="1">
                        <a:defRPr sz="1800" b="1" kern="1200">
                          <a:solidFill>
                            <a:schemeClr val="lt1"/>
                          </a:solidFill>
                          <a:latin typeface="Tw Cen MT"/>
                        </a:defRPr>
                      </a:lvl9pPr>
                    </a:lstStyle>
                    <a:p>
                      <a:pPr algn="ctr"/>
                      <a:r>
                        <a:rPr lang="de-DE" sz="2000" dirty="0"/>
                        <a:t>J</a:t>
                      </a:r>
                      <a:endParaRPr lang="de-DE" sz="2000" dirty="0">
                        <a:solidFill>
                          <a:schemeClr val="bg2"/>
                        </a:solidFill>
                      </a:endParaRPr>
                    </a:p>
                  </a:txBody>
                  <a:tcPr anchor="ctr"/>
                </a:tc>
                <a:tc>
                  <a:txBody>
                    <a:bodyPr/>
                    <a:lstStyle>
                      <a:lvl1pPr marL="0" algn="l" defTabSz="914400" rtl="0" eaLnBrk="1" latinLnBrk="0" hangingPunct="1">
                        <a:defRPr sz="1800" b="1" kern="1200">
                          <a:solidFill>
                            <a:schemeClr val="lt1"/>
                          </a:solidFill>
                          <a:latin typeface="Tw Cen MT"/>
                        </a:defRPr>
                      </a:lvl1pPr>
                      <a:lvl2pPr marL="457200" algn="l" defTabSz="914400" rtl="0" eaLnBrk="1" latinLnBrk="0" hangingPunct="1">
                        <a:defRPr sz="1800" b="1" kern="1200">
                          <a:solidFill>
                            <a:schemeClr val="lt1"/>
                          </a:solidFill>
                          <a:latin typeface="Tw Cen MT"/>
                        </a:defRPr>
                      </a:lvl2pPr>
                      <a:lvl3pPr marL="914400" algn="l" defTabSz="914400" rtl="0" eaLnBrk="1" latinLnBrk="0" hangingPunct="1">
                        <a:defRPr sz="1800" b="1" kern="1200">
                          <a:solidFill>
                            <a:schemeClr val="lt1"/>
                          </a:solidFill>
                          <a:latin typeface="Tw Cen MT"/>
                        </a:defRPr>
                      </a:lvl3pPr>
                      <a:lvl4pPr marL="1371600" algn="l" defTabSz="914400" rtl="0" eaLnBrk="1" latinLnBrk="0" hangingPunct="1">
                        <a:defRPr sz="1800" b="1" kern="1200">
                          <a:solidFill>
                            <a:schemeClr val="lt1"/>
                          </a:solidFill>
                          <a:latin typeface="Tw Cen MT"/>
                        </a:defRPr>
                      </a:lvl4pPr>
                      <a:lvl5pPr marL="1828800" algn="l" defTabSz="914400" rtl="0" eaLnBrk="1" latinLnBrk="0" hangingPunct="1">
                        <a:defRPr sz="1800" b="1" kern="1200">
                          <a:solidFill>
                            <a:schemeClr val="lt1"/>
                          </a:solidFill>
                          <a:latin typeface="Tw Cen MT"/>
                        </a:defRPr>
                      </a:lvl5pPr>
                      <a:lvl6pPr marL="2286000" algn="l" defTabSz="914400" rtl="0" eaLnBrk="1" latinLnBrk="0" hangingPunct="1">
                        <a:defRPr sz="1800" b="1" kern="1200">
                          <a:solidFill>
                            <a:schemeClr val="lt1"/>
                          </a:solidFill>
                          <a:latin typeface="Tw Cen MT"/>
                        </a:defRPr>
                      </a:lvl6pPr>
                      <a:lvl7pPr marL="2743200" algn="l" defTabSz="914400" rtl="0" eaLnBrk="1" latinLnBrk="0" hangingPunct="1">
                        <a:defRPr sz="1800" b="1" kern="1200">
                          <a:solidFill>
                            <a:schemeClr val="lt1"/>
                          </a:solidFill>
                          <a:latin typeface="Tw Cen MT"/>
                        </a:defRPr>
                      </a:lvl7pPr>
                      <a:lvl8pPr marL="3200400" algn="l" defTabSz="914400" rtl="0" eaLnBrk="1" latinLnBrk="0" hangingPunct="1">
                        <a:defRPr sz="1800" b="1" kern="1200">
                          <a:solidFill>
                            <a:schemeClr val="lt1"/>
                          </a:solidFill>
                          <a:latin typeface="Tw Cen MT"/>
                        </a:defRPr>
                      </a:lvl8pPr>
                      <a:lvl9pPr marL="3657600" algn="l" defTabSz="914400" rtl="0" eaLnBrk="1" latinLnBrk="0" hangingPunct="1">
                        <a:defRPr sz="1800" b="1" kern="1200">
                          <a:solidFill>
                            <a:schemeClr val="lt1"/>
                          </a:solidFill>
                          <a:latin typeface="Tw Cen MT"/>
                        </a:defRPr>
                      </a:lvl9pPr>
                    </a:lstStyle>
                    <a:p>
                      <a:pPr algn="ctr"/>
                      <a:r>
                        <a:rPr lang="de-DE" sz="2000" dirty="0"/>
                        <a:t>A</a:t>
                      </a:r>
                      <a:endParaRPr lang="de-DE" sz="2000" dirty="0">
                        <a:solidFill>
                          <a:schemeClr val="bg2"/>
                        </a:solidFill>
                      </a:endParaRPr>
                    </a:p>
                  </a:txBody>
                  <a:tcPr anchor="ctr"/>
                </a:tc>
                <a:tc>
                  <a:txBody>
                    <a:bodyPr/>
                    <a:lstStyle>
                      <a:lvl1pPr marL="0" algn="l" defTabSz="914400" rtl="0" eaLnBrk="1" latinLnBrk="0" hangingPunct="1">
                        <a:defRPr sz="1800" b="1" kern="1200">
                          <a:solidFill>
                            <a:schemeClr val="lt1"/>
                          </a:solidFill>
                          <a:latin typeface="Tw Cen MT"/>
                        </a:defRPr>
                      </a:lvl1pPr>
                      <a:lvl2pPr marL="457200" algn="l" defTabSz="914400" rtl="0" eaLnBrk="1" latinLnBrk="0" hangingPunct="1">
                        <a:defRPr sz="1800" b="1" kern="1200">
                          <a:solidFill>
                            <a:schemeClr val="lt1"/>
                          </a:solidFill>
                          <a:latin typeface="Tw Cen MT"/>
                        </a:defRPr>
                      </a:lvl2pPr>
                      <a:lvl3pPr marL="914400" algn="l" defTabSz="914400" rtl="0" eaLnBrk="1" latinLnBrk="0" hangingPunct="1">
                        <a:defRPr sz="1800" b="1" kern="1200">
                          <a:solidFill>
                            <a:schemeClr val="lt1"/>
                          </a:solidFill>
                          <a:latin typeface="Tw Cen MT"/>
                        </a:defRPr>
                      </a:lvl3pPr>
                      <a:lvl4pPr marL="1371600" algn="l" defTabSz="914400" rtl="0" eaLnBrk="1" latinLnBrk="0" hangingPunct="1">
                        <a:defRPr sz="1800" b="1" kern="1200">
                          <a:solidFill>
                            <a:schemeClr val="lt1"/>
                          </a:solidFill>
                          <a:latin typeface="Tw Cen MT"/>
                        </a:defRPr>
                      </a:lvl4pPr>
                      <a:lvl5pPr marL="1828800" algn="l" defTabSz="914400" rtl="0" eaLnBrk="1" latinLnBrk="0" hangingPunct="1">
                        <a:defRPr sz="1800" b="1" kern="1200">
                          <a:solidFill>
                            <a:schemeClr val="lt1"/>
                          </a:solidFill>
                          <a:latin typeface="Tw Cen MT"/>
                        </a:defRPr>
                      </a:lvl5pPr>
                      <a:lvl6pPr marL="2286000" algn="l" defTabSz="914400" rtl="0" eaLnBrk="1" latinLnBrk="0" hangingPunct="1">
                        <a:defRPr sz="1800" b="1" kern="1200">
                          <a:solidFill>
                            <a:schemeClr val="lt1"/>
                          </a:solidFill>
                          <a:latin typeface="Tw Cen MT"/>
                        </a:defRPr>
                      </a:lvl6pPr>
                      <a:lvl7pPr marL="2743200" algn="l" defTabSz="914400" rtl="0" eaLnBrk="1" latinLnBrk="0" hangingPunct="1">
                        <a:defRPr sz="1800" b="1" kern="1200">
                          <a:solidFill>
                            <a:schemeClr val="lt1"/>
                          </a:solidFill>
                          <a:latin typeface="Tw Cen MT"/>
                        </a:defRPr>
                      </a:lvl7pPr>
                      <a:lvl8pPr marL="3200400" algn="l" defTabSz="914400" rtl="0" eaLnBrk="1" latinLnBrk="0" hangingPunct="1">
                        <a:defRPr sz="1800" b="1" kern="1200">
                          <a:solidFill>
                            <a:schemeClr val="lt1"/>
                          </a:solidFill>
                          <a:latin typeface="Tw Cen MT"/>
                        </a:defRPr>
                      </a:lvl8pPr>
                      <a:lvl9pPr marL="3657600" algn="l" defTabSz="914400" rtl="0" eaLnBrk="1" latinLnBrk="0" hangingPunct="1">
                        <a:defRPr sz="1800" b="1" kern="1200">
                          <a:solidFill>
                            <a:schemeClr val="lt1"/>
                          </a:solidFill>
                          <a:latin typeface="Tw Cen MT"/>
                        </a:defRPr>
                      </a:lvl9pPr>
                    </a:lstStyle>
                    <a:p>
                      <a:pPr algn="ctr"/>
                      <a:r>
                        <a:rPr lang="de-DE" sz="2000" dirty="0"/>
                        <a:t>S</a:t>
                      </a:r>
                      <a:endParaRPr lang="de-DE" sz="2000" dirty="0">
                        <a:solidFill>
                          <a:schemeClr val="bg2"/>
                        </a:solidFill>
                      </a:endParaRPr>
                    </a:p>
                  </a:txBody>
                  <a:tcPr anchor="ctr"/>
                </a:tc>
                <a:tc>
                  <a:txBody>
                    <a:bodyPr/>
                    <a:lstStyle>
                      <a:lvl1pPr marL="0" algn="l" defTabSz="914400" rtl="0" eaLnBrk="1" latinLnBrk="0" hangingPunct="1">
                        <a:defRPr sz="1800" b="1" kern="1200">
                          <a:solidFill>
                            <a:schemeClr val="lt1"/>
                          </a:solidFill>
                          <a:latin typeface="Tw Cen MT"/>
                        </a:defRPr>
                      </a:lvl1pPr>
                      <a:lvl2pPr marL="457200" algn="l" defTabSz="914400" rtl="0" eaLnBrk="1" latinLnBrk="0" hangingPunct="1">
                        <a:defRPr sz="1800" b="1" kern="1200">
                          <a:solidFill>
                            <a:schemeClr val="lt1"/>
                          </a:solidFill>
                          <a:latin typeface="Tw Cen MT"/>
                        </a:defRPr>
                      </a:lvl2pPr>
                      <a:lvl3pPr marL="914400" algn="l" defTabSz="914400" rtl="0" eaLnBrk="1" latinLnBrk="0" hangingPunct="1">
                        <a:defRPr sz="1800" b="1" kern="1200">
                          <a:solidFill>
                            <a:schemeClr val="lt1"/>
                          </a:solidFill>
                          <a:latin typeface="Tw Cen MT"/>
                        </a:defRPr>
                      </a:lvl3pPr>
                      <a:lvl4pPr marL="1371600" algn="l" defTabSz="914400" rtl="0" eaLnBrk="1" latinLnBrk="0" hangingPunct="1">
                        <a:defRPr sz="1800" b="1" kern="1200">
                          <a:solidFill>
                            <a:schemeClr val="lt1"/>
                          </a:solidFill>
                          <a:latin typeface="Tw Cen MT"/>
                        </a:defRPr>
                      </a:lvl4pPr>
                      <a:lvl5pPr marL="1828800" algn="l" defTabSz="914400" rtl="0" eaLnBrk="1" latinLnBrk="0" hangingPunct="1">
                        <a:defRPr sz="1800" b="1" kern="1200">
                          <a:solidFill>
                            <a:schemeClr val="lt1"/>
                          </a:solidFill>
                          <a:latin typeface="Tw Cen MT"/>
                        </a:defRPr>
                      </a:lvl5pPr>
                      <a:lvl6pPr marL="2286000" algn="l" defTabSz="914400" rtl="0" eaLnBrk="1" latinLnBrk="0" hangingPunct="1">
                        <a:defRPr sz="1800" b="1" kern="1200">
                          <a:solidFill>
                            <a:schemeClr val="lt1"/>
                          </a:solidFill>
                          <a:latin typeface="Tw Cen MT"/>
                        </a:defRPr>
                      </a:lvl6pPr>
                      <a:lvl7pPr marL="2743200" algn="l" defTabSz="914400" rtl="0" eaLnBrk="1" latinLnBrk="0" hangingPunct="1">
                        <a:defRPr sz="1800" b="1" kern="1200">
                          <a:solidFill>
                            <a:schemeClr val="lt1"/>
                          </a:solidFill>
                          <a:latin typeface="Tw Cen MT"/>
                        </a:defRPr>
                      </a:lvl7pPr>
                      <a:lvl8pPr marL="3200400" algn="l" defTabSz="914400" rtl="0" eaLnBrk="1" latinLnBrk="0" hangingPunct="1">
                        <a:defRPr sz="1800" b="1" kern="1200">
                          <a:solidFill>
                            <a:schemeClr val="lt1"/>
                          </a:solidFill>
                          <a:latin typeface="Tw Cen MT"/>
                        </a:defRPr>
                      </a:lvl8pPr>
                      <a:lvl9pPr marL="3657600" algn="l" defTabSz="914400" rtl="0" eaLnBrk="1" latinLnBrk="0" hangingPunct="1">
                        <a:defRPr sz="1800" b="1" kern="1200">
                          <a:solidFill>
                            <a:schemeClr val="lt1"/>
                          </a:solidFill>
                          <a:latin typeface="Tw Cen MT"/>
                        </a:defRPr>
                      </a:lvl9pPr>
                    </a:lstStyle>
                    <a:p>
                      <a:pPr algn="ctr"/>
                      <a:r>
                        <a:rPr lang="de-DE" sz="2000" dirty="0"/>
                        <a:t>O</a:t>
                      </a:r>
                      <a:endParaRPr lang="de-DE" sz="2000" dirty="0">
                        <a:solidFill>
                          <a:schemeClr val="bg2"/>
                        </a:solidFill>
                      </a:endParaRPr>
                    </a:p>
                  </a:txBody>
                  <a:tcPr anchor="ctr"/>
                </a:tc>
                <a:tc>
                  <a:txBody>
                    <a:bodyPr/>
                    <a:lstStyle>
                      <a:lvl1pPr marL="0" algn="l" defTabSz="914400" rtl="0" eaLnBrk="1" latinLnBrk="0" hangingPunct="1">
                        <a:defRPr sz="1800" b="1" kern="1200">
                          <a:solidFill>
                            <a:schemeClr val="lt1"/>
                          </a:solidFill>
                          <a:latin typeface="Tw Cen MT"/>
                        </a:defRPr>
                      </a:lvl1pPr>
                      <a:lvl2pPr marL="457200" algn="l" defTabSz="914400" rtl="0" eaLnBrk="1" latinLnBrk="0" hangingPunct="1">
                        <a:defRPr sz="1800" b="1" kern="1200">
                          <a:solidFill>
                            <a:schemeClr val="lt1"/>
                          </a:solidFill>
                          <a:latin typeface="Tw Cen MT"/>
                        </a:defRPr>
                      </a:lvl2pPr>
                      <a:lvl3pPr marL="914400" algn="l" defTabSz="914400" rtl="0" eaLnBrk="1" latinLnBrk="0" hangingPunct="1">
                        <a:defRPr sz="1800" b="1" kern="1200">
                          <a:solidFill>
                            <a:schemeClr val="lt1"/>
                          </a:solidFill>
                          <a:latin typeface="Tw Cen MT"/>
                        </a:defRPr>
                      </a:lvl3pPr>
                      <a:lvl4pPr marL="1371600" algn="l" defTabSz="914400" rtl="0" eaLnBrk="1" latinLnBrk="0" hangingPunct="1">
                        <a:defRPr sz="1800" b="1" kern="1200">
                          <a:solidFill>
                            <a:schemeClr val="lt1"/>
                          </a:solidFill>
                          <a:latin typeface="Tw Cen MT"/>
                        </a:defRPr>
                      </a:lvl4pPr>
                      <a:lvl5pPr marL="1828800" algn="l" defTabSz="914400" rtl="0" eaLnBrk="1" latinLnBrk="0" hangingPunct="1">
                        <a:defRPr sz="1800" b="1" kern="1200">
                          <a:solidFill>
                            <a:schemeClr val="lt1"/>
                          </a:solidFill>
                          <a:latin typeface="Tw Cen MT"/>
                        </a:defRPr>
                      </a:lvl5pPr>
                      <a:lvl6pPr marL="2286000" algn="l" defTabSz="914400" rtl="0" eaLnBrk="1" latinLnBrk="0" hangingPunct="1">
                        <a:defRPr sz="1800" b="1" kern="1200">
                          <a:solidFill>
                            <a:schemeClr val="lt1"/>
                          </a:solidFill>
                          <a:latin typeface="Tw Cen MT"/>
                        </a:defRPr>
                      </a:lvl6pPr>
                      <a:lvl7pPr marL="2743200" algn="l" defTabSz="914400" rtl="0" eaLnBrk="1" latinLnBrk="0" hangingPunct="1">
                        <a:defRPr sz="1800" b="1" kern="1200">
                          <a:solidFill>
                            <a:schemeClr val="lt1"/>
                          </a:solidFill>
                          <a:latin typeface="Tw Cen MT"/>
                        </a:defRPr>
                      </a:lvl7pPr>
                      <a:lvl8pPr marL="3200400" algn="l" defTabSz="914400" rtl="0" eaLnBrk="1" latinLnBrk="0" hangingPunct="1">
                        <a:defRPr sz="1800" b="1" kern="1200">
                          <a:solidFill>
                            <a:schemeClr val="lt1"/>
                          </a:solidFill>
                          <a:latin typeface="Tw Cen MT"/>
                        </a:defRPr>
                      </a:lvl8pPr>
                      <a:lvl9pPr marL="3657600" algn="l" defTabSz="914400" rtl="0" eaLnBrk="1" latinLnBrk="0" hangingPunct="1">
                        <a:defRPr sz="1800" b="1" kern="1200">
                          <a:solidFill>
                            <a:schemeClr val="lt1"/>
                          </a:solidFill>
                          <a:latin typeface="Tw Cen MT"/>
                        </a:defRPr>
                      </a:lvl9pPr>
                    </a:lstStyle>
                    <a:p>
                      <a:pPr algn="ctr"/>
                      <a:r>
                        <a:rPr lang="de-DE" sz="2000" dirty="0"/>
                        <a:t>N</a:t>
                      </a:r>
                      <a:endParaRPr lang="de-DE" sz="2000" dirty="0">
                        <a:solidFill>
                          <a:schemeClr val="bg2"/>
                        </a:solidFill>
                      </a:endParaRPr>
                    </a:p>
                  </a:txBody>
                  <a:tcPr anchor="ctr"/>
                </a:tc>
                <a:tc>
                  <a:txBody>
                    <a:bodyPr/>
                    <a:lstStyle>
                      <a:lvl1pPr marL="0" algn="l" defTabSz="914400" rtl="0" eaLnBrk="1" latinLnBrk="0" hangingPunct="1">
                        <a:defRPr sz="1800" b="1" kern="1200">
                          <a:solidFill>
                            <a:schemeClr val="lt1"/>
                          </a:solidFill>
                          <a:latin typeface="Tw Cen MT"/>
                        </a:defRPr>
                      </a:lvl1pPr>
                      <a:lvl2pPr marL="457200" algn="l" defTabSz="914400" rtl="0" eaLnBrk="1" latinLnBrk="0" hangingPunct="1">
                        <a:defRPr sz="1800" b="1" kern="1200">
                          <a:solidFill>
                            <a:schemeClr val="lt1"/>
                          </a:solidFill>
                          <a:latin typeface="Tw Cen MT"/>
                        </a:defRPr>
                      </a:lvl2pPr>
                      <a:lvl3pPr marL="914400" algn="l" defTabSz="914400" rtl="0" eaLnBrk="1" latinLnBrk="0" hangingPunct="1">
                        <a:defRPr sz="1800" b="1" kern="1200">
                          <a:solidFill>
                            <a:schemeClr val="lt1"/>
                          </a:solidFill>
                          <a:latin typeface="Tw Cen MT"/>
                        </a:defRPr>
                      </a:lvl3pPr>
                      <a:lvl4pPr marL="1371600" algn="l" defTabSz="914400" rtl="0" eaLnBrk="1" latinLnBrk="0" hangingPunct="1">
                        <a:defRPr sz="1800" b="1" kern="1200">
                          <a:solidFill>
                            <a:schemeClr val="lt1"/>
                          </a:solidFill>
                          <a:latin typeface="Tw Cen MT"/>
                        </a:defRPr>
                      </a:lvl4pPr>
                      <a:lvl5pPr marL="1828800" algn="l" defTabSz="914400" rtl="0" eaLnBrk="1" latinLnBrk="0" hangingPunct="1">
                        <a:defRPr sz="1800" b="1" kern="1200">
                          <a:solidFill>
                            <a:schemeClr val="lt1"/>
                          </a:solidFill>
                          <a:latin typeface="Tw Cen MT"/>
                        </a:defRPr>
                      </a:lvl5pPr>
                      <a:lvl6pPr marL="2286000" algn="l" defTabSz="914400" rtl="0" eaLnBrk="1" latinLnBrk="0" hangingPunct="1">
                        <a:defRPr sz="1800" b="1" kern="1200">
                          <a:solidFill>
                            <a:schemeClr val="lt1"/>
                          </a:solidFill>
                          <a:latin typeface="Tw Cen MT"/>
                        </a:defRPr>
                      </a:lvl6pPr>
                      <a:lvl7pPr marL="2743200" algn="l" defTabSz="914400" rtl="0" eaLnBrk="1" latinLnBrk="0" hangingPunct="1">
                        <a:defRPr sz="1800" b="1" kern="1200">
                          <a:solidFill>
                            <a:schemeClr val="lt1"/>
                          </a:solidFill>
                          <a:latin typeface="Tw Cen MT"/>
                        </a:defRPr>
                      </a:lvl7pPr>
                      <a:lvl8pPr marL="3200400" algn="l" defTabSz="914400" rtl="0" eaLnBrk="1" latinLnBrk="0" hangingPunct="1">
                        <a:defRPr sz="1800" b="1" kern="1200">
                          <a:solidFill>
                            <a:schemeClr val="lt1"/>
                          </a:solidFill>
                          <a:latin typeface="Tw Cen MT"/>
                        </a:defRPr>
                      </a:lvl8pPr>
                      <a:lvl9pPr marL="3657600" algn="l" defTabSz="914400" rtl="0" eaLnBrk="1" latinLnBrk="0" hangingPunct="1">
                        <a:defRPr sz="1800" b="1" kern="1200">
                          <a:solidFill>
                            <a:schemeClr val="lt1"/>
                          </a:solidFill>
                          <a:latin typeface="Tw Cen MT"/>
                        </a:defRPr>
                      </a:lvl9pPr>
                    </a:lstStyle>
                    <a:p>
                      <a:pPr algn="ctr"/>
                      <a:r>
                        <a:rPr lang="de-DE" sz="2000" dirty="0"/>
                        <a:t>D</a:t>
                      </a:r>
                      <a:endParaRPr lang="de-DE" sz="2000" dirty="0">
                        <a:solidFill>
                          <a:schemeClr val="bg2"/>
                        </a:solidFill>
                      </a:endParaRPr>
                    </a:p>
                  </a:txBody>
                  <a:tcPr anchor="ctr"/>
                </a:tc>
                <a:tc>
                  <a:txBody>
                    <a:bodyPr/>
                    <a:lstStyle>
                      <a:lvl1pPr marL="0" algn="l" defTabSz="914400" rtl="0" eaLnBrk="1" latinLnBrk="0" hangingPunct="1">
                        <a:defRPr sz="1800" b="1" kern="1200">
                          <a:solidFill>
                            <a:schemeClr val="lt1"/>
                          </a:solidFill>
                          <a:latin typeface="Tw Cen MT"/>
                        </a:defRPr>
                      </a:lvl1pPr>
                      <a:lvl2pPr marL="457200" algn="l" defTabSz="914400" rtl="0" eaLnBrk="1" latinLnBrk="0" hangingPunct="1">
                        <a:defRPr sz="1800" b="1" kern="1200">
                          <a:solidFill>
                            <a:schemeClr val="lt1"/>
                          </a:solidFill>
                          <a:latin typeface="Tw Cen MT"/>
                        </a:defRPr>
                      </a:lvl2pPr>
                      <a:lvl3pPr marL="914400" algn="l" defTabSz="914400" rtl="0" eaLnBrk="1" latinLnBrk="0" hangingPunct="1">
                        <a:defRPr sz="1800" b="1" kern="1200">
                          <a:solidFill>
                            <a:schemeClr val="lt1"/>
                          </a:solidFill>
                          <a:latin typeface="Tw Cen MT"/>
                        </a:defRPr>
                      </a:lvl3pPr>
                      <a:lvl4pPr marL="1371600" algn="l" defTabSz="914400" rtl="0" eaLnBrk="1" latinLnBrk="0" hangingPunct="1">
                        <a:defRPr sz="1800" b="1" kern="1200">
                          <a:solidFill>
                            <a:schemeClr val="lt1"/>
                          </a:solidFill>
                          <a:latin typeface="Tw Cen MT"/>
                        </a:defRPr>
                      </a:lvl4pPr>
                      <a:lvl5pPr marL="1828800" algn="l" defTabSz="914400" rtl="0" eaLnBrk="1" latinLnBrk="0" hangingPunct="1">
                        <a:defRPr sz="1800" b="1" kern="1200">
                          <a:solidFill>
                            <a:schemeClr val="lt1"/>
                          </a:solidFill>
                          <a:latin typeface="Tw Cen MT"/>
                        </a:defRPr>
                      </a:lvl5pPr>
                      <a:lvl6pPr marL="2286000" algn="l" defTabSz="914400" rtl="0" eaLnBrk="1" latinLnBrk="0" hangingPunct="1">
                        <a:defRPr sz="1800" b="1" kern="1200">
                          <a:solidFill>
                            <a:schemeClr val="lt1"/>
                          </a:solidFill>
                          <a:latin typeface="Tw Cen MT"/>
                        </a:defRPr>
                      </a:lvl6pPr>
                      <a:lvl7pPr marL="2743200" algn="l" defTabSz="914400" rtl="0" eaLnBrk="1" latinLnBrk="0" hangingPunct="1">
                        <a:defRPr sz="1800" b="1" kern="1200">
                          <a:solidFill>
                            <a:schemeClr val="lt1"/>
                          </a:solidFill>
                          <a:latin typeface="Tw Cen MT"/>
                        </a:defRPr>
                      </a:lvl7pPr>
                      <a:lvl8pPr marL="3200400" algn="l" defTabSz="914400" rtl="0" eaLnBrk="1" latinLnBrk="0" hangingPunct="1">
                        <a:defRPr sz="1800" b="1" kern="1200">
                          <a:solidFill>
                            <a:schemeClr val="lt1"/>
                          </a:solidFill>
                          <a:latin typeface="Tw Cen MT"/>
                        </a:defRPr>
                      </a:lvl8pPr>
                      <a:lvl9pPr marL="3657600" algn="l" defTabSz="914400" rtl="0" eaLnBrk="1" latinLnBrk="0" hangingPunct="1">
                        <a:defRPr sz="1800" b="1" kern="1200">
                          <a:solidFill>
                            <a:schemeClr val="lt1"/>
                          </a:solidFill>
                          <a:latin typeface="Tw Cen MT"/>
                        </a:defRPr>
                      </a:lvl9pPr>
                    </a:lstStyle>
                    <a:p>
                      <a:pPr algn="ctr"/>
                      <a:r>
                        <a:rPr lang="de-DE" sz="2000" dirty="0"/>
                        <a:t>JT/JN</a:t>
                      </a:r>
                      <a:endParaRPr lang="de-DE" sz="2000" dirty="0">
                        <a:solidFill>
                          <a:schemeClr val="bg2"/>
                        </a:solidFill>
                      </a:endParaRPr>
                    </a:p>
                  </a:txBody>
                  <a:tcPr anchor="ctr"/>
                </a:tc>
                <a:extLst>
                  <a:ext uri="{0D108BD9-81ED-4DB2-BD59-A6C34878D82A}">
                    <a16:rowId xmlns:a16="http://schemas.microsoft.com/office/drawing/2014/main" val="10000"/>
                  </a:ext>
                </a:extLst>
              </a:tr>
              <a:tr h="370840">
                <a:tc>
                  <a:txBody>
                    <a:bodyPr/>
                    <a:lstStyle>
                      <a:lvl1pPr marL="0" algn="l" defTabSz="914400" rtl="0" eaLnBrk="1" latinLnBrk="0" hangingPunct="1">
                        <a:defRPr sz="1800" kern="1200">
                          <a:solidFill>
                            <a:schemeClr val="lt1"/>
                          </a:solidFill>
                          <a:latin typeface="Tw Cen MT"/>
                        </a:defRPr>
                      </a:lvl1pPr>
                      <a:lvl2pPr marL="457200" algn="l" defTabSz="914400" rtl="0" eaLnBrk="1" latinLnBrk="0" hangingPunct="1">
                        <a:defRPr sz="1800" kern="1200">
                          <a:solidFill>
                            <a:schemeClr val="lt1"/>
                          </a:solidFill>
                          <a:latin typeface="Tw Cen MT"/>
                        </a:defRPr>
                      </a:lvl2pPr>
                      <a:lvl3pPr marL="914400" algn="l" defTabSz="914400" rtl="0" eaLnBrk="1" latinLnBrk="0" hangingPunct="1">
                        <a:defRPr sz="1800" kern="1200">
                          <a:solidFill>
                            <a:schemeClr val="lt1"/>
                          </a:solidFill>
                          <a:latin typeface="Tw Cen MT"/>
                        </a:defRPr>
                      </a:lvl3pPr>
                      <a:lvl4pPr marL="1371600" algn="l" defTabSz="914400" rtl="0" eaLnBrk="1" latinLnBrk="0" hangingPunct="1">
                        <a:defRPr sz="1800" kern="1200">
                          <a:solidFill>
                            <a:schemeClr val="lt1"/>
                          </a:solidFill>
                          <a:latin typeface="Tw Cen MT"/>
                        </a:defRPr>
                      </a:lvl4pPr>
                      <a:lvl5pPr marL="1828800" algn="l" defTabSz="914400" rtl="0" eaLnBrk="1" latinLnBrk="0" hangingPunct="1">
                        <a:defRPr sz="1800" kern="1200">
                          <a:solidFill>
                            <a:schemeClr val="lt1"/>
                          </a:solidFill>
                          <a:latin typeface="Tw Cen MT"/>
                        </a:defRPr>
                      </a:lvl5pPr>
                      <a:lvl6pPr marL="2286000" algn="l" defTabSz="914400" rtl="0" eaLnBrk="1" latinLnBrk="0" hangingPunct="1">
                        <a:defRPr sz="1800" kern="1200">
                          <a:solidFill>
                            <a:schemeClr val="lt1"/>
                          </a:solidFill>
                          <a:latin typeface="Tw Cen MT"/>
                        </a:defRPr>
                      </a:lvl6pPr>
                      <a:lvl7pPr marL="2743200" algn="l" defTabSz="914400" rtl="0" eaLnBrk="1" latinLnBrk="0" hangingPunct="1">
                        <a:defRPr sz="1800" kern="1200">
                          <a:solidFill>
                            <a:schemeClr val="lt1"/>
                          </a:solidFill>
                          <a:latin typeface="Tw Cen MT"/>
                        </a:defRPr>
                      </a:lvl7pPr>
                      <a:lvl8pPr marL="3200400" algn="l" defTabSz="914400" rtl="0" eaLnBrk="1" latinLnBrk="0" hangingPunct="1">
                        <a:defRPr sz="1800" kern="1200">
                          <a:solidFill>
                            <a:schemeClr val="lt1"/>
                          </a:solidFill>
                          <a:latin typeface="Tw Cen MT"/>
                        </a:defRPr>
                      </a:lvl8pPr>
                      <a:lvl9pPr marL="3657600" algn="l" defTabSz="914400" rtl="0" eaLnBrk="1" latinLnBrk="0" hangingPunct="1">
                        <a:defRPr sz="1800" kern="1200">
                          <a:solidFill>
                            <a:schemeClr val="lt1"/>
                          </a:solidFill>
                          <a:latin typeface="Tw Cen MT"/>
                        </a:defRPr>
                      </a:lvl9pPr>
                    </a:lstStyle>
                    <a:p>
                      <a:r>
                        <a:rPr lang="de-DE" sz="2000" dirty="0"/>
                        <a:t>Tin°C</a:t>
                      </a:r>
                      <a:endParaRPr lang="de-DE" sz="2000" dirty="0">
                        <a:solidFill>
                          <a:schemeClr val="bg2"/>
                        </a:solidFill>
                      </a:endParaRPr>
                    </a:p>
                  </a:txBody>
                  <a:tcPr/>
                </a:tc>
                <a:tc>
                  <a:txBody>
                    <a:bodyPr/>
                    <a:lstStyle>
                      <a:lvl1pPr marL="0" algn="l" defTabSz="914400" rtl="0" eaLnBrk="1" latinLnBrk="0" hangingPunct="1">
                        <a:defRPr sz="1800" kern="1200">
                          <a:solidFill>
                            <a:schemeClr val="lt1"/>
                          </a:solidFill>
                          <a:latin typeface="Tw Cen MT"/>
                        </a:defRPr>
                      </a:lvl1pPr>
                      <a:lvl2pPr marL="457200" algn="l" defTabSz="914400" rtl="0" eaLnBrk="1" latinLnBrk="0" hangingPunct="1">
                        <a:defRPr sz="1800" kern="1200">
                          <a:solidFill>
                            <a:schemeClr val="lt1"/>
                          </a:solidFill>
                          <a:latin typeface="Tw Cen MT"/>
                        </a:defRPr>
                      </a:lvl2pPr>
                      <a:lvl3pPr marL="914400" algn="l" defTabSz="914400" rtl="0" eaLnBrk="1" latinLnBrk="0" hangingPunct="1">
                        <a:defRPr sz="1800" kern="1200">
                          <a:solidFill>
                            <a:schemeClr val="lt1"/>
                          </a:solidFill>
                          <a:latin typeface="Tw Cen MT"/>
                        </a:defRPr>
                      </a:lvl3pPr>
                      <a:lvl4pPr marL="1371600" algn="l" defTabSz="914400" rtl="0" eaLnBrk="1" latinLnBrk="0" hangingPunct="1">
                        <a:defRPr sz="1800" kern="1200">
                          <a:solidFill>
                            <a:schemeClr val="lt1"/>
                          </a:solidFill>
                          <a:latin typeface="Tw Cen MT"/>
                        </a:defRPr>
                      </a:lvl4pPr>
                      <a:lvl5pPr marL="1828800" algn="l" defTabSz="914400" rtl="0" eaLnBrk="1" latinLnBrk="0" hangingPunct="1">
                        <a:defRPr sz="1800" kern="1200">
                          <a:solidFill>
                            <a:schemeClr val="lt1"/>
                          </a:solidFill>
                          <a:latin typeface="Tw Cen MT"/>
                        </a:defRPr>
                      </a:lvl5pPr>
                      <a:lvl6pPr marL="2286000" algn="l" defTabSz="914400" rtl="0" eaLnBrk="1" latinLnBrk="0" hangingPunct="1">
                        <a:defRPr sz="1800" kern="1200">
                          <a:solidFill>
                            <a:schemeClr val="lt1"/>
                          </a:solidFill>
                          <a:latin typeface="Tw Cen MT"/>
                        </a:defRPr>
                      </a:lvl6pPr>
                      <a:lvl7pPr marL="2743200" algn="l" defTabSz="914400" rtl="0" eaLnBrk="1" latinLnBrk="0" hangingPunct="1">
                        <a:defRPr sz="1800" kern="1200">
                          <a:solidFill>
                            <a:schemeClr val="lt1"/>
                          </a:solidFill>
                          <a:latin typeface="Tw Cen MT"/>
                        </a:defRPr>
                      </a:lvl7pPr>
                      <a:lvl8pPr marL="3200400" algn="l" defTabSz="914400" rtl="0" eaLnBrk="1" latinLnBrk="0" hangingPunct="1">
                        <a:defRPr sz="1800" kern="1200">
                          <a:solidFill>
                            <a:schemeClr val="lt1"/>
                          </a:solidFill>
                          <a:latin typeface="Tw Cen MT"/>
                        </a:defRPr>
                      </a:lvl8pPr>
                      <a:lvl9pPr marL="3657600" algn="l" defTabSz="914400" rtl="0" eaLnBrk="1" latinLnBrk="0" hangingPunct="1">
                        <a:defRPr sz="1800" kern="1200">
                          <a:solidFill>
                            <a:schemeClr val="lt1"/>
                          </a:solidFill>
                          <a:latin typeface="Tw Cen MT"/>
                        </a:defRPr>
                      </a:lvl9pPr>
                    </a:lstStyle>
                    <a:p>
                      <a:pPr algn="ctr"/>
                      <a:r>
                        <a:rPr lang="de-DE" sz="2000" dirty="0"/>
                        <a:t>-1</a:t>
                      </a:r>
                      <a:endParaRPr lang="de-DE" sz="2000" dirty="0">
                        <a:solidFill>
                          <a:schemeClr val="bg1"/>
                        </a:solidFill>
                      </a:endParaRPr>
                    </a:p>
                  </a:txBody>
                  <a:tcPr anchor="ctr"/>
                </a:tc>
                <a:tc>
                  <a:txBody>
                    <a:bodyPr/>
                    <a:lstStyle>
                      <a:lvl1pPr marL="0" algn="l" defTabSz="914400" rtl="0" eaLnBrk="1" latinLnBrk="0" hangingPunct="1">
                        <a:defRPr sz="1800" kern="1200">
                          <a:solidFill>
                            <a:schemeClr val="lt1"/>
                          </a:solidFill>
                          <a:latin typeface="Tw Cen MT"/>
                        </a:defRPr>
                      </a:lvl1pPr>
                      <a:lvl2pPr marL="457200" algn="l" defTabSz="914400" rtl="0" eaLnBrk="1" latinLnBrk="0" hangingPunct="1">
                        <a:defRPr sz="1800" kern="1200">
                          <a:solidFill>
                            <a:schemeClr val="lt1"/>
                          </a:solidFill>
                          <a:latin typeface="Tw Cen MT"/>
                        </a:defRPr>
                      </a:lvl2pPr>
                      <a:lvl3pPr marL="914400" algn="l" defTabSz="914400" rtl="0" eaLnBrk="1" latinLnBrk="0" hangingPunct="1">
                        <a:defRPr sz="1800" kern="1200">
                          <a:solidFill>
                            <a:schemeClr val="lt1"/>
                          </a:solidFill>
                          <a:latin typeface="Tw Cen MT"/>
                        </a:defRPr>
                      </a:lvl3pPr>
                      <a:lvl4pPr marL="1371600" algn="l" defTabSz="914400" rtl="0" eaLnBrk="1" latinLnBrk="0" hangingPunct="1">
                        <a:defRPr sz="1800" kern="1200">
                          <a:solidFill>
                            <a:schemeClr val="lt1"/>
                          </a:solidFill>
                          <a:latin typeface="Tw Cen MT"/>
                        </a:defRPr>
                      </a:lvl4pPr>
                      <a:lvl5pPr marL="1828800" algn="l" defTabSz="914400" rtl="0" eaLnBrk="1" latinLnBrk="0" hangingPunct="1">
                        <a:defRPr sz="1800" kern="1200">
                          <a:solidFill>
                            <a:schemeClr val="lt1"/>
                          </a:solidFill>
                          <a:latin typeface="Tw Cen MT"/>
                        </a:defRPr>
                      </a:lvl5pPr>
                      <a:lvl6pPr marL="2286000" algn="l" defTabSz="914400" rtl="0" eaLnBrk="1" latinLnBrk="0" hangingPunct="1">
                        <a:defRPr sz="1800" kern="1200">
                          <a:solidFill>
                            <a:schemeClr val="lt1"/>
                          </a:solidFill>
                          <a:latin typeface="Tw Cen MT"/>
                        </a:defRPr>
                      </a:lvl6pPr>
                      <a:lvl7pPr marL="2743200" algn="l" defTabSz="914400" rtl="0" eaLnBrk="1" latinLnBrk="0" hangingPunct="1">
                        <a:defRPr sz="1800" kern="1200">
                          <a:solidFill>
                            <a:schemeClr val="lt1"/>
                          </a:solidFill>
                          <a:latin typeface="Tw Cen MT"/>
                        </a:defRPr>
                      </a:lvl7pPr>
                      <a:lvl8pPr marL="3200400" algn="l" defTabSz="914400" rtl="0" eaLnBrk="1" latinLnBrk="0" hangingPunct="1">
                        <a:defRPr sz="1800" kern="1200">
                          <a:solidFill>
                            <a:schemeClr val="lt1"/>
                          </a:solidFill>
                          <a:latin typeface="Tw Cen MT"/>
                        </a:defRPr>
                      </a:lvl8pPr>
                      <a:lvl9pPr marL="3657600" algn="l" defTabSz="914400" rtl="0" eaLnBrk="1" latinLnBrk="0" hangingPunct="1">
                        <a:defRPr sz="1800" kern="1200">
                          <a:solidFill>
                            <a:schemeClr val="lt1"/>
                          </a:solidFill>
                          <a:latin typeface="Tw Cen MT"/>
                        </a:defRPr>
                      </a:lvl9pPr>
                    </a:lstStyle>
                    <a:p>
                      <a:pPr algn="ctr"/>
                      <a:r>
                        <a:rPr lang="de-DE" sz="2000" dirty="0"/>
                        <a:t>0</a:t>
                      </a:r>
                      <a:endParaRPr lang="de-DE" sz="2000" dirty="0">
                        <a:solidFill>
                          <a:schemeClr val="bg1"/>
                        </a:solidFill>
                      </a:endParaRPr>
                    </a:p>
                  </a:txBody>
                  <a:tcPr anchor="ctr"/>
                </a:tc>
                <a:tc>
                  <a:txBody>
                    <a:bodyPr/>
                    <a:lstStyle>
                      <a:lvl1pPr marL="0" algn="l" defTabSz="914400" rtl="0" eaLnBrk="1" latinLnBrk="0" hangingPunct="1">
                        <a:defRPr sz="1800" kern="1200">
                          <a:solidFill>
                            <a:schemeClr val="lt1"/>
                          </a:solidFill>
                          <a:latin typeface="Tw Cen MT"/>
                        </a:defRPr>
                      </a:lvl1pPr>
                      <a:lvl2pPr marL="457200" algn="l" defTabSz="914400" rtl="0" eaLnBrk="1" latinLnBrk="0" hangingPunct="1">
                        <a:defRPr sz="1800" kern="1200">
                          <a:solidFill>
                            <a:schemeClr val="lt1"/>
                          </a:solidFill>
                          <a:latin typeface="Tw Cen MT"/>
                        </a:defRPr>
                      </a:lvl2pPr>
                      <a:lvl3pPr marL="914400" algn="l" defTabSz="914400" rtl="0" eaLnBrk="1" latinLnBrk="0" hangingPunct="1">
                        <a:defRPr sz="1800" kern="1200">
                          <a:solidFill>
                            <a:schemeClr val="lt1"/>
                          </a:solidFill>
                          <a:latin typeface="Tw Cen MT"/>
                        </a:defRPr>
                      </a:lvl3pPr>
                      <a:lvl4pPr marL="1371600" algn="l" defTabSz="914400" rtl="0" eaLnBrk="1" latinLnBrk="0" hangingPunct="1">
                        <a:defRPr sz="1800" kern="1200">
                          <a:solidFill>
                            <a:schemeClr val="lt1"/>
                          </a:solidFill>
                          <a:latin typeface="Tw Cen MT"/>
                        </a:defRPr>
                      </a:lvl4pPr>
                      <a:lvl5pPr marL="1828800" algn="l" defTabSz="914400" rtl="0" eaLnBrk="1" latinLnBrk="0" hangingPunct="1">
                        <a:defRPr sz="1800" kern="1200">
                          <a:solidFill>
                            <a:schemeClr val="lt1"/>
                          </a:solidFill>
                          <a:latin typeface="Tw Cen MT"/>
                        </a:defRPr>
                      </a:lvl5pPr>
                      <a:lvl6pPr marL="2286000" algn="l" defTabSz="914400" rtl="0" eaLnBrk="1" latinLnBrk="0" hangingPunct="1">
                        <a:defRPr sz="1800" kern="1200">
                          <a:solidFill>
                            <a:schemeClr val="lt1"/>
                          </a:solidFill>
                          <a:latin typeface="Tw Cen MT"/>
                        </a:defRPr>
                      </a:lvl6pPr>
                      <a:lvl7pPr marL="2743200" algn="l" defTabSz="914400" rtl="0" eaLnBrk="1" latinLnBrk="0" hangingPunct="1">
                        <a:defRPr sz="1800" kern="1200">
                          <a:solidFill>
                            <a:schemeClr val="lt1"/>
                          </a:solidFill>
                          <a:latin typeface="Tw Cen MT"/>
                        </a:defRPr>
                      </a:lvl7pPr>
                      <a:lvl8pPr marL="3200400" algn="l" defTabSz="914400" rtl="0" eaLnBrk="1" latinLnBrk="0" hangingPunct="1">
                        <a:defRPr sz="1800" kern="1200">
                          <a:solidFill>
                            <a:schemeClr val="lt1"/>
                          </a:solidFill>
                          <a:latin typeface="Tw Cen MT"/>
                        </a:defRPr>
                      </a:lvl8pPr>
                      <a:lvl9pPr marL="3657600" algn="l" defTabSz="914400" rtl="0" eaLnBrk="1" latinLnBrk="0" hangingPunct="1">
                        <a:defRPr sz="1800" kern="1200">
                          <a:solidFill>
                            <a:schemeClr val="lt1"/>
                          </a:solidFill>
                          <a:latin typeface="Tw Cen MT"/>
                        </a:defRPr>
                      </a:lvl9pPr>
                    </a:lstStyle>
                    <a:p>
                      <a:pPr algn="ctr"/>
                      <a:r>
                        <a:rPr lang="de-DE" sz="2000" dirty="0"/>
                        <a:t>3</a:t>
                      </a:r>
                      <a:endParaRPr lang="de-DE" sz="2000" dirty="0">
                        <a:solidFill>
                          <a:schemeClr val="bg1"/>
                        </a:solidFill>
                      </a:endParaRPr>
                    </a:p>
                  </a:txBody>
                  <a:tcPr anchor="ctr"/>
                </a:tc>
                <a:tc>
                  <a:txBody>
                    <a:bodyPr/>
                    <a:lstStyle>
                      <a:lvl1pPr marL="0" algn="l" defTabSz="914400" rtl="0" eaLnBrk="1" latinLnBrk="0" hangingPunct="1">
                        <a:defRPr sz="1800" kern="1200">
                          <a:solidFill>
                            <a:schemeClr val="lt1"/>
                          </a:solidFill>
                          <a:latin typeface="Tw Cen MT"/>
                        </a:defRPr>
                      </a:lvl1pPr>
                      <a:lvl2pPr marL="457200" algn="l" defTabSz="914400" rtl="0" eaLnBrk="1" latinLnBrk="0" hangingPunct="1">
                        <a:defRPr sz="1800" kern="1200">
                          <a:solidFill>
                            <a:schemeClr val="lt1"/>
                          </a:solidFill>
                          <a:latin typeface="Tw Cen MT"/>
                        </a:defRPr>
                      </a:lvl2pPr>
                      <a:lvl3pPr marL="914400" algn="l" defTabSz="914400" rtl="0" eaLnBrk="1" latinLnBrk="0" hangingPunct="1">
                        <a:defRPr sz="1800" kern="1200">
                          <a:solidFill>
                            <a:schemeClr val="lt1"/>
                          </a:solidFill>
                          <a:latin typeface="Tw Cen MT"/>
                        </a:defRPr>
                      </a:lvl3pPr>
                      <a:lvl4pPr marL="1371600" algn="l" defTabSz="914400" rtl="0" eaLnBrk="1" latinLnBrk="0" hangingPunct="1">
                        <a:defRPr sz="1800" kern="1200">
                          <a:solidFill>
                            <a:schemeClr val="lt1"/>
                          </a:solidFill>
                          <a:latin typeface="Tw Cen MT"/>
                        </a:defRPr>
                      </a:lvl4pPr>
                      <a:lvl5pPr marL="1828800" algn="l" defTabSz="914400" rtl="0" eaLnBrk="1" latinLnBrk="0" hangingPunct="1">
                        <a:defRPr sz="1800" kern="1200">
                          <a:solidFill>
                            <a:schemeClr val="lt1"/>
                          </a:solidFill>
                          <a:latin typeface="Tw Cen MT"/>
                        </a:defRPr>
                      </a:lvl5pPr>
                      <a:lvl6pPr marL="2286000" algn="l" defTabSz="914400" rtl="0" eaLnBrk="1" latinLnBrk="0" hangingPunct="1">
                        <a:defRPr sz="1800" kern="1200">
                          <a:solidFill>
                            <a:schemeClr val="lt1"/>
                          </a:solidFill>
                          <a:latin typeface="Tw Cen MT"/>
                        </a:defRPr>
                      </a:lvl6pPr>
                      <a:lvl7pPr marL="2743200" algn="l" defTabSz="914400" rtl="0" eaLnBrk="1" latinLnBrk="0" hangingPunct="1">
                        <a:defRPr sz="1800" kern="1200">
                          <a:solidFill>
                            <a:schemeClr val="lt1"/>
                          </a:solidFill>
                          <a:latin typeface="Tw Cen MT"/>
                        </a:defRPr>
                      </a:lvl7pPr>
                      <a:lvl8pPr marL="3200400" algn="l" defTabSz="914400" rtl="0" eaLnBrk="1" latinLnBrk="0" hangingPunct="1">
                        <a:defRPr sz="1800" kern="1200">
                          <a:solidFill>
                            <a:schemeClr val="lt1"/>
                          </a:solidFill>
                          <a:latin typeface="Tw Cen MT"/>
                        </a:defRPr>
                      </a:lvl8pPr>
                      <a:lvl9pPr marL="3657600" algn="l" defTabSz="914400" rtl="0" eaLnBrk="1" latinLnBrk="0" hangingPunct="1">
                        <a:defRPr sz="1800" kern="1200">
                          <a:solidFill>
                            <a:schemeClr val="lt1"/>
                          </a:solidFill>
                          <a:latin typeface="Tw Cen MT"/>
                        </a:defRPr>
                      </a:lvl9pPr>
                    </a:lstStyle>
                    <a:p>
                      <a:pPr algn="ctr"/>
                      <a:r>
                        <a:rPr lang="de-DE" sz="2000" dirty="0"/>
                        <a:t>8</a:t>
                      </a:r>
                      <a:endParaRPr lang="de-DE" sz="2000" dirty="0">
                        <a:solidFill>
                          <a:schemeClr val="bg1"/>
                        </a:solidFill>
                      </a:endParaRPr>
                    </a:p>
                  </a:txBody>
                  <a:tcPr anchor="ctr"/>
                </a:tc>
                <a:tc>
                  <a:txBody>
                    <a:bodyPr/>
                    <a:lstStyle>
                      <a:lvl1pPr marL="0" algn="l" defTabSz="914400" rtl="0" eaLnBrk="1" latinLnBrk="0" hangingPunct="1">
                        <a:defRPr sz="1800" kern="1200">
                          <a:solidFill>
                            <a:schemeClr val="lt1"/>
                          </a:solidFill>
                          <a:latin typeface="Tw Cen MT"/>
                        </a:defRPr>
                      </a:lvl1pPr>
                      <a:lvl2pPr marL="457200" algn="l" defTabSz="914400" rtl="0" eaLnBrk="1" latinLnBrk="0" hangingPunct="1">
                        <a:defRPr sz="1800" kern="1200">
                          <a:solidFill>
                            <a:schemeClr val="lt1"/>
                          </a:solidFill>
                          <a:latin typeface="Tw Cen MT"/>
                        </a:defRPr>
                      </a:lvl2pPr>
                      <a:lvl3pPr marL="914400" algn="l" defTabSz="914400" rtl="0" eaLnBrk="1" latinLnBrk="0" hangingPunct="1">
                        <a:defRPr sz="1800" kern="1200">
                          <a:solidFill>
                            <a:schemeClr val="lt1"/>
                          </a:solidFill>
                          <a:latin typeface="Tw Cen MT"/>
                        </a:defRPr>
                      </a:lvl3pPr>
                      <a:lvl4pPr marL="1371600" algn="l" defTabSz="914400" rtl="0" eaLnBrk="1" latinLnBrk="0" hangingPunct="1">
                        <a:defRPr sz="1800" kern="1200">
                          <a:solidFill>
                            <a:schemeClr val="lt1"/>
                          </a:solidFill>
                          <a:latin typeface="Tw Cen MT"/>
                        </a:defRPr>
                      </a:lvl4pPr>
                      <a:lvl5pPr marL="1828800" algn="l" defTabSz="914400" rtl="0" eaLnBrk="1" latinLnBrk="0" hangingPunct="1">
                        <a:defRPr sz="1800" kern="1200">
                          <a:solidFill>
                            <a:schemeClr val="lt1"/>
                          </a:solidFill>
                          <a:latin typeface="Tw Cen MT"/>
                        </a:defRPr>
                      </a:lvl5pPr>
                      <a:lvl6pPr marL="2286000" algn="l" defTabSz="914400" rtl="0" eaLnBrk="1" latinLnBrk="0" hangingPunct="1">
                        <a:defRPr sz="1800" kern="1200">
                          <a:solidFill>
                            <a:schemeClr val="lt1"/>
                          </a:solidFill>
                          <a:latin typeface="Tw Cen MT"/>
                        </a:defRPr>
                      </a:lvl6pPr>
                      <a:lvl7pPr marL="2743200" algn="l" defTabSz="914400" rtl="0" eaLnBrk="1" latinLnBrk="0" hangingPunct="1">
                        <a:defRPr sz="1800" kern="1200">
                          <a:solidFill>
                            <a:schemeClr val="lt1"/>
                          </a:solidFill>
                          <a:latin typeface="Tw Cen MT"/>
                        </a:defRPr>
                      </a:lvl7pPr>
                      <a:lvl8pPr marL="3200400" algn="l" defTabSz="914400" rtl="0" eaLnBrk="1" latinLnBrk="0" hangingPunct="1">
                        <a:defRPr sz="1800" kern="1200">
                          <a:solidFill>
                            <a:schemeClr val="lt1"/>
                          </a:solidFill>
                          <a:latin typeface="Tw Cen MT"/>
                        </a:defRPr>
                      </a:lvl8pPr>
                      <a:lvl9pPr marL="3657600" algn="l" defTabSz="914400" rtl="0" eaLnBrk="1" latinLnBrk="0" hangingPunct="1">
                        <a:defRPr sz="1800" kern="1200">
                          <a:solidFill>
                            <a:schemeClr val="lt1"/>
                          </a:solidFill>
                          <a:latin typeface="Tw Cen MT"/>
                        </a:defRPr>
                      </a:lvl9pPr>
                    </a:lstStyle>
                    <a:p>
                      <a:pPr algn="ctr"/>
                      <a:r>
                        <a:rPr lang="de-DE" sz="2000" dirty="0"/>
                        <a:t>13</a:t>
                      </a:r>
                      <a:endParaRPr lang="de-DE" sz="2000" dirty="0">
                        <a:solidFill>
                          <a:schemeClr val="bg1"/>
                        </a:solidFill>
                      </a:endParaRPr>
                    </a:p>
                  </a:txBody>
                  <a:tcPr anchor="ctr"/>
                </a:tc>
                <a:tc>
                  <a:txBody>
                    <a:bodyPr/>
                    <a:lstStyle>
                      <a:lvl1pPr marL="0" algn="l" defTabSz="914400" rtl="0" eaLnBrk="1" latinLnBrk="0" hangingPunct="1">
                        <a:defRPr sz="1800" kern="1200">
                          <a:solidFill>
                            <a:schemeClr val="lt1"/>
                          </a:solidFill>
                          <a:latin typeface="Tw Cen MT"/>
                        </a:defRPr>
                      </a:lvl1pPr>
                      <a:lvl2pPr marL="457200" algn="l" defTabSz="914400" rtl="0" eaLnBrk="1" latinLnBrk="0" hangingPunct="1">
                        <a:defRPr sz="1800" kern="1200">
                          <a:solidFill>
                            <a:schemeClr val="lt1"/>
                          </a:solidFill>
                          <a:latin typeface="Tw Cen MT"/>
                        </a:defRPr>
                      </a:lvl2pPr>
                      <a:lvl3pPr marL="914400" algn="l" defTabSz="914400" rtl="0" eaLnBrk="1" latinLnBrk="0" hangingPunct="1">
                        <a:defRPr sz="1800" kern="1200">
                          <a:solidFill>
                            <a:schemeClr val="lt1"/>
                          </a:solidFill>
                          <a:latin typeface="Tw Cen MT"/>
                        </a:defRPr>
                      </a:lvl3pPr>
                      <a:lvl4pPr marL="1371600" algn="l" defTabSz="914400" rtl="0" eaLnBrk="1" latinLnBrk="0" hangingPunct="1">
                        <a:defRPr sz="1800" kern="1200">
                          <a:solidFill>
                            <a:schemeClr val="lt1"/>
                          </a:solidFill>
                          <a:latin typeface="Tw Cen MT"/>
                        </a:defRPr>
                      </a:lvl4pPr>
                      <a:lvl5pPr marL="1828800" algn="l" defTabSz="914400" rtl="0" eaLnBrk="1" latinLnBrk="0" hangingPunct="1">
                        <a:defRPr sz="1800" kern="1200">
                          <a:solidFill>
                            <a:schemeClr val="lt1"/>
                          </a:solidFill>
                          <a:latin typeface="Tw Cen MT"/>
                        </a:defRPr>
                      </a:lvl5pPr>
                      <a:lvl6pPr marL="2286000" algn="l" defTabSz="914400" rtl="0" eaLnBrk="1" latinLnBrk="0" hangingPunct="1">
                        <a:defRPr sz="1800" kern="1200">
                          <a:solidFill>
                            <a:schemeClr val="lt1"/>
                          </a:solidFill>
                          <a:latin typeface="Tw Cen MT"/>
                        </a:defRPr>
                      </a:lvl6pPr>
                      <a:lvl7pPr marL="2743200" algn="l" defTabSz="914400" rtl="0" eaLnBrk="1" latinLnBrk="0" hangingPunct="1">
                        <a:defRPr sz="1800" kern="1200">
                          <a:solidFill>
                            <a:schemeClr val="lt1"/>
                          </a:solidFill>
                          <a:latin typeface="Tw Cen MT"/>
                        </a:defRPr>
                      </a:lvl7pPr>
                      <a:lvl8pPr marL="3200400" algn="l" defTabSz="914400" rtl="0" eaLnBrk="1" latinLnBrk="0" hangingPunct="1">
                        <a:defRPr sz="1800" kern="1200">
                          <a:solidFill>
                            <a:schemeClr val="lt1"/>
                          </a:solidFill>
                          <a:latin typeface="Tw Cen MT"/>
                        </a:defRPr>
                      </a:lvl8pPr>
                      <a:lvl9pPr marL="3657600" algn="l" defTabSz="914400" rtl="0" eaLnBrk="1" latinLnBrk="0" hangingPunct="1">
                        <a:defRPr sz="1800" kern="1200">
                          <a:solidFill>
                            <a:schemeClr val="lt1"/>
                          </a:solidFill>
                          <a:latin typeface="Tw Cen MT"/>
                        </a:defRPr>
                      </a:lvl9pPr>
                    </a:lstStyle>
                    <a:p>
                      <a:pPr algn="ctr"/>
                      <a:r>
                        <a:rPr lang="de-DE" sz="2000" dirty="0"/>
                        <a:t>17</a:t>
                      </a:r>
                      <a:endParaRPr lang="de-DE" sz="2000" dirty="0">
                        <a:solidFill>
                          <a:schemeClr val="bg1"/>
                        </a:solidFill>
                      </a:endParaRPr>
                    </a:p>
                  </a:txBody>
                  <a:tcPr anchor="ctr"/>
                </a:tc>
                <a:tc>
                  <a:txBody>
                    <a:bodyPr/>
                    <a:lstStyle>
                      <a:lvl1pPr marL="0" algn="l" defTabSz="914400" rtl="0" eaLnBrk="1" latinLnBrk="0" hangingPunct="1">
                        <a:defRPr sz="1800" kern="1200">
                          <a:solidFill>
                            <a:schemeClr val="lt1"/>
                          </a:solidFill>
                          <a:latin typeface="Tw Cen MT"/>
                        </a:defRPr>
                      </a:lvl1pPr>
                      <a:lvl2pPr marL="457200" algn="l" defTabSz="914400" rtl="0" eaLnBrk="1" latinLnBrk="0" hangingPunct="1">
                        <a:defRPr sz="1800" kern="1200">
                          <a:solidFill>
                            <a:schemeClr val="lt1"/>
                          </a:solidFill>
                          <a:latin typeface="Tw Cen MT"/>
                        </a:defRPr>
                      </a:lvl2pPr>
                      <a:lvl3pPr marL="914400" algn="l" defTabSz="914400" rtl="0" eaLnBrk="1" latinLnBrk="0" hangingPunct="1">
                        <a:defRPr sz="1800" kern="1200">
                          <a:solidFill>
                            <a:schemeClr val="lt1"/>
                          </a:solidFill>
                          <a:latin typeface="Tw Cen MT"/>
                        </a:defRPr>
                      </a:lvl3pPr>
                      <a:lvl4pPr marL="1371600" algn="l" defTabSz="914400" rtl="0" eaLnBrk="1" latinLnBrk="0" hangingPunct="1">
                        <a:defRPr sz="1800" kern="1200">
                          <a:solidFill>
                            <a:schemeClr val="lt1"/>
                          </a:solidFill>
                          <a:latin typeface="Tw Cen MT"/>
                        </a:defRPr>
                      </a:lvl4pPr>
                      <a:lvl5pPr marL="1828800" algn="l" defTabSz="914400" rtl="0" eaLnBrk="1" latinLnBrk="0" hangingPunct="1">
                        <a:defRPr sz="1800" kern="1200">
                          <a:solidFill>
                            <a:schemeClr val="lt1"/>
                          </a:solidFill>
                          <a:latin typeface="Tw Cen MT"/>
                        </a:defRPr>
                      </a:lvl5pPr>
                      <a:lvl6pPr marL="2286000" algn="l" defTabSz="914400" rtl="0" eaLnBrk="1" latinLnBrk="0" hangingPunct="1">
                        <a:defRPr sz="1800" kern="1200">
                          <a:solidFill>
                            <a:schemeClr val="lt1"/>
                          </a:solidFill>
                          <a:latin typeface="Tw Cen MT"/>
                        </a:defRPr>
                      </a:lvl6pPr>
                      <a:lvl7pPr marL="2743200" algn="l" defTabSz="914400" rtl="0" eaLnBrk="1" latinLnBrk="0" hangingPunct="1">
                        <a:defRPr sz="1800" kern="1200">
                          <a:solidFill>
                            <a:schemeClr val="lt1"/>
                          </a:solidFill>
                          <a:latin typeface="Tw Cen MT"/>
                        </a:defRPr>
                      </a:lvl7pPr>
                      <a:lvl8pPr marL="3200400" algn="l" defTabSz="914400" rtl="0" eaLnBrk="1" latinLnBrk="0" hangingPunct="1">
                        <a:defRPr sz="1800" kern="1200">
                          <a:solidFill>
                            <a:schemeClr val="lt1"/>
                          </a:solidFill>
                          <a:latin typeface="Tw Cen MT"/>
                        </a:defRPr>
                      </a:lvl8pPr>
                      <a:lvl9pPr marL="3657600" algn="l" defTabSz="914400" rtl="0" eaLnBrk="1" latinLnBrk="0" hangingPunct="1">
                        <a:defRPr sz="1800" kern="1200">
                          <a:solidFill>
                            <a:schemeClr val="lt1"/>
                          </a:solidFill>
                          <a:latin typeface="Tw Cen MT"/>
                        </a:defRPr>
                      </a:lvl9pPr>
                    </a:lstStyle>
                    <a:p>
                      <a:pPr algn="ctr"/>
                      <a:r>
                        <a:rPr lang="de-DE" sz="2000" dirty="0"/>
                        <a:t>19</a:t>
                      </a:r>
                      <a:endParaRPr lang="de-DE" sz="2000" dirty="0">
                        <a:solidFill>
                          <a:schemeClr val="bg1"/>
                        </a:solidFill>
                      </a:endParaRPr>
                    </a:p>
                  </a:txBody>
                  <a:tcPr anchor="ctr"/>
                </a:tc>
                <a:tc>
                  <a:txBody>
                    <a:bodyPr/>
                    <a:lstStyle>
                      <a:lvl1pPr marL="0" algn="l" defTabSz="914400" rtl="0" eaLnBrk="1" latinLnBrk="0" hangingPunct="1">
                        <a:defRPr sz="1800" kern="1200">
                          <a:solidFill>
                            <a:schemeClr val="lt1"/>
                          </a:solidFill>
                          <a:latin typeface="Tw Cen MT"/>
                        </a:defRPr>
                      </a:lvl1pPr>
                      <a:lvl2pPr marL="457200" algn="l" defTabSz="914400" rtl="0" eaLnBrk="1" latinLnBrk="0" hangingPunct="1">
                        <a:defRPr sz="1800" kern="1200">
                          <a:solidFill>
                            <a:schemeClr val="lt1"/>
                          </a:solidFill>
                          <a:latin typeface="Tw Cen MT"/>
                        </a:defRPr>
                      </a:lvl2pPr>
                      <a:lvl3pPr marL="914400" algn="l" defTabSz="914400" rtl="0" eaLnBrk="1" latinLnBrk="0" hangingPunct="1">
                        <a:defRPr sz="1800" kern="1200">
                          <a:solidFill>
                            <a:schemeClr val="lt1"/>
                          </a:solidFill>
                          <a:latin typeface="Tw Cen MT"/>
                        </a:defRPr>
                      </a:lvl3pPr>
                      <a:lvl4pPr marL="1371600" algn="l" defTabSz="914400" rtl="0" eaLnBrk="1" latinLnBrk="0" hangingPunct="1">
                        <a:defRPr sz="1800" kern="1200">
                          <a:solidFill>
                            <a:schemeClr val="lt1"/>
                          </a:solidFill>
                          <a:latin typeface="Tw Cen MT"/>
                        </a:defRPr>
                      </a:lvl4pPr>
                      <a:lvl5pPr marL="1828800" algn="l" defTabSz="914400" rtl="0" eaLnBrk="1" latinLnBrk="0" hangingPunct="1">
                        <a:defRPr sz="1800" kern="1200">
                          <a:solidFill>
                            <a:schemeClr val="lt1"/>
                          </a:solidFill>
                          <a:latin typeface="Tw Cen MT"/>
                        </a:defRPr>
                      </a:lvl5pPr>
                      <a:lvl6pPr marL="2286000" algn="l" defTabSz="914400" rtl="0" eaLnBrk="1" latinLnBrk="0" hangingPunct="1">
                        <a:defRPr sz="1800" kern="1200">
                          <a:solidFill>
                            <a:schemeClr val="lt1"/>
                          </a:solidFill>
                          <a:latin typeface="Tw Cen MT"/>
                        </a:defRPr>
                      </a:lvl6pPr>
                      <a:lvl7pPr marL="2743200" algn="l" defTabSz="914400" rtl="0" eaLnBrk="1" latinLnBrk="0" hangingPunct="1">
                        <a:defRPr sz="1800" kern="1200">
                          <a:solidFill>
                            <a:schemeClr val="lt1"/>
                          </a:solidFill>
                          <a:latin typeface="Tw Cen MT"/>
                        </a:defRPr>
                      </a:lvl7pPr>
                      <a:lvl8pPr marL="3200400" algn="l" defTabSz="914400" rtl="0" eaLnBrk="1" latinLnBrk="0" hangingPunct="1">
                        <a:defRPr sz="1800" kern="1200">
                          <a:solidFill>
                            <a:schemeClr val="lt1"/>
                          </a:solidFill>
                          <a:latin typeface="Tw Cen MT"/>
                        </a:defRPr>
                      </a:lvl8pPr>
                      <a:lvl9pPr marL="3657600" algn="l" defTabSz="914400" rtl="0" eaLnBrk="1" latinLnBrk="0" hangingPunct="1">
                        <a:defRPr sz="1800" kern="1200">
                          <a:solidFill>
                            <a:schemeClr val="lt1"/>
                          </a:solidFill>
                          <a:latin typeface="Tw Cen MT"/>
                        </a:defRPr>
                      </a:lvl9pPr>
                    </a:lstStyle>
                    <a:p>
                      <a:pPr algn="ctr"/>
                      <a:r>
                        <a:rPr lang="de-DE" sz="2000" dirty="0"/>
                        <a:t>18</a:t>
                      </a:r>
                      <a:endParaRPr lang="de-DE" sz="2000" dirty="0">
                        <a:solidFill>
                          <a:schemeClr val="bg1"/>
                        </a:solidFill>
                      </a:endParaRPr>
                    </a:p>
                  </a:txBody>
                  <a:tcPr anchor="ctr"/>
                </a:tc>
                <a:tc>
                  <a:txBody>
                    <a:bodyPr/>
                    <a:lstStyle>
                      <a:lvl1pPr marL="0" algn="l" defTabSz="914400" rtl="0" eaLnBrk="1" latinLnBrk="0" hangingPunct="1">
                        <a:defRPr sz="1800" kern="1200">
                          <a:solidFill>
                            <a:schemeClr val="lt1"/>
                          </a:solidFill>
                          <a:latin typeface="Tw Cen MT"/>
                        </a:defRPr>
                      </a:lvl1pPr>
                      <a:lvl2pPr marL="457200" algn="l" defTabSz="914400" rtl="0" eaLnBrk="1" latinLnBrk="0" hangingPunct="1">
                        <a:defRPr sz="1800" kern="1200">
                          <a:solidFill>
                            <a:schemeClr val="lt1"/>
                          </a:solidFill>
                          <a:latin typeface="Tw Cen MT"/>
                        </a:defRPr>
                      </a:lvl2pPr>
                      <a:lvl3pPr marL="914400" algn="l" defTabSz="914400" rtl="0" eaLnBrk="1" latinLnBrk="0" hangingPunct="1">
                        <a:defRPr sz="1800" kern="1200">
                          <a:solidFill>
                            <a:schemeClr val="lt1"/>
                          </a:solidFill>
                          <a:latin typeface="Tw Cen MT"/>
                        </a:defRPr>
                      </a:lvl3pPr>
                      <a:lvl4pPr marL="1371600" algn="l" defTabSz="914400" rtl="0" eaLnBrk="1" latinLnBrk="0" hangingPunct="1">
                        <a:defRPr sz="1800" kern="1200">
                          <a:solidFill>
                            <a:schemeClr val="lt1"/>
                          </a:solidFill>
                          <a:latin typeface="Tw Cen MT"/>
                        </a:defRPr>
                      </a:lvl4pPr>
                      <a:lvl5pPr marL="1828800" algn="l" defTabSz="914400" rtl="0" eaLnBrk="1" latinLnBrk="0" hangingPunct="1">
                        <a:defRPr sz="1800" kern="1200">
                          <a:solidFill>
                            <a:schemeClr val="lt1"/>
                          </a:solidFill>
                          <a:latin typeface="Tw Cen MT"/>
                        </a:defRPr>
                      </a:lvl5pPr>
                      <a:lvl6pPr marL="2286000" algn="l" defTabSz="914400" rtl="0" eaLnBrk="1" latinLnBrk="0" hangingPunct="1">
                        <a:defRPr sz="1800" kern="1200">
                          <a:solidFill>
                            <a:schemeClr val="lt1"/>
                          </a:solidFill>
                          <a:latin typeface="Tw Cen MT"/>
                        </a:defRPr>
                      </a:lvl6pPr>
                      <a:lvl7pPr marL="2743200" algn="l" defTabSz="914400" rtl="0" eaLnBrk="1" latinLnBrk="0" hangingPunct="1">
                        <a:defRPr sz="1800" kern="1200">
                          <a:solidFill>
                            <a:schemeClr val="lt1"/>
                          </a:solidFill>
                          <a:latin typeface="Tw Cen MT"/>
                        </a:defRPr>
                      </a:lvl7pPr>
                      <a:lvl8pPr marL="3200400" algn="l" defTabSz="914400" rtl="0" eaLnBrk="1" latinLnBrk="0" hangingPunct="1">
                        <a:defRPr sz="1800" kern="1200">
                          <a:solidFill>
                            <a:schemeClr val="lt1"/>
                          </a:solidFill>
                          <a:latin typeface="Tw Cen MT"/>
                        </a:defRPr>
                      </a:lvl8pPr>
                      <a:lvl9pPr marL="3657600" algn="l" defTabSz="914400" rtl="0" eaLnBrk="1" latinLnBrk="0" hangingPunct="1">
                        <a:defRPr sz="1800" kern="1200">
                          <a:solidFill>
                            <a:schemeClr val="lt1"/>
                          </a:solidFill>
                          <a:latin typeface="Tw Cen MT"/>
                        </a:defRPr>
                      </a:lvl9pPr>
                    </a:lstStyle>
                    <a:p>
                      <a:pPr algn="ctr"/>
                      <a:r>
                        <a:rPr lang="de-DE" sz="2000" dirty="0"/>
                        <a:t>15</a:t>
                      </a:r>
                      <a:endParaRPr lang="de-DE" sz="2000" dirty="0">
                        <a:solidFill>
                          <a:schemeClr val="bg1"/>
                        </a:solidFill>
                      </a:endParaRPr>
                    </a:p>
                  </a:txBody>
                  <a:tcPr anchor="ctr"/>
                </a:tc>
                <a:tc>
                  <a:txBody>
                    <a:bodyPr/>
                    <a:lstStyle>
                      <a:lvl1pPr marL="0" algn="l" defTabSz="914400" rtl="0" eaLnBrk="1" latinLnBrk="0" hangingPunct="1">
                        <a:defRPr sz="1800" kern="1200">
                          <a:solidFill>
                            <a:schemeClr val="lt1"/>
                          </a:solidFill>
                          <a:latin typeface="Tw Cen MT"/>
                        </a:defRPr>
                      </a:lvl1pPr>
                      <a:lvl2pPr marL="457200" algn="l" defTabSz="914400" rtl="0" eaLnBrk="1" latinLnBrk="0" hangingPunct="1">
                        <a:defRPr sz="1800" kern="1200">
                          <a:solidFill>
                            <a:schemeClr val="lt1"/>
                          </a:solidFill>
                          <a:latin typeface="Tw Cen MT"/>
                        </a:defRPr>
                      </a:lvl2pPr>
                      <a:lvl3pPr marL="914400" algn="l" defTabSz="914400" rtl="0" eaLnBrk="1" latinLnBrk="0" hangingPunct="1">
                        <a:defRPr sz="1800" kern="1200">
                          <a:solidFill>
                            <a:schemeClr val="lt1"/>
                          </a:solidFill>
                          <a:latin typeface="Tw Cen MT"/>
                        </a:defRPr>
                      </a:lvl3pPr>
                      <a:lvl4pPr marL="1371600" algn="l" defTabSz="914400" rtl="0" eaLnBrk="1" latinLnBrk="0" hangingPunct="1">
                        <a:defRPr sz="1800" kern="1200">
                          <a:solidFill>
                            <a:schemeClr val="lt1"/>
                          </a:solidFill>
                          <a:latin typeface="Tw Cen MT"/>
                        </a:defRPr>
                      </a:lvl4pPr>
                      <a:lvl5pPr marL="1828800" algn="l" defTabSz="914400" rtl="0" eaLnBrk="1" latinLnBrk="0" hangingPunct="1">
                        <a:defRPr sz="1800" kern="1200">
                          <a:solidFill>
                            <a:schemeClr val="lt1"/>
                          </a:solidFill>
                          <a:latin typeface="Tw Cen MT"/>
                        </a:defRPr>
                      </a:lvl5pPr>
                      <a:lvl6pPr marL="2286000" algn="l" defTabSz="914400" rtl="0" eaLnBrk="1" latinLnBrk="0" hangingPunct="1">
                        <a:defRPr sz="1800" kern="1200">
                          <a:solidFill>
                            <a:schemeClr val="lt1"/>
                          </a:solidFill>
                          <a:latin typeface="Tw Cen MT"/>
                        </a:defRPr>
                      </a:lvl6pPr>
                      <a:lvl7pPr marL="2743200" algn="l" defTabSz="914400" rtl="0" eaLnBrk="1" latinLnBrk="0" hangingPunct="1">
                        <a:defRPr sz="1800" kern="1200">
                          <a:solidFill>
                            <a:schemeClr val="lt1"/>
                          </a:solidFill>
                          <a:latin typeface="Tw Cen MT"/>
                        </a:defRPr>
                      </a:lvl7pPr>
                      <a:lvl8pPr marL="3200400" algn="l" defTabSz="914400" rtl="0" eaLnBrk="1" latinLnBrk="0" hangingPunct="1">
                        <a:defRPr sz="1800" kern="1200">
                          <a:solidFill>
                            <a:schemeClr val="lt1"/>
                          </a:solidFill>
                          <a:latin typeface="Tw Cen MT"/>
                        </a:defRPr>
                      </a:lvl8pPr>
                      <a:lvl9pPr marL="3657600" algn="l" defTabSz="914400" rtl="0" eaLnBrk="1" latinLnBrk="0" hangingPunct="1">
                        <a:defRPr sz="1800" kern="1200">
                          <a:solidFill>
                            <a:schemeClr val="lt1"/>
                          </a:solidFill>
                          <a:latin typeface="Tw Cen MT"/>
                        </a:defRPr>
                      </a:lvl9pPr>
                    </a:lstStyle>
                    <a:p>
                      <a:pPr algn="ctr"/>
                      <a:r>
                        <a:rPr lang="de-DE" sz="2000" dirty="0"/>
                        <a:t>10</a:t>
                      </a:r>
                      <a:endParaRPr lang="de-DE" sz="2000" dirty="0">
                        <a:solidFill>
                          <a:schemeClr val="bg1"/>
                        </a:solidFill>
                      </a:endParaRPr>
                    </a:p>
                  </a:txBody>
                  <a:tcPr anchor="ctr"/>
                </a:tc>
                <a:tc>
                  <a:txBody>
                    <a:bodyPr/>
                    <a:lstStyle>
                      <a:lvl1pPr marL="0" algn="l" defTabSz="914400" rtl="0" eaLnBrk="1" latinLnBrk="0" hangingPunct="1">
                        <a:defRPr sz="1800" kern="1200">
                          <a:solidFill>
                            <a:schemeClr val="lt1"/>
                          </a:solidFill>
                          <a:latin typeface="Tw Cen MT"/>
                        </a:defRPr>
                      </a:lvl1pPr>
                      <a:lvl2pPr marL="457200" algn="l" defTabSz="914400" rtl="0" eaLnBrk="1" latinLnBrk="0" hangingPunct="1">
                        <a:defRPr sz="1800" kern="1200">
                          <a:solidFill>
                            <a:schemeClr val="lt1"/>
                          </a:solidFill>
                          <a:latin typeface="Tw Cen MT"/>
                        </a:defRPr>
                      </a:lvl2pPr>
                      <a:lvl3pPr marL="914400" algn="l" defTabSz="914400" rtl="0" eaLnBrk="1" latinLnBrk="0" hangingPunct="1">
                        <a:defRPr sz="1800" kern="1200">
                          <a:solidFill>
                            <a:schemeClr val="lt1"/>
                          </a:solidFill>
                          <a:latin typeface="Tw Cen MT"/>
                        </a:defRPr>
                      </a:lvl3pPr>
                      <a:lvl4pPr marL="1371600" algn="l" defTabSz="914400" rtl="0" eaLnBrk="1" latinLnBrk="0" hangingPunct="1">
                        <a:defRPr sz="1800" kern="1200">
                          <a:solidFill>
                            <a:schemeClr val="lt1"/>
                          </a:solidFill>
                          <a:latin typeface="Tw Cen MT"/>
                        </a:defRPr>
                      </a:lvl4pPr>
                      <a:lvl5pPr marL="1828800" algn="l" defTabSz="914400" rtl="0" eaLnBrk="1" latinLnBrk="0" hangingPunct="1">
                        <a:defRPr sz="1800" kern="1200">
                          <a:solidFill>
                            <a:schemeClr val="lt1"/>
                          </a:solidFill>
                          <a:latin typeface="Tw Cen MT"/>
                        </a:defRPr>
                      </a:lvl5pPr>
                      <a:lvl6pPr marL="2286000" algn="l" defTabSz="914400" rtl="0" eaLnBrk="1" latinLnBrk="0" hangingPunct="1">
                        <a:defRPr sz="1800" kern="1200">
                          <a:solidFill>
                            <a:schemeClr val="lt1"/>
                          </a:solidFill>
                          <a:latin typeface="Tw Cen MT"/>
                        </a:defRPr>
                      </a:lvl6pPr>
                      <a:lvl7pPr marL="2743200" algn="l" defTabSz="914400" rtl="0" eaLnBrk="1" latinLnBrk="0" hangingPunct="1">
                        <a:defRPr sz="1800" kern="1200">
                          <a:solidFill>
                            <a:schemeClr val="lt1"/>
                          </a:solidFill>
                          <a:latin typeface="Tw Cen MT"/>
                        </a:defRPr>
                      </a:lvl7pPr>
                      <a:lvl8pPr marL="3200400" algn="l" defTabSz="914400" rtl="0" eaLnBrk="1" latinLnBrk="0" hangingPunct="1">
                        <a:defRPr sz="1800" kern="1200">
                          <a:solidFill>
                            <a:schemeClr val="lt1"/>
                          </a:solidFill>
                          <a:latin typeface="Tw Cen MT"/>
                        </a:defRPr>
                      </a:lvl8pPr>
                      <a:lvl9pPr marL="3657600" algn="l" defTabSz="914400" rtl="0" eaLnBrk="1" latinLnBrk="0" hangingPunct="1">
                        <a:defRPr sz="1800" kern="1200">
                          <a:solidFill>
                            <a:schemeClr val="lt1"/>
                          </a:solidFill>
                          <a:latin typeface="Tw Cen MT"/>
                        </a:defRPr>
                      </a:lvl9pPr>
                    </a:lstStyle>
                    <a:p>
                      <a:pPr algn="ctr"/>
                      <a:r>
                        <a:rPr lang="de-DE" sz="2000" dirty="0"/>
                        <a:t>5</a:t>
                      </a:r>
                      <a:endParaRPr lang="de-DE" sz="2000" dirty="0">
                        <a:solidFill>
                          <a:schemeClr val="bg1"/>
                        </a:solidFill>
                      </a:endParaRPr>
                    </a:p>
                  </a:txBody>
                  <a:tcPr anchor="ctr"/>
                </a:tc>
                <a:tc>
                  <a:txBody>
                    <a:bodyPr/>
                    <a:lstStyle>
                      <a:lvl1pPr marL="0" algn="l" defTabSz="914400" rtl="0" eaLnBrk="1" latinLnBrk="0" hangingPunct="1">
                        <a:defRPr sz="1800" kern="1200">
                          <a:solidFill>
                            <a:schemeClr val="lt1"/>
                          </a:solidFill>
                          <a:latin typeface="Tw Cen MT"/>
                        </a:defRPr>
                      </a:lvl1pPr>
                      <a:lvl2pPr marL="457200" algn="l" defTabSz="914400" rtl="0" eaLnBrk="1" latinLnBrk="0" hangingPunct="1">
                        <a:defRPr sz="1800" kern="1200">
                          <a:solidFill>
                            <a:schemeClr val="lt1"/>
                          </a:solidFill>
                          <a:latin typeface="Tw Cen MT"/>
                        </a:defRPr>
                      </a:lvl2pPr>
                      <a:lvl3pPr marL="914400" algn="l" defTabSz="914400" rtl="0" eaLnBrk="1" latinLnBrk="0" hangingPunct="1">
                        <a:defRPr sz="1800" kern="1200">
                          <a:solidFill>
                            <a:schemeClr val="lt1"/>
                          </a:solidFill>
                          <a:latin typeface="Tw Cen MT"/>
                        </a:defRPr>
                      </a:lvl3pPr>
                      <a:lvl4pPr marL="1371600" algn="l" defTabSz="914400" rtl="0" eaLnBrk="1" latinLnBrk="0" hangingPunct="1">
                        <a:defRPr sz="1800" kern="1200">
                          <a:solidFill>
                            <a:schemeClr val="lt1"/>
                          </a:solidFill>
                          <a:latin typeface="Tw Cen MT"/>
                        </a:defRPr>
                      </a:lvl4pPr>
                      <a:lvl5pPr marL="1828800" algn="l" defTabSz="914400" rtl="0" eaLnBrk="1" latinLnBrk="0" hangingPunct="1">
                        <a:defRPr sz="1800" kern="1200">
                          <a:solidFill>
                            <a:schemeClr val="lt1"/>
                          </a:solidFill>
                          <a:latin typeface="Tw Cen MT"/>
                        </a:defRPr>
                      </a:lvl5pPr>
                      <a:lvl6pPr marL="2286000" algn="l" defTabSz="914400" rtl="0" eaLnBrk="1" latinLnBrk="0" hangingPunct="1">
                        <a:defRPr sz="1800" kern="1200">
                          <a:solidFill>
                            <a:schemeClr val="lt1"/>
                          </a:solidFill>
                          <a:latin typeface="Tw Cen MT"/>
                        </a:defRPr>
                      </a:lvl6pPr>
                      <a:lvl7pPr marL="2743200" algn="l" defTabSz="914400" rtl="0" eaLnBrk="1" latinLnBrk="0" hangingPunct="1">
                        <a:defRPr sz="1800" kern="1200">
                          <a:solidFill>
                            <a:schemeClr val="lt1"/>
                          </a:solidFill>
                          <a:latin typeface="Tw Cen MT"/>
                        </a:defRPr>
                      </a:lvl7pPr>
                      <a:lvl8pPr marL="3200400" algn="l" defTabSz="914400" rtl="0" eaLnBrk="1" latinLnBrk="0" hangingPunct="1">
                        <a:defRPr sz="1800" kern="1200">
                          <a:solidFill>
                            <a:schemeClr val="lt1"/>
                          </a:solidFill>
                          <a:latin typeface="Tw Cen MT"/>
                        </a:defRPr>
                      </a:lvl8pPr>
                      <a:lvl9pPr marL="3657600" algn="l" defTabSz="914400" rtl="0" eaLnBrk="1" latinLnBrk="0" hangingPunct="1">
                        <a:defRPr sz="1800" kern="1200">
                          <a:solidFill>
                            <a:schemeClr val="lt1"/>
                          </a:solidFill>
                          <a:latin typeface="Tw Cen MT"/>
                        </a:defRPr>
                      </a:lvl9pPr>
                    </a:lstStyle>
                    <a:p>
                      <a:pPr algn="ctr"/>
                      <a:r>
                        <a:rPr lang="de-DE" sz="2000" dirty="0"/>
                        <a:t>1</a:t>
                      </a:r>
                      <a:endParaRPr lang="de-DE" sz="2000" dirty="0">
                        <a:solidFill>
                          <a:schemeClr val="bg1"/>
                        </a:solidFill>
                      </a:endParaRPr>
                    </a:p>
                  </a:txBody>
                  <a:tcPr anchor="ctr"/>
                </a:tc>
                <a:tc>
                  <a:txBody>
                    <a:bodyPr/>
                    <a:lstStyle>
                      <a:lvl1pPr marL="0" algn="l" defTabSz="914400" rtl="0" eaLnBrk="1" latinLnBrk="0" hangingPunct="1">
                        <a:defRPr sz="1800" kern="1200">
                          <a:solidFill>
                            <a:schemeClr val="lt1"/>
                          </a:solidFill>
                          <a:latin typeface="Tw Cen MT"/>
                        </a:defRPr>
                      </a:lvl1pPr>
                      <a:lvl2pPr marL="457200" algn="l" defTabSz="914400" rtl="0" eaLnBrk="1" latinLnBrk="0" hangingPunct="1">
                        <a:defRPr sz="1800" kern="1200">
                          <a:solidFill>
                            <a:schemeClr val="lt1"/>
                          </a:solidFill>
                          <a:latin typeface="Tw Cen MT"/>
                        </a:defRPr>
                      </a:lvl2pPr>
                      <a:lvl3pPr marL="914400" algn="l" defTabSz="914400" rtl="0" eaLnBrk="1" latinLnBrk="0" hangingPunct="1">
                        <a:defRPr sz="1800" kern="1200">
                          <a:solidFill>
                            <a:schemeClr val="lt1"/>
                          </a:solidFill>
                          <a:latin typeface="Tw Cen MT"/>
                        </a:defRPr>
                      </a:lvl3pPr>
                      <a:lvl4pPr marL="1371600" algn="l" defTabSz="914400" rtl="0" eaLnBrk="1" latinLnBrk="0" hangingPunct="1">
                        <a:defRPr sz="1800" kern="1200">
                          <a:solidFill>
                            <a:schemeClr val="lt1"/>
                          </a:solidFill>
                          <a:latin typeface="Tw Cen MT"/>
                        </a:defRPr>
                      </a:lvl4pPr>
                      <a:lvl5pPr marL="1828800" algn="l" defTabSz="914400" rtl="0" eaLnBrk="1" latinLnBrk="0" hangingPunct="1">
                        <a:defRPr sz="1800" kern="1200">
                          <a:solidFill>
                            <a:schemeClr val="lt1"/>
                          </a:solidFill>
                          <a:latin typeface="Tw Cen MT"/>
                        </a:defRPr>
                      </a:lvl5pPr>
                      <a:lvl6pPr marL="2286000" algn="l" defTabSz="914400" rtl="0" eaLnBrk="1" latinLnBrk="0" hangingPunct="1">
                        <a:defRPr sz="1800" kern="1200">
                          <a:solidFill>
                            <a:schemeClr val="lt1"/>
                          </a:solidFill>
                          <a:latin typeface="Tw Cen MT"/>
                        </a:defRPr>
                      </a:lvl6pPr>
                      <a:lvl7pPr marL="2743200" algn="l" defTabSz="914400" rtl="0" eaLnBrk="1" latinLnBrk="0" hangingPunct="1">
                        <a:defRPr sz="1800" kern="1200">
                          <a:solidFill>
                            <a:schemeClr val="lt1"/>
                          </a:solidFill>
                          <a:latin typeface="Tw Cen MT"/>
                        </a:defRPr>
                      </a:lvl7pPr>
                      <a:lvl8pPr marL="3200400" algn="l" defTabSz="914400" rtl="0" eaLnBrk="1" latinLnBrk="0" hangingPunct="1">
                        <a:defRPr sz="1800" kern="1200">
                          <a:solidFill>
                            <a:schemeClr val="lt1"/>
                          </a:solidFill>
                          <a:latin typeface="Tw Cen MT"/>
                        </a:defRPr>
                      </a:lvl8pPr>
                      <a:lvl9pPr marL="3657600" algn="l" defTabSz="914400" rtl="0" eaLnBrk="1" latinLnBrk="0" hangingPunct="1">
                        <a:defRPr sz="1800" kern="1200">
                          <a:solidFill>
                            <a:schemeClr val="lt1"/>
                          </a:solidFill>
                          <a:latin typeface="Tw Cen MT"/>
                        </a:defRPr>
                      </a:lvl9pPr>
                    </a:lstStyle>
                    <a:p>
                      <a:pPr algn="ctr"/>
                      <a:endParaRPr lang="de-DE" sz="2000" dirty="0">
                        <a:solidFill>
                          <a:schemeClr val="bg1"/>
                        </a:solidFill>
                      </a:endParaRPr>
                    </a:p>
                  </a:txBody>
                  <a:tcPr anchor="ctr"/>
                </a:tc>
                <a:extLst>
                  <a:ext uri="{0D108BD9-81ED-4DB2-BD59-A6C34878D82A}">
                    <a16:rowId xmlns:a16="http://schemas.microsoft.com/office/drawing/2014/main" val="10001"/>
                  </a:ext>
                </a:extLst>
              </a:tr>
              <a:tr h="370840">
                <a:tc>
                  <a:txBody>
                    <a:bodyPr/>
                    <a:lstStyle>
                      <a:lvl1pPr marL="0" algn="l" defTabSz="914400" rtl="0" eaLnBrk="1" latinLnBrk="0" hangingPunct="1">
                        <a:defRPr sz="1800" kern="1200">
                          <a:solidFill>
                            <a:schemeClr val="lt1"/>
                          </a:solidFill>
                          <a:latin typeface="Tw Cen MT"/>
                        </a:defRPr>
                      </a:lvl1pPr>
                      <a:lvl2pPr marL="457200" algn="l" defTabSz="914400" rtl="0" eaLnBrk="1" latinLnBrk="0" hangingPunct="1">
                        <a:defRPr sz="1800" kern="1200">
                          <a:solidFill>
                            <a:schemeClr val="lt1"/>
                          </a:solidFill>
                          <a:latin typeface="Tw Cen MT"/>
                        </a:defRPr>
                      </a:lvl2pPr>
                      <a:lvl3pPr marL="914400" algn="l" defTabSz="914400" rtl="0" eaLnBrk="1" latinLnBrk="0" hangingPunct="1">
                        <a:defRPr sz="1800" kern="1200">
                          <a:solidFill>
                            <a:schemeClr val="lt1"/>
                          </a:solidFill>
                          <a:latin typeface="Tw Cen MT"/>
                        </a:defRPr>
                      </a:lvl3pPr>
                      <a:lvl4pPr marL="1371600" algn="l" defTabSz="914400" rtl="0" eaLnBrk="1" latinLnBrk="0" hangingPunct="1">
                        <a:defRPr sz="1800" kern="1200">
                          <a:solidFill>
                            <a:schemeClr val="lt1"/>
                          </a:solidFill>
                          <a:latin typeface="Tw Cen MT"/>
                        </a:defRPr>
                      </a:lvl4pPr>
                      <a:lvl5pPr marL="1828800" algn="l" defTabSz="914400" rtl="0" eaLnBrk="1" latinLnBrk="0" hangingPunct="1">
                        <a:defRPr sz="1800" kern="1200">
                          <a:solidFill>
                            <a:schemeClr val="lt1"/>
                          </a:solidFill>
                          <a:latin typeface="Tw Cen MT"/>
                        </a:defRPr>
                      </a:lvl5pPr>
                      <a:lvl6pPr marL="2286000" algn="l" defTabSz="914400" rtl="0" eaLnBrk="1" latinLnBrk="0" hangingPunct="1">
                        <a:defRPr sz="1800" kern="1200">
                          <a:solidFill>
                            <a:schemeClr val="lt1"/>
                          </a:solidFill>
                          <a:latin typeface="Tw Cen MT"/>
                        </a:defRPr>
                      </a:lvl6pPr>
                      <a:lvl7pPr marL="2743200" algn="l" defTabSz="914400" rtl="0" eaLnBrk="1" latinLnBrk="0" hangingPunct="1">
                        <a:defRPr sz="1800" kern="1200">
                          <a:solidFill>
                            <a:schemeClr val="lt1"/>
                          </a:solidFill>
                          <a:latin typeface="Tw Cen MT"/>
                        </a:defRPr>
                      </a:lvl7pPr>
                      <a:lvl8pPr marL="3200400" algn="l" defTabSz="914400" rtl="0" eaLnBrk="1" latinLnBrk="0" hangingPunct="1">
                        <a:defRPr sz="1800" kern="1200">
                          <a:solidFill>
                            <a:schemeClr val="lt1"/>
                          </a:solidFill>
                          <a:latin typeface="Tw Cen MT"/>
                        </a:defRPr>
                      </a:lvl8pPr>
                      <a:lvl9pPr marL="3657600" algn="l" defTabSz="914400" rtl="0" eaLnBrk="1" latinLnBrk="0" hangingPunct="1">
                        <a:defRPr sz="1800" kern="1200">
                          <a:solidFill>
                            <a:schemeClr val="lt1"/>
                          </a:solidFill>
                          <a:latin typeface="Tw Cen MT"/>
                        </a:defRPr>
                      </a:lvl9pPr>
                    </a:lstStyle>
                    <a:p>
                      <a:r>
                        <a:rPr lang="de-DE" sz="2000" dirty="0"/>
                        <a:t>N in mm</a:t>
                      </a:r>
                      <a:endParaRPr lang="de-DE" sz="2000" dirty="0">
                        <a:solidFill>
                          <a:schemeClr val="bg2"/>
                        </a:solidFill>
                      </a:endParaRPr>
                    </a:p>
                  </a:txBody>
                  <a:tcPr/>
                </a:tc>
                <a:tc>
                  <a:txBody>
                    <a:bodyPr/>
                    <a:lstStyle>
                      <a:lvl1pPr marL="0" algn="l" defTabSz="914400" rtl="0" eaLnBrk="1" latinLnBrk="0" hangingPunct="1">
                        <a:defRPr sz="1800" kern="1200">
                          <a:solidFill>
                            <a:schemeClr val="lt1"/>
                          </a:solidFill>
                          <a:latin typeface="Tw Cen MT"/>
                        </a:defRPr>
                      </a:lvl1pPr>
                      <a:lvl2pPr marL="457200" algn="l" defTabSz="914400" rtl="0" eaLnBrk="1" latinLnBrk="0" hangingPunct="1">
                        <a:defRPr sz="1800" kern="1200">
                          <a:solidFill>
                            <a:schemeClr val="lt1"/>
                          </a:solidFill>
                          <a:latin typeface="Tw Cen MT"/>
                        </a:defRPr>
                      </a:lvl2pPr>
                      <a:lvl3pPr marL="914400" algn="l" defTabSz="914400" rtl="0" eaLnBrk="1" latinLnBrk="0" hangingPunct="1">
                        <a:defRPr sz="1800" kern="1200">
                          <a:solidFill>
                            <a:schemeClr val="lt1"/>
                          </a:solidFill>
                          <a:latin typeface="Tw Cen MT"/>
                        </a:defRPr>
                      </a:lvl3pPr>
                      <a:lvl4pPr marL="1371600" algn="l" defTabSz="914400" rtl="0" eaLnBrk="1" latinLnBrk="0" hangingPunct="1">
                        <a:defRPr sz="1800" kern="1200">
                          <a:solidFill>
                            <a:schemeClr val="lt1"/>
                          </a:solidFill>
                          <a:latin typeface="Tw Cen MT"/>
                        </a:defRPr>
                      </a:lvl4pPr>
                      <a:lvl5pPr marL="1828800" algn="l" defTabSz="914400" rtl="0" eaLnBrk="1" latinLnBrk="0" hangingPunct="1">
                        <a:defRPr sz="1800" kern="1200">
                          <a:solidFill>
                            <a:schemeClr val="lt1"/>
                          </a:solidFill>
                          <a:latin typeface="Tw Cen MT"/>
                        </a:defRPr>
                      </a:lvl5pPr>
                      <a:lvl6pPr marL="2286000" algn="l" defTabSz="914400" rtl="0" eaLnBrk="1" latinLnBrk="0" hangingPunct="1">
                        <a:defRPr sz="1800" kern="1200">
                          <a:solidFill>
                            <a:schemeClr val="lt1"/>
                          </a:solidFill>
                          <a:latin typeface="Tw Cen MT"/>
                        </a:defRPr>
                      </a:lvl6pPr>
                      <a:lvl7pPr marL="2743200" algn="l" defTabSz="914400" rtl="0" eaLnBrk="1" latinLnBrk="0" hangingPunct="1">
                        <a:defRPr sz="1800" kern="1200">
                          <a:solidFill>
                            <a:schemeClr val="lt1"/>
                          </a:solidFill>
                          <a:latin typeface="Tw Cen MT"/>
                        </a:defRPr>
                      </a:lvl7pPr>
                      <a:lvl8pPr marL="3200400" algn="l" defTabSz="914400" rtl="0" eaLnBrk="1" latinLnBrk="0" hangingPunct="1">
                        <a:defRPr sz="1800" kern="1200">
                          <a:solidFill>
                            <a:schemeClr val="lt1"/>
                          </a:solidFill>
                          <a:latin typeface="Tw Cen MT"/>
                        </a:defRPr>
                      </a:lvl8pPr>
                      <a:lvl9pPr marL="3657600" algn="l" defTabSz="914400" rtl="0" eaLnBrk="1" latinLnBrk="0" hangingPunct="1">
                        <a:defRPr sz="1800" kern="1200">
                          <a:solidFill>
                            <a:schemeClr val="lt1"/>
                          </a:solidFill>
                          <a:latin typeface="Tw Cen MT"/>
                        </a:defRPr>
                      </a:lvl9pPr>
                    </a:lstStyle>
                    <a:p>
                      <a:pPr algn="ctr"/>
                      <a:r>
                        <a:rPr lang="de-DE" sz="2000" dirty="0"/>
                        <a:t>44</a:t>
                      </a:r>
                      <a:endParaRPr lang="de-DE" sz="2000" dirty="0">
                        <a:solidFill>
                          <a:schemeClr val="bg1"/>
                        </a:solidFill>
                      </a:endParaRPr>
                    </a:p>
                  </a:txBody>
                  <a:tcPr anchor="ctr"/>
                </a:tc>
                <a:tc>
                  <a:txBody>
                    <a:bodyPr/>
                    <a:lstStyle>
                      <a:lvl1pPr marL="0" algn="l" defTabSz="914400" rtl="0" eaLnBrk="1" latinLnBrk="0" hangingPunct="1">
                        <a:defRPr sz="1800" kern="1200">
                          <a:solidFill>
                            <a:schemeClr val="lt1"/>
                          </a:solidFill>
                          <a:latin typeface="Tw Cen MT"/>
                        </a:defRPr>
                      </a:lvl1pPr>
                      <a:lvl2pPr marL="457200" algn="l" defTabSz="914400" rtl="0" eaLnBrk="1" latinLnBrk="0" hangingPunct="1">
                        <a:defRPr sz="1800" kern="1200">
                          <a:solidFill>
                            <a:schemeClr val="lt1"/>
                          </a:solidFill>
                          <a:latin typeface="Tw Cen MT"/>
                        </a:defRPr>
                      </a:lvl2pPr>
                      <a:lvl3pPr marL="914400" algn="l" defTabSz="914400" rtl="0" eaLnBrk="1" latinLnBrk="0" hangingPunct="1">
                        <a:defRPr sz="1800" kern="1200">
                          <a:solidFill>
                            <a:schemeClr val="lt1"/>
                          </a:solidFill>
                          <a:latin typeface="Tw Cen MT"/>
                        </a:defRPr>
                      </a:lvl3pPr>
                      <a:lvl4pPr marL="1371600" algn="l" defTabSz="914400" rtl="0" eaLnBrk="1" latinLnBrk="0" hangingPunct="1">
                        <a:defRPr sz="1800" kern="1200">
                          <a:solidFill>
                            <a:schemeClr val="lt1"/>
                          </a:solidFill>
                          <a:latin typeface="Tw Cen MT"/>
                        </a:defRPr>
                      </a:lvl4pPr>
                      <a:lvl5pPr marL="1828800" algn="l" defTabSz="914400" rtl="0" eaLnBrk="1" latinLnBrk="0" hangingPunct="1">
                        <a:defRPr sz="1800" kern="1200">
                          <a:solidFill>
                            <a:schemeClr val="lt1"/>
                          </a:solidFill>
                          <a:latin typeface="Tw Cen MT"/>
                        </a:defRPr>
                      </a:lvl5pPr>
                      <a:lvl6pPr marL="2286000" algn="l" defTabSz="914400" rtl="0" eaLnBrk="1" latinLnBrk="0" hangingPunct="1">
                        <a:defRPr sz="1800" kern="1200">
                          <a:solidFill>
                            <a:schemeClr val="lt1"/>
                          </a:solidFill>
                          <a:latin typeface="Tw Cen MT"/>
                        </a:defRPr>
                      </a:lvl6pPr>
                      <a:lvl7pPr marL="2743200" algn="l" defTabSz="914400" rtl="0" eaLnBrk="1" latinLnBrk="0" hangingPunct="1">
                        <a:defRPr sz="1800" kern="1200">
                          <a:solidFill>
                            <a:schemeClr val="lt1"/>
                          </a:solidFill>
                          <a:latin typeface="Tw Cen MT"/>
                        </a:defRPr>
                      </a:lvl7pPr>
                      <a:lvl8pPr marL="3200400" algn="l" defTabSz="914400" rtl="0" eaLnBrk="1" latinLnBrk="0" hangingPunct="1">
                        <a:defRPr sz="1800" kern="1200">
                          <a:solidFill>
                            <a:schemeClr val="lt1"/>
                          </a:solidFill>
                          <a:latin typeface="Tw Cen MT"/>
                        </a:defRPr>
                      </a:lvl8pPr>
                      <a:lvl9pPr marL="3657600" algn="l" defTabSz="914400" rtl="0" eaLnBrk="1" latinLnBrk="0" hangingPunct="1">
                        <a:defRPr sz="1800" kern="1200">
                          <a:solidFill>
                            <a:schemeClr val="lt1"/>
                          </a:solidFill>
                          <a:latin typeface="Tw Cen MT"/>
                        </a:defRPr>
                      </a:lvl9pPr>
                    </a:lstStyle>
                    <a:p>
                      <a:pPr algn="ctr"/>
                      <a:r>
                        <a:rPr lang="de-DE" sz="2000" dirty="0"/>
                        <a:t>39</a:t>
                      </a:r>
                      <a:endParaRPr lang="de-DE" sz="2000" dirty="0">
                        <a:solidFill>
                          <a:schemeClr val="bg1"/>
                        </a:solidFill>
                      </a:endParaRPr>
                    </a:p>
                  </a:txBody>
                  <a:tcPr anchor="ctr"/>
                </a:tc>
                <a:tc>
                  <a:txBody>
                    <a:bodyPr/>
                    <a:lstStyle>
                      <a:lvl1pPr marL="0" algn="l" defTabSz="914400" rtl="0" eaLnBrk="1" latinLnBrk="0" hangingPunct="1">
                        <a:defRPr sz="1800" kern="1200">
                          <a:solidFill>
                            <a:schemeClr val="lt1"/>
                          </a:solidFill>
                          <a:latin typeface="Tw Cen MT"/>
                        </a:defRPr>
                      </a:lvl1pPr>
                      <a:lvl2pPr marL="457200" algn="l" defTabSz="914400" rtl="0" eaLnBrk="1" latinLnBrk="0" hangingPunct="1">
                        <a:defRPr sz="1800" kern="1200">
                          <a:solidFill>
                            <a:schemeClr val="lt1"/>
                          </a:solidFill>
                          <a:latin typeface="Tw Cen MT"/>
                        </a:defRPr>
                      </a:lvl2pPr>
                      <a:lvl3pPr marL="914400" algn="l" defTabSz="914400" rtl="0" eaLnBrk="1" latinLnBrk="0" hangingPunct="1">
                        <a:defRPr sz="1800" kern="1200">
                          <a:solidFill>
                            <a:schemeClr val="lt1"/>
                          </a:solidFill>
                          <a:latin typeface="Tw Cen MT"/>
                        </a:defRPr>
                      </a:lvl3pPr>
                      <a:lvl4pPr marL="1371600" algn="l" defTabSz="914400" rtl="0" eaLnBrk="1" latinLnBrk="0" hangingPunct="1">
                        <a:defRPr sz="1800" kern="1200">
                          <a:solidFill>
                            <a:schemeClr val="lt1"/>
                          </a:solidFill>
                          <a:latin typeface="Tw Cen MT"/>
                        </a:defRPr>
                      </a:lvl4pPr>
                      <a:lvl5pPr marL="1828800" algn="l" defTabSz="914400" rtl="0" eaLnBrk="1" latinLnBrk="0" hangingPunct="1">
                        <a:defRPr sz="1800" kern="1200">
                          <a:solidFill>
                            <a:schemeClr val="lt1"/>
                          </a:solidFill>
                          <a:latin typeface="Tw Cen MT"/>
                        </a:defRPr>
                      </a:lvl5pPr>
                      <a:lvl6pPr marL="2286000" algn="l" defTabSz="914400" rtl="0" eaLnBrk="1" latinLnBrk="0" hangingPunct="1">
                        <a:defRPr sz="1800" kern="1200">
                          <a:solidFill>
                            <a:schemeClr val="lt1"/>
                          </a:solidFill>
                          <a:latin typeface="Tw Cen MT"/>
                        </a:defRPr>
                      </a:lvl6pPr>
                      <a:lvl7pPr marL="2743200" algn="l" defTabSz="914400" rtl="0" eaLnBrk="1" latinLnBrk="0" hangingPunct="1">
                        <a:defRPr sz="1800" kern="1200">
                          <a:solidFill>
                            <a:schemeClr val="lt1"/>
                          </a:solidFill>
                          <a:latin typeface="Tw Cen MT"/>
                        </a:defRPr>
                      </a:lvl7pPr>
                      <a:lvl8pPr marL="3200400" algn="l" defTabSz="914400" rtl="0" eaLnBrk="1" latinLnBrk="0" hangingPunct="1">
                        <a:defRPr sz="1800" kern="1200">
                          <a:solidFill>
                            <a:schemeClr val="lt1"/>
                          </a:solidFill>
                          <a:latin typeface="Tw Cen MT"/>
                        </a:defRPr>
                      </a:lvl8pPr>
                      <a:lvl9pPr marL="3657600" algn="l" defTabSz="914400" rtl="0" eaLnBrk="1" latinLnBrk="0" hangingPunct="1">
                        <a:defRPr sz="1800" kern="1200">
                          <a:solidFill>
                            <a:schemeClr val="lt1"/>
                          </a:solidFill>
                          <a:latin typeface="Tw Cen MT"/>
                        </a:defRPr>
                      </a:lvl9pPr>
                    </a:lstStyle>
                    <a:p>
                      <a:pPr algn="ctr"/>
                      <a:r>
                        <a:rPr lang="de-DE" sz="2000" dirty="0"/>
                        <a:t>32</a:t>
                      </a:r>
                      <a:endParaRPr lang="de-DE" sz="2000" dirty="0">
                        <a:solidFill>
                          <a:schemeClr val="bg1"/>
                        </a:solidFill>
                      </a:endParaRPr>
                    </a:p>
                  </a:txBody>
                  <a:tcPr anchor="ctr"/>
                </a:tc>
                <a:tc>
                  <a:txBody>
                    <a:bodyPr/>
                    <a:lstStyle>
                      <a:lvl1pPr marL="0" algn="l" defTabSz="914400" rtl="0" eaLnBrk="1" latinLnBrk="0" hangingPunct="1">
                        <a:defRPr sz="1800" kern="1200">
                          <a:solidFill>
                            <a:schemeClr val="lt1"/>
                          </a:solidFill>
                          <a:latin typeface="Tw Cen MT"/>
                        </a:defRPr>
                      </a:lvl1pPr>
                      <a:lvl2pPr marL="457200" algn="l" defTabSz="914400" rtl="0" eaLnBrk="1" latinLnBrk="0" hangingPunct="1">
                        <a:defRPr sz="1800" kern="1200">
                          <a:solidFill>
                            <a:schemeClr val="lt1"/>
                          </a:solidFill>
                          <a:latin typeface="Tw Cen MT"/>
                        </a:defRPr>
                      </a:lvl2pPr>
                      <a:lvl3pPr marL="914400" algn="l" defTabSz="914400" rtl="0" eaLnBrk="1" latinLnBrk="0" hangingPunct="1">
                        <a:defRPr sz="1800" kern="1200">
                          <a:solidFill>
                            <a:schemeClr val="lt1"/>
                          </a:solidFill>
                          <a:latin typeface="Tw Cen MT"/>
                        </a:defRPr>
                      </a:lvl3pPr>
                      <a:lvl4pPr marL="1371600" algn="l" defTabSz="914400" rtl="0" eaLnBrk="1" latinLnBrk="0" hangingPunct="1">
                        <a:defRPr sz="1800" kern="1200">
                          <a:solidFill>
                            <a:schemeClr val="lt1"/>
                          </a:solidFill>
                          <a:latin typeface="Tw Cen MT"/>
                        </a:defRPr>
                      </a:lvl4pPr>
                      <a:lvl5pPr marL="1828800" algn="l" defTabSz="914400" rtl="0" eaLnBrk="1" latinLnBrk="0" hangingPunct="1">
                        <a:defRPr sz="1800" kern="1200">
                          <a:solidFill>
                            <a:schemeClr val="lt1"/>
                          </a:solidFill>
                          <a:latin typeface="Tw Cen MT"/>
                        </a:defRPr>
                      </a:lvl5pPr>
                      <a:lvl6pPr marL="2286000" algn="l" defTabSz="914400" rtl="0" eaLnBrk="1" latinLnBrk="0" hangingPunct="1">
                        <a:defRPr sz="1800" kern="1200">
                          <a:solidFill>
                            <a:schemeClr val="lt1"/>
                          </a:solidFill>
                          <a:latin typeface="Tw Cen MT"/>
                        </a:defRPr>
                      </a:lvl6pPr>
                      <a:lvl7pPr marL="2743200" algn="l" defTabSz="914400" rtl="0" eaLnBrk="1" latinLnBrk="0" hangingPunct="1">
                        <a:defRPr sz="1800" kern="1200">
                          <a:solidFill>
                            <a:schemeClr val="lt1"/>
                          </a:solidFill>
                          <a:latin typeface="Tw Cen MT"/>
                        </a:defRPr>
                      </a:lvl7pPr>
                      <a:lvl8pPr marL="3200400" algn="l" defTabSz="914400" rtl="0" eaLnBrk="1" latinLnBrk="0" hangingPunct="1">
                        <a:defRPr sz="1800" kern="1200">
                          <a:solidFill>
                            <a:schemeClr val="lt1"/>
                          </a:solidFill>
                          <a:latin typeface="Tw Cen MT"/>
                        </a:defRPr>
                      </a:lvl8pPr>
                      <a:lvl9pPr marL="3657600" algn="l" defTabSz="914400" rtl="0" eaLnBrk="1" latinLnBrk="0" hangingPunct="1">
                        <a:defRPr sz="1800" kern="1200">
                          <a:solidFill>
                            <a:schemeClr val="lt1"/>
                          </a:solidFill>
                          <a:latin typeface="Tw Cen MT"/>
                        </a:defRPr>
                      </a:lvl9pPr>
                    </a:lstStyle>
                    <a:p>
                      <a:pPr algn="ctr"/>
                      <a:r>
                        <a:rPr lang="de-DE" sz="2000" dirty="0"/>
                        <a:t>42</a:t>
                      </a:r>
                      <a:endParaRPr lang="de-DE" sz="2000" dirty="0">
                        <a:solidFill>
                          <a:schemeClr val="bg1"/>
                        </a:solidFill>
                      </a:endParaRPr>
                    </a:p>
                  </a:txBody>
                  <a:tcPr anchor="ctr"/>
                </a:tc>
                <a:tc>
                  <a:txBody>
                    <a:bodyPr/>
                    <a:lstStyle>
                      <a:lvl1pPr marL="0" algn="l" defTabSz="914400" rtl="0" eaLnBrk="1" latinLnBrk="0" hangingPunct="1">
                        <a:defRPr sz="1800" kern="1200">
                          <a:solidFill>
                            <a:schemeClr val="lt1"/>
                          </a:solidFill>
                          <a:latin typeface="Tw Cen MT"/>
                        </a:defRPr>
                      </a:lvl1pPr>
                      <a:lvl2pPr marL="457200" algn="l" defTabSz="914400" rtl="0" eaLnBrk="1" latinLnBrk="0" hangingPunct="1">
                        <a:defRPr sz="1800" kern="1200">
                          <a:solidFill>
                            <a:schemeClr val="lt1"/>
                          </a:solidFill>
                          <a:latin typeface="Tw Cen MT"/>
                        </a:defRPr>
                      </a:lvl2pPr>
                      <a:lvl3pPr marL="914400" algn="l" defTabSz="914400" rtl="0" eaLnBrk="1" latinLnBrk="0" hangingPunct="1">
                        <a:defRPr sz="1800" kern="1200">
                          <a:solidFill>
                            <a:schemeClr val="lt1"/>
                          </a:solidFill>
                          <a:latin typeface="Tw Cen MT"/>
                        </a:defRPr>
                      </a:lvl3pPr>
                      <a:lvl4pPr marL="1371600" algn="l" defTabSz="914400" rtl="0" eaLnBrk="1" latinLnBrk="0" hangingPunct="1">
                        <a:defRPr sz="1800" kern="1200">
                          <a:solidFill>
                            <a:schemeClr val="lt1"/>
                          </a:solidFill>
                          <a:latin typeface="Tw Cen MT"/>
                        </a:defRPr>
                      </a:lvl4pPr>
                      <a:lvl5pPr marL="1828800" algn="l" defTabSz="914400" rtl="0" eaLnBrk="1" latinLnBrk="0" hangingPunct="1">
                        <a:defRPr sz="1800" kern="1200">
                          <a:solidFill>
                            <a:schemeClr val="lt1"/>
                          </a:solidFill>
                          <a:latin typeface="Tw Cen MT"/>
                        </a:defRPr>
                      </a:lvl5pPr>
                      <a:lvl6pPr marL="2286000" algn="l" defTabSz="914400" rtl="0" eaLnBrk="1" latinLnBrk="0" hangingPunct="1">
                        <a:defRPr sz="1800" kern="1200">
                          <a:solidFill>
                            <a:schemeClr val="lt1"/>
                          </a:solidFill>
                          <a:latin typeface="Tw Cen MT"/>
                        </a:defRPr>
                      </a:lvl6pPr>
                      <a:lvl7pPr marL="2743200" algn="l" defTabSz="914400" rtl="0" eaLnBrk="1" latinLnBrk="0" hangingPunct="1">
                        <a:defRPr sz="1800" kern="1200">
                          <a:solidFill>
                            <a:schemeClr val="lt1"/>
                          </a:solidFill>
                          <a:latin typeface="Tw Cen MT"/>
                        </a:defRPr>
                      </a:lvl7pPr>
                      <a:lvl8pPr marL="3200400" algn="l" defTabSz="914400" rtl="0" eaLnBrk="1" latinLnBrk="0" hangingPunct="1">
                        <a:defRPr sz="1800" kern="1200">
                          <a:solidFill>
                            <a:schemeClr val="lt1"/>
                          </a:solidFill>
                          <a:latin typeface="Tw Cen MT"/>
                        </a:defRPr>
                      </a:lvl8pPr>
                      <a:lvl9pPr marL="3657600" algn="l" defTabSz="914400" rtl="0" eaLnBrk="1" latinLnBrk="0" hangingPunct="1">
                        <a:defRPr sz="1800" kern="1200">
                          <a:solidFill>
                            <a:schemeClr val="lt1"/>
                          </a:solidFill>
                          <a:latin typeface="Tw Cen MT"/>
                        </a:defRPr>
                      </a:lvl9pPr>
                    </a:lstStyle>
                    <a:p>
                      <a:pPr algn="ctr"/>
                      <a:r>
                        <a:rPr lang="de-DE" sz="2000" dirty="0"/>
                        <a:t>47</a:t>
                      </a:r>
                      <a:endParaRPr lang="de-DE" sz="2000" dirty="0">
                        <a:solidFill>
                          <a:schemeClr val="bg1"/>
                        </a:solidFill>
                      </a:endParaRPr>
                    </a:p>
                  </a:txBody>
                  <a:tcPr anchor="ctr"/>
                </a:tc>
                <a:tc>
                  <a:txBody>
                    <a:bodyPr/>
                    <a:lstStyle>
                      <a:lvl1pPr marL="0" algn="l" defTabSz="914400" rtl="0" eaLnBrk="1" latinLnBrk="0" hangingPunct="1">
                        <a:defRPr sz="1800" kern="1200">
                          <a:solidFill>
                            <a:schemeClr val="lt1"/>
                          </a:solidFill>
                          <a:latin typeface="Tw Cen MT"/>
                        </a:defRPr>
                      </a:lvl1pPr>
                      <a:lvl2pPr marL="457200" algn="l" defTabSz="914400" rtl="0" eaLnBrk="1" latinLnBrk="0" hangingPunct="1">
                        <a:defRPr sz="1800" kern="1200">
                          <a:solidFill>
                            <a:schemeClr val="lt1"/>
                          </a:solidFill>
                          <a:latin typeface="Tw Cen MT"/>
                        </a:defRPr>
                      </a:lvl2pPr>
                      <a:lvl3pPr marL="914400" algn="l" defTabSz="914400" rtl="0" eaLnBrk="1" latinLnBrk="0" hangingPunct="1">
                        <a:defRPr sz="1800" kern="1200">
                          <a:solidFill>
                            <a:schemeClr val="lt1"/>
                          </a:solidFill>
                          <a:latin typeface="Tw Cen MT"/>
                        </a:defRPr>
                      </a:lvl3pPr>
                      <a:lvl4pPr marL="1371600" algn="l" defTabSz="914400" rtl="0" eaLnBrk="1" latinLnBrk="0" hangingPunct="1">
                        <a:defRPr sz="1800" kern="1200">
                          <a:solidFill>
                            <a:schemeClr val="lt1"/>
                          </a:solidFill>
                          <a:latin typeface="Tw Cen MT"/>
                        </a:defRPr>
                      </a:lvl4pPr>
                      <a:lvl5pPr marL="1828800" algn="l" defTabSz="914400" rtl="0" eaLnBrk="1" latinLnBrk="0" hangingPunct="1">
                        <a:defRPr sz="1800" kern="1200">
                          <a:solidFill>
                            <a:schemeClr val="lt1"/>
                          </a:solidFill>
                          <a:latin typeface="Tw Cen MT"/>
                        </a:defRPr>
                      </a:lvl5pPr>
                      <a:lvl6pPr marL="2286000" algn="l" defTabSz="914400" rtl="0" eaLnBrk="1" latinLnBrk="0" hangingPunct="1">
                        <a:defRPr sz="1800" kern="1200">
                          <a:solidFill>
                            <a:schemeClr val="lt1"/>
                          </a:solidFill>
                          <a:latin typeface="Tw Cen MT"/>
                        </a:defRPr>
                      </a:lvl6pPr>
                      <a:lvl7pPr marL="2743200" algn="l" defTabSz="914400" rtl="0" eaLnBrk="1" latinLnBrk="0" hangingPunct="1">
                        <a:defRPr sz="1800" kern="1200">
                          <a:solidFill>
                            <a:schemeClr val="lt1"/>
                          </a:solidFill>
                          <a:latin typeface="Tw Cen MT"/>
                        </a:defRPr>
                      </a:lvl7pPr>
                      <a:lvl8pPr marL="3200400" algn="l" defTabSz="914400" rtl="0" eaLnBrk="1" latinLnBrk="0" hangingPunct="1">
                        <a:defRPr sz="1800" kern="1200">
                          <a:solidFill>
                            <a:schemeClr val="lt1"/>
                          </a:solidFill>
                          <a:latin typeface="Tw Cen MT"/>
                        </a:defRPr>
                      </a:lvl8pPr>
                      <a:lvl9pPr marL="3657600" algn="l" defTabSz="914400" rtl="0" eaLnBrk="1" latinLnBrk="0" hangingPunct="1">
                        <a:defRPr sz="1800" kern="1200">
                          <a:solidFill>
                            <a:schemeClr val="lt1"/>
                          </a:solidFill>
                          <a:latin typeface="Tw Cen MT"/>
                        </a:defRPr>
                      </a:lvl9pPr>
                    </a:lstStyle>
                    <a:p>
                      <a:pPr algn="ctr"/>
                      <a:r>
                        <a:rPr lang="de-DE" sz="2000" dirty="0"/>
                        <a:t>66</a:t>
                      </a:r>
                      <a:endParaRPr lang="de-DE" sz="2000" dirty="0">
                        <a:solidFill>
                          <a:schemeClr val="bg1"/>
                        </a:solidFill>
                      </a:endParaRPr>
                    </a:p>
                  </a:txBody>
                  <a:tcPr anchor="ctr"/>
                </a:tc>
                <a:tc>
                  <a:txBody>
                    <a:bodyPr/>
                    <a:lstStyle>
                      <a:lvl1pPr marL="0" algn="l" defTabSz="914400" rtl="0" eaLnBrk="1" latinLnBrk="0" hangingPunct="1">
                        <a:defRPr sz="1800" kern="1200">
                          <a:solidFill>
                            <a:schemeClr val="lt1"/>
                          </a:solidFill>
                          <a:latin typeface="Tw Cen MT"/>
                        </a:defRPr>
                      </a:lvl1pPr>
                      <a:lvl2pPr marL="457200" algn="l" defTabSz="914400" rtl="0" eaLnBrk="1" latinLnBrk="0" hangingPunct="1">
                        <a:defRPr sz="1800" kern="1200">
                          <a:solidFill>
                            <a:schemeClr val="lt1"/>
                          </a:solidFill>
                          <a:latin typeface="Tw Cen MT"/>
                        </a:defRPr>
                      </a:lvl2pPr>
                      <a:lvl3pPr marL="914400" algn="l" defTabSz="914400" rtl="0" eaLnBrk="1" latinLnBrk="0" hangingPunct="1">
                        <a:defRPr sz="1800" kern="1200">
                          <a:solidFill>
                            <a:schemeClr val="lt1"/>
                          </a:solidFill>
                          <a:latin typeface="Tw Cen MT"/>
                        </a:defRPr>
                      </a:lvl3pPr>
                      <a:lvl4pPr marL="1371600" algn="l" defTabSz="914400" rtl="0" eaLnBrk="1" latinLnBrk="0" hangingPunct="1">
                        <a:defRPr sz="1800" kern="1200">
                          <a:solidFill>
                            <a:schemeClr val="lt1"/>
                          </a:solidFill>
                          <a:latin typeface="Tw Cen MT"/>
                        </a:defRPr>
                      </a:lvl4pPr>
                      <a:lvl5pPr marL="1828800" algn="l" defTabSz="914400" rtl="0" eaLnBrk="1" latinLnBrk="0" hangingPunct="1">
                        <a:defRPr sz="1800" kern="1200">
                          <a:solidFill>
                            <a:schemeClr val="lt1"/>
                          </a:solidFill>
                          <a:latin typeface="Tw Cen MT"/>
                        </a:defRPr>
                      </a:lvl5pPr>
                      <a:lvl6pPr marL="2286000" algn="l" defTabSz="914400" rtl="0" eaLnBrk="1" latinLnBrk="0" hangingPunct="1">
                        <a:defRPr sz="1800" kern="1200">
                          <a:solidFill>
                            <a:schemeClr val="lt1"/>
                          </a:solidFill>
                          <a:latin typeface="Tw Cen MT"/>
                        </a:defRPr>
                      </a:lvl6pPr>
                      <a:lvl7pPr marL="2743200" algn="l" defTabSz="914400" rtl="0" eaLnBrk="1" latinLnBrk="0" hangingPunct="1">
                        <a:defRPr sz="1800" kern="1200">
                          <a:solidFill>
                            <a:schemeClr val="lt1"/>
                          </a:solidFill>
                          <a:latin typeface="Tw Cen MT"/>
                        </a:defRPr>
                      </a:lvl7pPr>
                      <a:lvl8pPr marL="3200400" algn="l" defTabSz="914400" rtl="0" eaLnBrk="1" latinLnBrk="0" hangingPunct="1">
                        <a:defRPr sz="1800" kern="1200">
                          <a:solidFill>
                            <a:schemeClr val="lt1"/>
                          </a:solidFill>
                          <a:latin typeface="Tw Cen MT"/>
                        </a:defRPr>
                      </a:lvl8pPr>
                      <a:lvl9pPr marL="3657600" algn="l" defTabSz="914400" rtl="0" eaLnBrk="1" latinLnBrk="0" hangingPunct="1">
                        <a:defRPr sz="1800" kern="1200">
                          <a:solidFill>
                            <a:schemeClr val="lt1"/>
                          </a:solidFill>
                          <a:latin typeface="Tw Cen MT"/>
                        </a:defRPr>
                      </a:lvl9pPr>
                    </a:lstStyle>
                    <a:p>
                      <a:pPr algn="ctr"/>
                      <a:r>
                        <a:rPr lang="de-DE" sz="2000" dirty="0"/>
                        <a:t>71</a:t>
                      </a:r>
                      <a:endParaRPr lang="de-DE" sz="2000" dirty="0">
                        <a:solidFill>
                          <a:schemeClr val="bg1"/>
                        </a:solidFill>
                      </a:endParaRPr>
                    </a:p>
                  </a:txBody>
                  <a:tcPr anchor="ctr"/>
                </a:tc>
                <a:tc>
                  <a:txBody>
                    <a:bodyPr/>
                    <a:lstStyle>
                      <a:lvl1pPr marL="0" algn="l" defTabSz="914400" rtl="0" eaLnBrk="1" latinLnBrk="0" hangingPunct="1">
                        <a:defRPr sz="1800" kern="1200">
                          <a:solidFill>
                            <a:schemeClr val="lt1"/>
                          </a:solidFill>
                          <a:latin typeface="Tw Cen MT"/>
                        </a:defRPr>
                      </a:lvl1pPr>
                      <a:lvl2pPr marL="457200" algn="l" defTabSz="914400" rtl="0" eaLnBrk="1" latinLnBrk="0" hangingPunct="1">
                        <a:defRPr sz="1800" kern="1200">
                          <a:solidFill>
                            <a:schemeClr val="lt1"/>
                          </a:solidFill>
                          <a:latin typeface="Tw Cen MT"/>
                        </a:defRPr>
                      </a:lvl2pPr>
                      <a:lvl3pPr marL="914400" algn="l" defTabSz="914400" rtl="0" eaLnBrk="1" latinLnBrk="0" hangingPunct="1">
                        <a:defRPr sz="1800" kern="1200">
                          <a:solidFill>
                            <a:schemeClr val="lt1"/>
                          </a:solidFill>
                          <a:latin typeface="Tw Cen MT"/>
                        </a:defRPr>
                      </a:lvl3pPr>
                      <a:lvl4pPr marL="1371600" algn="l" defTabSz="914400" rtl="0" eaLnBrk="1" latinLnBrk="0" hangingPunct="1">
                        <a:defRPr sz="1800" kern="1200">
                          <a:solidFill>
                            <a:schemeClr val="lt1"/>
                          </a:solidFill>
                          <a:latin typeface="Tw Cen MT"/>
                        </a:defRPr>
                      </a:lvl4pPr>
                      <a:lvl5pPr marL="1828800" algn="l" defTabSz="914400" rtl="0" eaLnBrk="1" latinLnBrk="0" hangingPunct="1">
                        <a:defRPr sz="1800" kern="1200">
                          <a:solidFill>
                            <a:schemeClr val="lt1"/>
                          </a:solidFill>
                          <a:latin typeface="Tw Cen MT"/>
                        </a:defRPr>
                      </a:lvl5pPr>
                      <a:lvl6pPr marL="2286000" algn="l" defTabSz="914400" rtl="0" eaLnBrk="1" latinLnBrk="0" hangingPunct="1">
                        <a:defRPr sz="1800" kern="1200">
                          <a:solidFill>
                            <a:schemeClr val="lt1"/>
                          </a:solidFill>
                          <a:latin typeface="Tw Cen MT"/>
                        </a:defRPr>
                      </a:lvl6pPr>
                      <a:lvl7pPr marL="2743200" algn="l" defTabSz="914400" rtl="0" eaLnBrk="1" latinLnBrk="0" hangingPunct="1">
                        <a:defRPr sz="1800" kern="1200">
                          <a:solidFill>
                            <a:schemeClr val="lt1"/>
                          </a:solidFill>
                          <a:latin typeface="Tw Cen MT"/>
                        </a:defRPr>
                      </a:lvl7pPr>
                      <a:lvl8pPr marL="3200400" algn="l" defTabSz="914400" rtl="0" eaLnBrk="1" latinLnBrk="0" hangingPunct="1">
                        <a:defRPr sz="1800" kern="1200">
                          <a:solidFill>
                            <a:schemeClr val="lt1"/>
                          </a:solidFill>
                          <a:latin typeface="Tw Cen MT"/>
                        </a:defRPr>
                      </a:lvl8pPr>
                      <a:lvl9pPr marL="3657600" algn="l" defTabSz="914400" rtl="0" eaLnBrk="1" latinLnBrk="0" hangingPunct="1">
                        <a:defRPr sz="1800" kern="1200">
                          <a:solidFill>
                            <a:schemeClr val="lt1"/>
                          </a:solidFill>
                          <a:latin typeface="Tw Cen MT"/>
                        </a:defRPr>
                      </a:lvl9pPr>
                    </a:lstStyle>
                    <a:p>
                      <a:pPr algn="ctr"/>
                      <a:r>
                        <a:rPr lang="de-DE" sz="2000" dirty="0"/>
                        <a:t>71</a:t>
                      </a:r>
                      <a:endParaRPr lang="de-DE" sz="2000" dirty="0">
                        <a:solidFill>
                          <a:schemeClr val="bg1"/>
                        </a:solidFill>
                      </a:endParaRPr>
                    </a:p>
                  </a:txBody>
                  <a:tcPr anchor="ctr"/>
                </a:tc>
                <a:tc>
                  <a:txBody>
                    <a:bodyPr/>
                    <a:lstStyle>
                      <a:lvl1pPr marL="0" algn="l" defTabSz="914400" rtl="0" eaLnBrk="1" latinLnBrk="0" hangingPunct="1">
                        <a:defRPr sz="1800" kern="1200">
                          <a:solidFill>
                            <a:schemeClr val="lt1"/>
                          </a:solidFill>
                          <a:latin typeface="Tw Cen MT"/>
                        </a:defRPr>
                      </a:lvl1pPr>
                      <a:lvl2pPr marL="457200" algn="l" defTabSz="914400" rtl="0" eaLnBrk="1" latinLnBrk="0" hangingPunct="1">
                        <a:defRPr sz="1800" kern="1200">
                          <a:solidFill>
                            <a:schemeClr val="lt1"/>
                          </a:solidFill>
                          <a:latin typeface="Tw Cen MT"/>
                        </a:defRPr>
                      </a:lvl2pPr>
                      <a:lvl3pPr marL="914400" algn="l" defTabSz="914400" rtl="0" eaLnBrk="1" latinLnBrk="0" hangingPunct="1">
                        <a:defRPr sz="1800" kern="1200">
                          <a:solidFill>
                            <a:schemeClr val="lt1"/>
                          </a:solidFill>
                          <a:latin typeface="Tw Cen MT"/>
                        </a:defRPr>
                      </a:lvl3pPr>
                      <a:lvl4pPr marL="1371600" algn="l" defTabSz="914400" rtl="0" eaLnBrk="1" latinLnBrk="0" hangingPunct="1">
                        <a:defRPr sz="1800" kern="1200">
                          <a:solidFill>
                            <a:schemeClr val="lt1"/>
                          </a:solidFill>
                          <a:latin typeface="Tw Cen MT"/>
                        </a:defRPr>
                      </a:lvl4pPr>
                      <a:lvl5pPr marL="1828800" algn="l" defTabSz="914400" rtl="0" eaLnBrk="1" latinLnBrk="0" hangingPunct="1">
                        <a:defRPr sz="1800" kern="1200">
                          <a:solidFill>
                            <a:schemeClr val="lt1"/>
                          </a:solidFill>
                          <a:latin typeface="Tw Cen MT"/>
                        </a:defRPr>
                      </a:lvl5pPr>
                      <a:lvl6pPr marL="2286000" algn="l" defTabSz="914400" rtl="0" eaLnBrk="1" latinLnBrk="0" hangingPunct="1">
                        <a:defRPr sz="1800" kern="1200">
                          <a:solidFill>
                            <a:schemeClr val="lt1"/>
                          </a:solidFill>
                          <a:latin typeface="Tw Cen MT"/>
                        </a:defRPr>
                      </a:lvl6pPr>
                      <a:lvl7pPr marL="2743200" algn="l" defTabSz="914400" rtl="0" eaLnBrk="1" latinLnBrk="0" hangingPunct="1">
                        <a:defRPr sz="1800" kern="1200">
                          <a:solidFill>
                            <a:schemeClr val="lt1"/>
                          </a:solidFill>
                          <a:latin typeface="Tw Cen MT"/>
                        </a:defRPr>
                      </a:lvl7pPr>
                      <a:lvl8pPr marL="3200400" algn="l" defTabSz="914400" rtl="0" eaLnBrk="1" latinLnBrk="0" hangingPunct="1">
                        <a:defRPr sz="1800" kern="1200">
                          <a:solidFill>
                            <a:schemeClr val="lt1"/>
                          </a:solidFill>
                          <a:latin typeface="Tw Cen MT"/>
                        </a:defRPr>
                      </a:lvl8pPr>
                      <a:lvl9pPr marL="3657600" algn="l" defTabSz="914400" rtl="0" eaLnBrk="1" latinLnBrk="0" hangingPunct="1">
                        <a:defRPr sz="1800" kern="1200">
                          <a:solidFill>
                            <a:schemeClr val="lt1"/>
                          </a:solidFill>
                          <a:latin typeface="Tw Cen MT"/>
                        </a:defRPr>
                      </a:lvl9pPr>
                    </a:lstStyle>
                    <a:p>
                      <a:pPr algn="ctr"/>
                      <a:r>
                        <a:rPr lang="de-DE" sz="2000" dirty="0"/>
                        <a:t>45</a:t>
                      </a:r>
                      <a:endParaRPr lang="de-DE" sz="2000" dirty="0">
                        <a:solidFill>
                          <a:schemeClr val="bg1"/>
                        </a:solidFill>
                      </a:endParaRPr>
                    </a:p>
                  </a:txBody>
                  <a:tcPr anchor="ctr"/>
                </a:tc>
                <a:tc>
                  <a:txBody>
                    <a:bodyPr/>
                    <a:lstStyle>
                      <a:lvl1pPr marL="0" algn="l" defTabSz="914400" rtl="0" eaLnBrk="1" latinLnBrk="0" hangingPunct="1">
                        <a:defRPr sz="1800" kern="1200">
                          <a:solidFill>
                            <a:schemeClr val="lt1"/>
                          </a:solidFill>
                          <a:latin typeface="Tw Cen MT"/>
                        </a:defRPr>
                      </a:lvl1pPr>
                      <a:lvl2pPr marL="457200" algn="l" defTabSz="914400" rtl="0" eaLnBrk="1" latinLnBrk="0" hangingPunct="1">
                        <a:defRPr sz="1800" kern="1200">
                          <a:solidFill>
                            <a:schemeClr val="lt1"/>
                          </a:solidFill>
                          <a:latin typeface="Tw Cen MT"/>
                        </a:defRPr>
                      </a:lvl2pPr>
                      <a:lvl3pPr marL="914400" algn="l" defTabSz="914400" rtl="0" eaLnBrk="1" latinLnBrk="0" hangingPunct="1">
                        <a:defRPr sz="1800" kern="1200">
                          <a:solidFill>
                            <a:schemeClr val="lt1"/>
                          </a:solidFill>
                          <a:latin typeface="Tw Cen MT"/>
                        </a:defRPr>
                      </a:lvl3pPr>
                      <a:lvl4pPr marL="1371600" algn="l" defTabSz="914400" rtl="0" eaLnBrk="1" latinLnBrk="0" hangingPunct="1">
                        <a:defRPr sz="1800" kern="1200">
                          <a:solidFill>
                            <a:schemeClr val="lt1"/>
                          </a:solidFill>
                          <a:latin typeface="Tw Cen MT"/>
                        </a:defRPr>
                      </a:lvl4pPr>
                      <a:lvl5pPr marL="1828800" algn="l" defTabSz="914400" rtl="0" eaLnBrk="1" latinLnBrk="0" hangingPunct="1">
                        <a:defRPr sz="1800" kern="1200">
                          <a:solidFill>
                            <a:schemeClr val="lt1"/>
                          </a:solidFill>
                          <a:latin typeface="Tw Cen MT"/>
                        </a:defRPr>
                      </a:lvl5pPr>
                      <a:lvl6pPr marL="2286000" algn="l" defTabSz="914400" rtl="0" eaLnBrk="1" latinLnBrk="0" hangingPunct="1">
                        <a:defRPr sz="1800" kern="1200">
                          <a:solidFill>
                            <a:schemeClr val="lt1"/>
                          </a:solidFill>
                          <a:latin typeface="Tw Cen MT"/>
                        </a:defRPr>
                      </a:lvl6pPr>
                      <a:lvl7pPr marL="2743200" algn="l" defTabSz="914400" rtl="0" eaLnBrk="1" latinLnBrk="0" hangingPunct="1">
                        <a:defRPr sz="1800" kern="1200">
                          <a:solidFill>
                            <a:schemeClr val="lt1"/>
                          </a:solidFill>
                          <a:latin typeface="Tw Cen MT"/>
                        </a:defRPr>
                      </a:lvl7pPr>
                      <a:lvl8pPr marL="3200400" algn="l" defTabSz="914400" rtl="0" eaLnBrk="1" latinLnBrk="0" hangingPunct="1">
                        <a:defRPr sz="1800" kern="1200">
                          <a:solidFill>
                            <a:schemeClr val="lt1"/>
                          </a:solidFill>
                          <a:latin typeface="Tw Cen MT"/>
                        </a:defRPr>
                      </a:lvl8pPr>
                      <a:lvl9pPr marL="3657600" algn="l" defTabSz="914400" rtl="0" eaLnBrk="1" latinLnBrk="0" hangingPunct="1">
                        <a:defRPr sz="1800" kern="1200">
                          <a:solidFill>
                            <a:schemeClr val="lt1"/>
                          </a:solidFill>
                          <a:latin typeface="Tw Cen MT"/>
                        </a:defRPr>
                      </a:lvl9pPr>
                    </a:lstStyle>
                    <a:p>
                      <a:pPr algn="ctr"/>
                      <a:r>
                        <a:rPr lang="de-DE" sz="2000" dirty="0"/>
                        <a:t>47</a:t>
                      </a:r>
                      <a:endParaRPr lang="de-DE" sz="2000" dirty="0">
                        <a:solidFill>
                          <a:schemeClr val="bg1"/>
                        </a:solidFill>
                      </a:endParaRPr>
                    </a:p>
                  </a:txBody>
                  <a:tcPr anchor="ctr"/>
                </a:tc>
                <a:tc>
                  <a:txBody>
                    <a:bodyPr/>
                    <a:lstStyle>
                      <a:lvl1pPr marL="0" algn="l" defTabSz="914400" rtl="0" eaLnBrk="1" latinLnBrk="0" hangingPunct="1">
                        <a:defRPr sz="1800" kern="1200">
                          <a:solidFill>
                            <a:schemeClr val="lt1"/>
                          </a:solidFill>
                          <a:latin typeface="Tw Cen MT"/>
                        </a:defRPr>
                      </a:lvl1pPr>
                      <a:lvl2pPr marL="457200" algn="l" defTabSz="914400" rtl="0" eaLnBrk="1" latinLnBrk="0" hangingPunct="1">
                        <a:defRPr sz="1800" kern="1200">
                          <a:solidFill>
                            <a:schemeClr val="lt1"/>
                          </a:solidFill>
                          <a:latin typeface="Tw Cen MT"/>
                        </a:defRPr>
                      </a:lvl2pPr>
                      <a:lvl3pPr marL="914400" algn="l" defTabSz="914400" rtl="0" eaLnBrk="1" latinLnBrk="0" hangingPunct="1">
                        <a:defRPr sz="1800" kern="1200">
                          <a:solidFill>
                            <a:schemeClr val="lt1"/>
                          </a:solidFill>
                          <a:latin typeface="Tw Cen MT"/>
                        </a:defRPr>
                      </a:lvl3pPr>
                      <a:lvl4pPr marL="1371600" algn="l" defTabSz="914400" rtl="0" eaLnBrk="1" latinLnBrk="0" hangingPunct="1">
                        <a:defRPr sz="1800" kern="1200">
                          <a:solidFill>
                            <a:schemeClr val="lt1"/>
                          </a:solidFill>
                          <a:latin typeface="Tw Cen MT"/>
                        </a:defRPr>
                      </a:lvl4pPr>
                      <a:lvl5pPr marL="1828800" algn="l" defTabSz="914400" rtl="0" eaLnBrk="1" latinLnBrk="0" hangingPunct="1">
                        <a:defRPr sz="1800" kern="1200">
                          <a:solidFill>
                            <a:schemeClr val="lt1"/>
                          </a:solidFill>
                          <a:latin typeface="Tw Cen MT"/>
                        </a:defRPr>
                      </a:lvl5pPr>
                      <a:lvl6pPr marL="2286000" algn="l" defTabSz="914400" rtl="0" eaLnBrk="1" latinLnBrk="0" hangingPunct="1">
                        <a:defRPr sz="1800" kern="1200">
                          <a:solidFill>
                            <a:schemeClr val="lt1"/>
                          </a:solidFill>
                          <a:latin typeface="Tw Cen MT"/>
                        </a:defRPr>
                      </a:lvl6pPr>
                      <a:lvl7pPr marL="2743200" algn="l" defTabSz="914400" rtl="0" eaLnBrk="1" latinLnBrk="0" hangingPunct="1">
                        <a:defRPr sz="1800" kern="1200">
                          <a:solidFill>
                            <a:schemeClr val="lt1"/>
                          </a:solidFill>
                          <a:latin typeface="Tw Cen MT"/>
                        </a:defRPr>
                      </a:lvl7pPr>
                      <a:lvl8pPr marL="3200400" algn="l" defTabSz="914400" rtl="0" eaLnBrk="1" latinLnBrk="0" hangingPunct="1">
                        <a:defRPr sz="1800" kern="1200">
                          <a:solidFill>
                            <a:schemeClr val="lt1"/>
                          </a:solidFill>
                          <a:latin typeface="Tw Cen MT"/>
                        </a:defRPr>
                      </a:lvl8pPr>
                      <a:lvl9pPr marL="3657600" algn="l" defTabSz="914400" rtl="0" eaLnBrk="1" latinLnBrk="0" hangingPunct="1">
                        <a:defRPr sz="1800" kern="1200">
                          <a:solidFill>
                            <a:schemeClr val="lt1"/>
                          </a:solidFill>
                          <a:latin typeface="Tw Cen MT"/>
                        </a:defRPr>
                      </a:lvl9pPr>
                    </a:lstStyle>
                    <a:p>
                      <a:pPr algn="ctr"/>
                      <a:r>
                        <a:rPr lang="de-DE" sz="2000" dirty="0"/>
                        <a:t>46</a:t>
                      </a:r>
                      <a:endParaRPr lang="de-DE" sz="2000" dirty="0">
                        <a:solidFill>
                          <a:schemeClr val="bg1"/>
                        </a:solidFill>
                      </a:endParaRPr>
                    </a:p>
                  </a:txBody>
                  <a:tcPr anchor="ctr"/>
                </a:tc>
                <a:tc>
                  <a:txBody>
                    <a:bodyPr/>
                    <a:lstStyle>
                      <a:lvl1pPr marL="0" algn="l" defTabSz="914400" rtl="0" eaLnBrk="1" latinLnBrk="0" hangingPunct="1">
                        <a:defRPr sz="1800" kern="1200">
                          <a:solidFill>
                            <a:schemeClr val="lt1"/>
                          </a:solidFill>
                          <a:latin typeface="Tw Cen MT"/>
                        </a:defRPr>
                      </a:lvl1pPr>
                      <a:lvl2pPr marL="457200" algn="l" defTabSz="914400" rtl="0" eaLnBrk="1" latinLnBrk="0" hangingPunct="1">
                        <a:defRPr sz="1800" kern="1200">
                          <a:solidFill>
                            <a:schemeClr val="lt1"/>
                          </a:solidFill>
                          <a:latin typeface="Tw Cen MT"/>
                        </a:defRPr>
                      </a:lvl2pPr>
                      <a:lvl3pPr marL="914400" algn="l" defTabSz="914400" rtl="0" eaLnBrk="1" latinLnBrk="0" hangingPunct="1">
                        <a:defRPr sz="1800" kern="1200">
                          <a:solidFill>
                            <a:schemeClr val="lt1"/>
                          </a:solidFill>
                          <a:latin typeface="Tw Cen MT"/>
                        </a:defRPr>
                      </a:lvl3pPr>
                      <a:lvl4pPr marL="1371600" algn="l" defTabSz="914400" rtl="0" eaLnBrk="1" latinLnBrk="0" hangingPunct="1">
                        <a:defRPr sz="1800" kern="1200">
                          <a:solidFill>
                            <a:schemeClr val="lt1"/>
                          </a:solidFill>
                          <a:latin typeface="Tw Cen MT"/>
                        </a:defRPr>
                      </a:lvl4pPr>
                      <a:lvl5pPr marL="1828800" algn="l" defTabSz="914400" rtl="0" eaLnBrk="1" latinLnBrk="0" hangingPunct="1">
                        <a:defRPr sz="1800" kern="1200">
                          <a:solidFill>
                            <a:schemeClr val="lt1"/>
                          </a:solidFill>
                          <a:latin typeface="Tw Cen MT"/>
                        </a:defRPr>
                      </a:lvl5pPr>
                      <a:lvl6pPr marL="2286000" algn="l" defTabSz="914400" rtl="0" eaLnBrk="1" latinLnBrk="0" hangingPunct="1">
                        <a:defRPr sz="1800" kern="1200">
                          <a:solidFill>
                            <a:schemeClr val="lt1"/>
                          </a:solidFill>
                          <a:latin typeface="Tw Cen MT"/>
                        </a:defRPr>
                      </a:lvl6pPr>
                      <a:lvl7pPr marL="2743200" algn="l" defTabSz="914400" rtl="0" eaLnBrk="1" latinLnBrk="0" hangingPunct="1">
                        <a:defRPr sz="1800" kern="1200">
                          <a:solidFill>
                            <a:schemeClr val="lt1"/>
                          </a:solidFill>
                          <a:latin typeface="Tw Cen MT"/>
                        </a:defRPr>
                      </a:lvl7pPr>
                      <a:lvl8pPr marL="3200400" algn="l" defTabSz="914400" rtl="0" eaLnBrk="1" latinLnBrk="0" hangingPunct="1">
                        <a:defRPr sz="1800" kern="1200">
                          <a:solidFill>
                            <a:schemeClr val="lt1"/>
                          </a:solidFill>
                          <a:latin typeface="Tw Cen MT"/>
                        </a:defRPr>
                      </a:lvl8pPr>
                      <a:lvl9pPr marL="3657600" algn="l" defTabSz="914400" rtl="0" eaLnBrk="1" latinLnBrk="0" hangingPunct="1">
                        <a:defRPr sz="1800" kern="1200">
                          <a:solidFill>
                            <a:schemeClr val="lt1"/>
                          </a:solidFill>
                          <a:latin typeface="Tw Cen MT"/>
                        </a:defRPr>
                      </a:lvl9pPr>
                    </a:lstStyle>
                    <a:p>
                      <a:pPr algn="ctr"/>
                      <a:r>
                        <a:rPr lang="de-DE" sz="2000" dirty="0"/>
                        <a:t>40</a:t>
                      </a:r>
                      <a:endParaRPr lang="de-DE" sz="2000" dirty="0">
                        <a:solidFill>
                          <a:schemeClr val="bg1"/>
                        </a:solidFill>
                      </a:endParaRPr>
                    </a:p>
                  </a:txBody>
                  <a:tcPr anchor="ctr"/>
                </a:tc>
                <a:tc>
                  <a:txBody>
                    <a:bodyPr/>
                    <a:lstStyle>
                      <a:lvl1pPr marL="0" algn="l" defTabSz="914400" rtl="0" eaLnBrk="1" latinLnBrk="0" hangingPunct="1">
                        <a:defRPr sz="1800" kern="1200">
                          <a:solidFill>
                            <a:schemeClr val="lt1"/>
                          </a:solidFill>
                          <a:latin typeface="Tw Cen MT"/>
                        </a:defRPr>
                      </a:lvl1pPr>
                      <a:lvl2pPr marL="457200" algn="l" defTabSz="914400" rtl="0" eaLnBrk="1" latinLnBrk="0" hangingPunct="1">
                        <a:defRPr sz="1800" kern="1200">
                          <a:solidFill>
                            <a:schemeClr val="lt1"/>
                          </a:solidFill>
                          <a:latin typeface="Tw Cen MT"/>
                        </a:defRPr>
                      </a:lvl2pPr>
                      <a:lvl3pPr marL="914400" algn="l" defTabSz="914400" rtl="0" eaLnBrk="1" latinLnBrk="0" hangingPunct="1">
                        <a:defRPr sz="1800" kern="1200">
                          <a:solidFill>
                            <a:schemeClr val="lt1"/>
                          </a:solidFill>
                          <a:latin typeface="Tw Cen MT"/>
                        </a:defRPr>
                      </a:lvl3pPr>
                      <a:lvl4pPr marL="1371600" algn="l" defTabSz="914400" rtl="0" eaLnBrk="1" latinLnBrk="0" hangingPunct="1">
                        <a:defRPr sz="1800" kern="1200">
                          <a:solidFill>
                            <a:schemeClr val="lt1"/>
                          </a:solidFill>
                          <a:latin typeface="Tw Cen MT"/>
                        </a:defRPr>
                      </a:lvl4pPr>
                      <a:lvl5pPr marL="1828800" algn="l" defTabSz="914400" rtl="0" eaLnBrk="1" latinLnBrk="0" hangingPunct="1">
                        <a:defRPr sz="1800" kern="1200">
                          <a:solidFill>
                            <a:schemeClr val="lt1"/>
                          </a:solidFill>
                          <a:latin typeface="Tw Cen MT"/>
                        </a:defRPr>
                      </a:lvl5pPr>
                      <a:lvl6pPr marL="2286000" algn="l" defTabSz="914400" rtl="0" eaLnBrk="1" latinLnBrk="0" hangingPunct="1">
                        <a:defRPr sz="1800" kern="1200">
                          <a:solidFill>
                            <a:schemeClr val="lt1"/>
                          </a:solidFill>
                          <a:latin typeface="Tw Cen MT"/>
                        </a:defRPr>
                      </a:lvl6pPr>
                      <a:lvl7pPr marL="2743200" algn="l" defTabSz="914400" rtl="0" eaLnBrk="1" latinLnBrk="0" hangingPunct="1">
                        <a:defRPr sz="1800" kern="1200">
                          <a:solidFill>
                            <a:schemeClr val="lt1"/>
                          </a:solidFill>
                          <a:latin typeface="Tw Cen MT"/>
                        </a:defRPr>
                      </a:lvl7pPr>
                      <a:lvl8pPr marL="3200400" algn="l" defTabSz="914400" rtl="0" eaLnBrk="1" latinLnBrk="0" hangingPunct="1">
                        <a:defRPr sz="1800" kern="1200">
                          <a:solidFill>
                            <a:schemeClr val="lt1"/>
                          </a:solidFill>
                          <a:latin typeface="Tw Cen MT"/>
                        </a:defRPr>
                      </a:lvl8pPr>
                      <a:lvl9pPr marL="3657600" algn="l" defTabSz="914400" rtl="0" eaLnBrk="1" latinLnBrk="0" hangingPunct="1">
                        <a:defRPr sz="1800" kern="1200">
                          <a:solidFill>
                            <a:schemeClr val="lt1"/>
                          </a:solidFill>
                          <a:latin typeface="Tw Cen MT"/>
                        </a:defRPr>
                      </a:lvl9pPr>
                    </a:lstStyle>
                    <a:p>
                      <a:pPr algn="ctr"/>
                      <a:endParaRPr lang="de-DE" sz="2000" dirty="0">
                        <a:solidFill>
                          <a:schemeClr val="bg1"/>
                        </a:solidFill>
                      </a:endParaRPr>
                    </a:p>
                  </a:txBody>
                  <a:tcPr anchor="ctr"/>
                </a:tc>
                <a:extLst>
                  <a:ext uri="{0D108BD9-81ED-4DB2-BD59-A6C34878D82A}">
                    <a16:rowId xmlns:a16="http://schemas.microsoft.com/office/drawing/2014/main" val="10002"/>
                  </a:ext>
                </a:extLst>
              </a:tr>
            </a:tbl>
          </a:graphicData>
        </a:graphic>
      </p:graphicFrame>
      <p:sp>
        <p:nvSpPr>
          <p:cNvPr id="4" name="Textfeld 3">
            <a:extLst>
              <a:ext uri="{FF2B5EF4-FFF2-40B4-BE49-F238E27FC236}">
                <a16:creationId xmlns:a16="http://schemas.microsoft.com/office/drawing/2014/main" id="{07C7BEF3-0642-48BB-9FE1-D4B0B9157A94}"/>
              </a:ext>
            </a:extLst>
          </p:cNvPr>
          <p:cNvSpPr txBox="1"/>
          <p:nvPr/>
        </p:nvSpPr>
        <p:spPr>
          <a:xfrm>
            <a:off x="251520" y="3131676"/>
            <a:ext cx="3768789" cy="369332"/>
          </a:xfrm>
          <a:prstGeom prst="rect">
            <a:avLst/>
          </a:prstGeom>
          <a:noFill/>
        </p:spPr>
        <p:txBody>
          <a:bodyPr wrap="none" rtlCol="0">
            <a:spAutoFit/>
          </a:bodyPr>
          <a:lstStyle/>
          <a:p>
            <a:r>
              <a:rPr lang="de-DE" dirty="0"/>
              <a:t>Klimadaten: Ort X, Höhe über NN 17m</a:t>
            </a:r>
          </a:p>
        </p:txBody>
      </p:sp>
    </p:spTree>
    <p:extLst>
      <p:ext uri="{BB962C8B-B14F-4D97-AF65-F5344CB8AC3E}">
        <p14:creationId xmlns:p14="http://schemas.microsoft.com/office/powerpoint/2010/main" val="19589273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BF1819C6-C074-4C8A-A017-0698D1F688E8}"/>
              </a:ext>
            </a:extLst>
          </p:cNvPr>
          <p:cNvSpPr/>
          <p:nvPr/>
        </p:nvSpPr>
        <p:spPr>
          <a:xfrm>
            <a:off x="587828" y="280575"/>
            <a:ext cx="8155577" cy="2308324"/>
          </a:xfrm>
          <a:prstGeom prst="rect">
            <a:avLst/>
          </a:prstGeom>
        </p:spPr>
        <p:txBody>
          <a:bodyPr wrap="square">
            <a:spAutoFit/>
          </a:bodyPr>
          <a:lstStyle/>
          <a:p>
            <a:r>
              <a:rPr lang="de-DE" sz="2400" dirty="0"/>
              <a:t>Aufgabe:</a:t>
            </a:r>
          </a:p>
          <a:p>
            <a:r>
              <a:rPr lang="de-DE" sz="2400" dirty="0"/>
              <a:t>Zeichnen Sie ein Klimadiagramm, werten Sie dieses entsprechend aus (Vorschriften beachten!) und begründen Sie die Zuordnung des Diagramms zur entsprechenden Klimazone bzw. zum entsprechenden </a:t>
            </a:r>
            <a:r>
              <a:rPr lang="de-DE" sz="2400" dirty="0" err="1"/>
              <a:t>Klimatyp</a:t>
            </a:r>
            <a:r>
              <a:rPr lang="de-DE" sz="2400" dirty="0"/>
              <a:t> in Europa (Punkt 6 der Auswertung).  </a:t>
            </a:r>
          </a:p>
        </p:txBody>
      </p:sp>
      <p:graphicFrame>
        <p:nvGraphicFramePr>
          <p:cNvPr id="3" name="Tabelle 2">
            <a:extLst>
              <a:ext uri="{FF2B5EF4-FFF2-40B4-BE49-F238E27FC236}">
                <a16:creationId xmlns:a16="http://schemas.microsoft.com/office/drawing/2014/main" id="{3D075E2D-6D03-43A3-BD03-12DD070BE8D9}"/>
              </a:ext>
            </a:extLst>
          </p:cNvPr>
          <p:cNvGraphicFramePr>
            <a:graphicFrameLocks noGrp="1"/>
          </p:cNvGraphicFramePr>
          <p:nvPr>
            <p:extLst>
              <p:ext uri="{D42A27DB-BD31-4B8C-83A1-F6EECF244321}">
                <p14:modId xmlns:p14="http://schemas.microsoft.com/office/powerpoint/2010/main" val="3731089941"/>
              </p:ext>
            </p:extLst>
          </p:nvPr>
        </p:nvGraphicFramePr>
        <p:xfrm>
          <a:off x="251520" y="3871446"/>
          <a:ext cx="8568945" cy="1188720"/>
        </p:xfrm>
        <a:graphic>
          <a:graphicData uri="http://schemas.openxmlformats.org/drawingml/2006/table">
            <a:tbl>
              <a:tblPr firstRow="1" bandRow="1">
                <a:tableStyleId>{08FB837D-C827-4EFA-A057-4D05807E0F7C}</a:tableStyleId>
              </a:tblPr>
              <a:tblGrid>
                <a:gridCol w="1080114">
                  <a:extLst>
                    <a:ext uri="{9D8B030D-6E8A-4147-A177-3AD203B41FA5}">
                      <a16:colId xmlns:a16="http://schemas.microsoft.com/office/drawing/2014/main" val="20000"/>
                    </a:ext>
                  </a:extLst>
                </a:gridCol>
                <a:gridCol w="552061">
                  <a:extLst>
                    <a:ext uri="{9D8B030D-6E8A-4147-A177-3AD203B41FA5}">
                      <a16:colId xmlns:a16="http://schemas.microsoft.com/office/drawing/2014/main" val="20001"/>
                    </a:ext>
                  </a:extLst>
                </a:gridCol>
                <a:gridCol w="528059">
                  <a:extLst>
                    <a:ext uri="{9D8B030D-6E8A-4147-A177-3AD203B41FA5}">
                      <a16:colId xmlns:a16="http://schemas.microsoft.com/office/drawing/2014/main" val="20002"/>
                    </a:ext>
                  </a:extLst>
                </a:gridCol>
                <a:gridCol w="576063">
                  <a:extLst>
                    <a:ext uri="{9D8B030D-6E8A-4147-A177-3AD203B41FA5}">
                      <a16:colId xmlns:a16="http://schemas.microsoft.com/office/drawing/2014/main" val="20003"/>
                    </a:ext>
                  </a:extLst>
                </a:gridCol>
                <a:gridCol w="552061">
                  <a:extLst>
                    <a:ext uri="{9D8B030D-6E8A-4147-A177-3AD203B41FA5}">
                      <a16:colId xmlns:a16="http://schemas.microsoft.com/office/drawing/2014/main" val="20004"/>
                    </a:ext>
                  </a:extLst>
                </a:gridCol>
                <a:gridCol w="552061">
                  <a:extLst>
                    <a:ext uri="{9D8B030D-6E8A-4147-A177-3AD203B41FA5}">
                      <a16:colId xmlns:a16="http://schemas.microsoft.com/office/drawing/2014/main" val="20005"/>
                    </a:ext>
                  </a:extLst>
                </a:gridCol>
                <a:gridCol w="552061">
                  <a:extLst>
                    <a:ext uri="{9D8B030D-6E8A-4147-A177-3AD203B41FA5}">
                      <a16:colId xmlns:a16="http://schemas.microsoft.com/office/drawing/2014/main" val="20006"/>
                    </a:ext>
                  </a:extLst>
                </a:gridCol>
                <a:gridCol w="552061">
                  <a:extLst>
                    <a:ext uri="{9D8B030D-6E8A-4147-A177-3AD203B41FA5}">
                      <a16:colId xmlns:a16="http://schemas.microsoft.com/office/drawing/2014/main" val="20007"/>
                    </a:ext>
                  </a:extLst>
                </a:gridCol>
                <a:gridCol w="552061">
                  <a:extLst>
                    <a:ext uri="{9D8B030D-6E8A-4147-A177-3AD203B41FA5}">
                      <a16:colId xmlns:a16="http://schemas.microsoft.com/office/drawing/2014/main" val="20008"/>
                    </a:ext>
                  </a:extLst>
                </a:gridCol>
                <a:gridCol w="552061">
                  <a:extLst>
                    <a:ext uri="{9D8B030D-6E8A-4147-A177-3AD203B41FA5}">
                      <a16:colId xmlns:a16="http://schemas.microsoft.com/office/drawing/2014/main" val="20009"/>
                    </a:ext>
                  </a:extLst>
                </a:gridCol>
                <a:gridCol w="552061">
                  <a:extLst>
                    <a:ext uri="{9D8B030D-6E8A-4147-A177-3AD203B41FA5}">
                      <a16:colId xmlns:a16="http://schemas.microsoft.com/office/drawing/2014/main" val="20010"/>
                    </a:ext>
                  </a:extLst>
                </a:gridCol>
                <a:gridCol w="552061">
                  <a:extLst>
                    <a:ext uri="{9D8B030D-6E8A-4147-A177-3AD203B41FA5}">
                      <a16:colId xmlns:a16="http://schemas.microsoft.com/office/drawing/2014/main" val="20011"/>
                    </a:ext>
                  </a:extLst>
                </a:gridCol>
                <a:gridCol w="552061">
                  <a:extLst>
                    <a:ext uri="{9D8B030D-6E8A-4147-A177-3AD203B41FA5}">
                      <a16:colId xmlns:a16="http://schemas.microsoft.com/office/drawing/2014/main" val="20012"/>
                    </a:ext>
                  </a:extLst>
                </a:gridCol>
                <a:gridCol w="864099">
                  <a:extLst>
                    <a:ext uri="{9D8B030D-6E8A-4147-A177-3AD203B41FA5}">
                      <a16:colId xmlns:a16="http://schemas.microsoft.com/office/drawing/2014/main" val="20013"/>
                    </a:ext>
                  </a:extLst>
                </a:gridCol>
              </a:tblGrid>
              <a:tr h="370840">
                <a:tc>
                  <a:txBody>
                    <a:bodyPr/>
                    <a:lstStyle>
                      <a:lvl1pPr marL="0" algn="l" defTabSz="914400" rtl="0" eaLnBrk="1" latinLnBrk="0" hangingPunct="1">
                        <a:defRPr sz="1800" b="1" kern="1200">
                          <a:solidFill>
                            <a:schemeClr val="lt1"/>
                          </a:solidFill>
                          <a:latin typeface="Tw Cen MT"/>
                        </a:defRPr>
                      </a:lvl1pPr>
                      <a:lvl2pPr marL="457200" algn="l" defTabSz="914400" rtl="0" eaLnBrk="1" latinLnBrk="0" hangingPunct="1">
                        <a:defRPr sz="1800" b="1" kern="1200">
                          <a:solidFill>
                            <a:schemeClr val="lt1"/>
                          </a:solidFill>
                          <a:latin typeface="Tw Cen MT"/>
                        </a:defRPr>
                      </a:lvl2pPr>
                      <a:lvl3pPr marL="914400" algn="l" defTabSz="914400" rtl="0" eaLnBrk="1" latinLnBrk="0" hangingPunct="1">
                        <a:defRPr sz="1800" b="1" kern="1200">
                          <a:solidFill>
                            <a:schemeClr val="lt1"/>
                          </a:solidFill>
                          <a:latin typeface="Tw Cen MT"/>
                        </a:defRPr>
                      </a:lvl3pPr>
                      <a:lvl4pPr marL="1371600" algn="l" defTabSz="914400" rtl="0" eaLnBrk="1" latinLnBrk="0" hangingPunct="1">
                        <a:defRPr sz="1800" b="1" kern="1200">
                          <a:solidFill>
                            <a:schemeClr val="lt1"/>
                          </a:solidFill>
                          <a:latin typeface="Tw Cen MT"/>
                        </a:defRPr>
                      </a:lvl4pPr>
                      <a:lvl5pPr marL="1828800" algn="l" defTabSz="914400" rtl="0" eaLnBrk="1" latinLnBrk="0" hangingPunct="1">
                        <a:defRPr sz="1800" b="1" kern="1200">
                          <a:solidFill>
                            <a:schemeClr val="lt1"/>
                          </a:solidFill>
                          <a:latin typeface="Tw Cen MT"/>
                        </a:defRPr>
                      </a:lvl5pPr>
                      <a:lvl6pPr marL="2286000" algn="l" defTabSz="914400" rtl="0" eaLnBrk="1" latinLnBrk="0" hangingPunct="1">
                        <a:defRPr sz="1800" b="1" kern="1200">
                          <a:solidFill>
                            <a:schemeClr val="lt1"/>
                          </a:solidFill>
                          <a:latin typeface="Tw Cen MT"/>
                        </a:defRPr>
                      </a:lvl6pPr>
                      <a:lvl7pPr marL="2743200" algn="l" defTabSz="914400" rtl="0" eaLnBrk="1" latinLnBrk="0" hangingPunct="1">
                        <a:defRPr sz="1800" b="1" kern="1200">
                          <a:solidFill>
                            <a:schemeClr val="lt1"/>
                          </a:solidFill>
                          <a:latin typeface="Tw Cen MT"/>
                        </a:defRPr>
                      </a:lvl7pPr>
                      <a:lvl8pPr marL="3200400" algn="l" defTabSz="914400" rtl="0" eaLnBrk="1" latinLnBrk="0" hangingPunct="1">
                        <a:defRPr sz="1800" b="1" kern="1200">
                          <a:solidFill>
                            <a:schemeClr val="lt1"/>
                          </a:solidFill>
                          <a:latin typeface="Tw Cen MT"/>
                        </a:defRPr>
                      </a:lvl8pPr>
                      <a:lvl9pPr marL="3657600" algn="l" defTabSz="914400" rtl="0" eaLnBrk="1" latinLnBrk="0" hangingPunct="1">
                        <a:defRPr sz="1800" b="1" kern="1200">
                          <a:solidFill>
                            <a:schemeClr val="lt1"/>
                          </a:solidFill>
                          <a:latin typeface="Tw Cen MT"/>
                        </a:defRPr>
                      </a:lvl9pPr>
                    </a:lstStyle>
                    <a:p>
                      <a:r>
                        <a:rPr lang="de-DE" sz="2000" dirty="0"/>
                        <a:t>Monat</a:t>
                      </a:r>
                      <a:endParaRPr lang="de-DE" sz="2000" dirty="0">
                        <a:solidFill>
                          <a:schemeClr val="bg2"/>
                        </a:solidFill>
                      </a:endParaRPr>
                    </a:p>
                  </a:txBody>
                  <a:tcPr/>
                </a:tc>
                <a:tc>
                  <a:txBody>
                    <a:bodyPr/>
                    <a:lstStyle>
                      <a:lvl1pPr marL="0" algn="l" defTabSz="914400" rtl="0" eaLnBrk="1" latinLnBrk="0" hangingPunct="1">
                        <a:defRPr sz="1800" b="1" kern="1200">
                          <a:solidFill>
                            <a:schemeClr val="lt1"/>
                          </a:solidFill>
                          <a:latin typeface="Tw Cen MT"/>
                        </a:defRPr>
                      </a:lvl1pPr>
                      <a:lvl2pPr marL="457200" algn="l" defTabSz="914400" rtl="0" eaLnBrk="1" latinLnBrk="0" hangingPunct="1">
                        <a:defRPr sz="1800" b="1" kern="1200">
                          <a:solidFill>
                            <a:schemeClr val="lt1"/>
                          </a:solidFill>
                          <a:latin typeface="Tw Cen MT"/>
                        </a:defRPr>
                      </a:lvl2pPr>
                      <a:lvl3pPr marL="914400" algn="l" defTabSz="914400" rtl="0" eaLnBrk="1" latinLnBrk="0" hangingPunct="1">
                        <a:defRPr sz="1800" b="1" kern="1200">
                          <a:solidFill>
                            <a:schemeClr val="lt1"/>
                          </a:solidFill>
                          <a:latin typeface="Tw Cen MT"/>
                        </a:defRPr>
                      </a:lvl3pPr>
                      <a:lvl4pPr marL="1371600" algn="l" defTabSz="914400" rtl="0" eaLnBrk="1" latinLnBrk="0" hangingPunct="1">
                        <a:defRPr sz="1800" b="1" kern="1200">
                          <a:solidFill>
                            <a:schemeClr val="lt1"/>
                          </a:solidFill>
                          <a:latin typeface="Tw Cen MT"/>
                        </a:defRPr>
                      </a:lvl4pPr>
                      <a:lvl5pPr marL="1828800" algn="l" defTabSz="914400" rtl="0" eaLnBrk="1" latinLnBrk="0" hangingPunct="1">
                        <a:defRPr sz="1800" b="1" kern="1200">
                          <a:solidFill>
                            <a:schemeClr val="lt1"/>
                          </a:solidFill>
                          <a:latin typeface="Tw Cen MT"/>
                        </a:defRPr>
                      </a:lvl5pPr>
                      <a:lvl6pPr marL="2286000" algn="l" defTabSz="914400" rtl="0" eaLnBrk="1" latinLnBrk="0" hangingPunct="1">
                        <a:defRPr sz="1800" b="1" kern="1200">
                          <a:solidFill>
                            <a:schemeClr val="lt1"/>
                          </a:solidFill>
                          <a:latin typeface="Tw Cen MT"/>
                        </a:defRPr>
                      </a:lvl6pPr>
                      <a:lvl7pPr marL="2743200" algn="l" defTabSz="914400" rtl="0" eaLnBrk="1" latinLnBrk="0" hangingPunct="1">
                        <a:defRPr sz="1800" b="1" kern="1200">
                          <a:solidFill>
                            <a:schemeClr val="lt1"/>
                          </a:solidFill>
                          <a:latin typeface="Tw Cen MT"/>
                        </a:defRPr>
                      </a:lvl7pPr>
                      <a:lvl8pPr marL="3200400" algn="l" defTabSz="914400" rtl="0" eaLnBrk="1" latinLnBrk="0" hangingPunct="1">
                        <a:defRPr sz="1800" b="1" kern="1200">
                          <a:solidFill>
                            <a:schemeClr val="lt1"/>
                          </a:solidFill>
                          <a:latin typeface="Tw Cen MT"/>
                        </a:defRPr>
                      </a:lvl8pPr>
                      <a:lvl9pPr marL="3657600" algn="l" defTabSz="914400" rtl="0" eaLnBrk="1" latinLnBrk="0" hangingPunct="1">
                        <a:defRPr sz="1800" b="1" kern="1200">
                          <a:solidFill>
                            <a:schemeClr val="lt1"/>
                          </a:solidFill>
                          <a:latin typeface="Tw Cen MT"/>
                        </a:defRPr>
                      </a:lvl9pPr>
                    </a:lstStyle>
                    <a:p>
                      <a:pPr algn="ctr"/>
                      <a:r>
                        <a:rPr lang="de-DE" sz="2000" dirty="0"/>
                        <a:t>J</a:t>
                      </a:r>
                      <a:endParaRPr lang="de-DE" sz="2000" dirty="0">
                        <a:solidFill>
                          <a:schemeClr val="bg2"/>
                        </a:solidFill>
                      </a:endParaRPr>
                    </a:p>
                  </a:txBody>
                  <a:tcPr anchor="ctr"/>
                </a:tc>
                <a:tc>
                  <a:txBody>
                    <a:bodyPr/>
                    <a:lstStyle>
                      <a:lvl1pPr marL="0" algn="l" defTabSz="914400" rtl="0" eaLnBrk="1" latinLnBrk="0" hangingPunct="1">
                        <a:defRPr sz="1800" b="1" kern="1200">
                          <a:solidFill>
                            <a:schemeClr val="lt1"/>
                          </a:solidFill>
                          <a:latin typeface="Tw Cen MT"/>
                        </a:defRPr>
                      </a:lvl1pPr>
                      <a:lvl2pPr marL="457200" algn="l" defTabSz="914400" rtl="0" eaLnBrk="1" latinLnBrk="0" hangingPunct="1">
                        <a:defRPr sz="1800" b="1" kern="1200">
                          <a:solidFill>
                            <a:schemeClr val="lt1"/>
                          </a:solidFill>
                          <a:latin typeface="Tw Cen MT"/>
                        </a:defRPr>
                      </a:lvl2pPr>
                      <a:lvl3pPr marL="914400" algn="l" defTabSz="914400" rtl="0" eaLnBrk="1" latinLnBrk="0" hangingPunct="1">
                        <a:defRPr sz="1800" b="1" kern="1200">
                          <a:solidFill>
                            <a:schemeClr val="lt1"/>
                          </a:solidFill>
                          <a:latin typeface="Tw Cen MT"/>
                        </a:defRPr>
                      </a:lvl3pPr>
                      <a:lvl4pPr marL="1371600" algn="l" defTabSz="914400" rtl="0" eaLnBrk="1" latinLnBrk="0" hangingPunct="1">
                        <a:defRPr sz="1800" b="1" kern="1200">
                          <a:solidFill>
                            <a:schemeClr val="lt1"/>
                          </a:solidFill>
                          <a:latin typeface="Tw Cen MT"/>
                        </a:defRPr>
                      </a:lvl4pPr>
                      <a:lvl5pPr marL="1828800" algn="l" defTabSz="914400" rtl="0" eaLnBrk="1" latinLnBrk="0" hangingPunct="1">
                        <a:defRPr sz="1800" b="1" kern="1200">
                          <a:solidFill>
                            <a:schemeClr val="lt1"/>
                          </a:solidFill>
                          <a:latin typeface="Tw Cen MT"/>
                        </a:defRPr>
                      </a:lvl5pPr>
                      <a:lvl6pPr marL="2286000" algn="l" defTabSz="914400" rtl="0" eaLnBrk="1" latinLnBrk="0" hangingPunct="1">
                        <a:defRPr sz="1800" b="1" kern="1200">
                          <a:solidFill>
                            <a:schemeClr val="lt1"/>
                          </a:solidFill>
                          <a:latin typeface="Tw Cen MT"/>
                        </a:defRPr>
                      </a:lvl6pPr>
                      <a:lvl7pPr marL="2743200" algn="l" defTabSz="914400" rtl="0" eaLnBrk="1" latinLnBrk="0" hangingPunct="1">
                        <a:defRPr sz="1800" b="1" kern="1200">
                          <a:solidFill>
                            <a:schemeClr val="lt1"/>
                          </a:solidFill>
                          <a:latin typeface="Tw Cen MT"/>
                        </a:defRPr>
                      </a:lvl7pPr>
                      <a:lvl8pPr marL="3200400" algn="l" defTabSz="914400" rtl="0" eaLnBrk="1" latinLnBrk="0" hangingPunct="1">
                        <a:defRPr sz="1800" b="1" kern="1200">
                          <a:solidFill>
                            <a:schemeClr val="lt1"/>
                          </a:solidFill>
                          <a:latin typeface="Tw Cen MT"/>
                        </a:defRPr>
                      </a:lvl8pPr>
                      <a:lvl9pPr marL="3657600" algn="l" defTabSz="914400" rtl="0" eaLnBrk="1" latinLnBrk="0" hangingPunct="1">
                        <a:defRPr sz="1800" b="1" kern="1200">
                          <a:solidFill>
                            <a:schemeClr val="lt1"/>
                          </a:solidFill>
                          <a:latin typeface="Tw Cen MT"/>
                        </a:defRPr>
                      </a:lvl9pPr>
                    </a:lstStyle>
                    <a:p>
                      <a:pPr algn="ctr"/>
                      <a:r>
                        <a:rPr lang="de-DE" sz="2000" dirty="0"/>
                        <a:t>F</a:t>
                      </a:r>
                      <a:endParaRPr lang="de-DE" sz="2000" dirty="0">
                        <a:solidFill>
                          <a:schemeClr val="bg2"/>
                        </a:solidFill>
                      </a:endParaRPr>
                    </a:p>
                  </a:txBody>
                  <a:tcPr anchor="ctr"/>
                </a:tc>
                <a:tc>
                  <a:txBody>
                    <a:bodyPr/>
                    <a:lstStyle>
                      <a:lvl1pPr marL="0" algn="l" defTabSz="914400" rtl="0" eaLnBrk="1" latinLnBrk="0" hangingPunct="1">
                        <a:defRPr sz="1800" b="1" kern="1200">
                          <a:solidFill>
                            <a:schemeClr val="lt1"/>
                          </a:solidFill>
                          <a:latin typeface="Tw Cen MT"/>
                        </a:defRPr>
                      </a:lvl1pPr>
                      <a:lvl2pPr marL="457200" algn="l" defTabSz="914400" rtl="0" eaLnBrk="1" latinLnBrk="0" hangingPunct="1">
                        <a:defRPr sz="1800" b="1" kern="1200">
                          <a:solidFill>
                            <a:schemeClr val="lt1"/>
                          </a:solidFill>
                          <a:latin typeface="Tw Cen MT"/>
                        </a:defRPr>
                      </a:lvl2pPr>
                      <a:lvl3pPr marL="914400" algn="l" defTabSz="914400" rtl="0" eaLnBrk="1" latinLnBrk="0" hangingPunct="1">
                        <a:defRPr sz="1800" b="1" kern="1200">
                          <a:solidFill>
                            <a:schemeClr val="lt1"/>
                          </a:solidFill>
                          <a:latin typeface="Tw Cen MT"/>
                        </a:defRPr>
                      </a:lvl3pPr>
                      <a:lvl4pPr marL="1371600" algn="l" defTabSz="914400" rtl="0" eaLnBrk="1" latinLnBrk="0" hangingPunct="1">
                        <a:defRPr sz="1800" b="1" kern="1200">
                          <a:solidFill>
                            <a:schemeClr val="lt1"/>
                          </a:solidFill>
                          <a:latin typeface="Tw Cen MT"/>
                        </a:defRPr>
                      </a:lvl4pPr>
                      <a:lvl5pPr marL="1828800" algn="l" defTabSz="914400" rtl="0" eaLnBrk="1" latinLnBrk="0" hangingPunct="1">
                        <a:defRPr sz="1800" b="1" kern="1200">
                          <a:solidFill>
                            <a:schemeClr val="lt1"/>
                          </a:solidFill>
                          <a:latin typeface="Tw Cen MT"/>
                        </a:defRPr>
                      </a:lvl5pPr>
                      <a:lvl6pPr marL="2286000" algn="l" defTabSz="914400" rtl="0" eaLnBrk="1" latinLnBrk="0" hangingPunct="1">
                        <a:defRPr sz="1800" b="1" kern="1200">
                          <a:solidFill>
                            <a:schemeClr val="lt1"/>
                          </a:solidFill>
                          <a:latin typeface="Tw Cen MT"/>
                        </a:defRPr>
                      </a:lvl6pPr>
                      <a:lvl7pPr marL="2743200" algn="l" defTabSz="914400" rtl="0" eaLnBrk="1" latinLnBrk="0" hangingPunct="1">
                        <a:defRPr sz="1800" b="1" kern="1200">
                          <a:solidFill>
                            <a:schemeClr val="lt1"/>
                          </a:solidFill>
                          <a:latin typeface="Tw Cen MT"/>
                        </a:defRPr>
                      </a:lvl7pPr>
                      <a:lvl8pPr marL="3200400" algn="l" defTabSz="914400" rtl="0" eaLnBrk="1" latinLnBrk="0" hangingPunct="1">
                        <a:defRPr sz="1800" b="1" kern="1200">
                          <a:solidFill>
                            <a:schemeClr val="lt1"/>
                          </a:solidFill>
                          <a:latin typeface="Tw Cen MT"/>
                        </a:defRPr>
                      </a:lvl8pPr>
                      <a:lvl9pPr marL="3657600" algn="l" defTabSz="914400" rtl="0" eaLnBrk="1" latinLnBrk="0" hangingPunct="1">
                        <a:defRPr sz="1800" b="1" kern="1200">
                          <a:solidFill>
                            <a:schemeClr val="lt1"/>
                          </a:solidFill>
                          <a:latin typeface="Tw Cen MT"/>
                        </a:defRPr>
                      </a:lvl9pPr>
                    </a:lstStyle>
                    <a:p>
                      <a:pPr algn="ctr"/>
                      <a:r>
                        <a:rPr lang="de-DE" sz="2000" dirty="0"/>
                        <a:t>M</a:t>
                      </a:r>
                      <a:endParaRPr lang="de-DE" sz="2000" dirty="0">
                        <a:solidFill>
                          <a:schemeClr val="bg2"/>
                        </a:solidFill>
                      </a:endParaRPr>
                    </a:p>
                  </a:txBody>
                  <a:tcPr anchor="ctr"/>
                </a:tc>
                <a:tc>
                  <a:txBody>
                    <a:bodyPr/>
                    <a:lstStyle>
                      <a:lvl1pPr marL="0" algn="l" defTabSz="914400" rtl="0" eaLnBrk="1" latinLnBrk="0" hangingPunct="1">
                        <a:defRPr sz="1800" b="1" kern="1200">
                          <a:solidFill>
                            <a:schemeClr val="lt1"/>
                          </a:solidFill>
                          <a:latin typeface="Tw Cen MT"/>
                        </a:defRPr>
                      </a:lvl1pPr>
                      <a:lvl2pPr marL="457200" algn="l" defTabSz="914400" rtl="0" eaLnBrk="1" latinLnBrk="0" hangingPunct="1">
                        <a:defRPr sz="1800" b="1" kern="1200">
                          <a:solidFill>
                            <a:schemeClr val="lt1"/>
                          </a:solidFill>
                          <a:latin typeface="Tw Cen MT"/>
                        </a:defRPr>
                      </a:lvl2pPr>
                      <a:lvl3pPr marL="914400" algn="l" defTabSz="914400" rtl="0" eaLnBrk="1" latinLnBrk="0" hangingPunct="1">
                        <a:defRPr sz="1800" b="1" kern="1200">
                          <a:solidFill>
                            <a:schemeClr val="lt1"/>
                          </a:solidFill>
                          <a:latin typeface="Tw Cen MT"/>
                        </a:defRPr>
                      </a:lvl3pPr>
                      <a:lvl4pPr marL="1371600" algn="l" defTabSz="914400" rtl="0" eaLnBrk="1" latinLnBrk="0" hangingPunct="1">
                        <a:defRPr sz="1800" b="1" kern="1200">
                          <a:solidFill>
                            <a:schemeClr val="lt1"/>
                          </a:solidFill>
                          <a:latin typeface="Tw Cen MT"/>
                        </a:defRPr>
                      </a:lvl4pPr>
                      <a:lvl5pPr marL="1828800" algn="l" defTabSz="914400" rtl="0" eaLnBrk="1" latinLnBrk="0" hangingPunct="1">
                        <a:defRPr sz="1800" b="1" kern="1200">
                          <a:solidFill>
                            <a:schemeClr val="lt1"/>
                          </a:solidFill>
                          <a:latin typeface="Tw Cen MT"/>
                        </a:defRPr>
                      </a:lvl5pPr>
                      <a:lvl6pPr marL="2286000" algn="l" defTabSz="914400" rtl="0" eaLnBrk="1" latinLnBrk="0" hangingPunct="1">
                        <a:defRPr sz="1800" b="1" kern="1200">
                          <a:solidFill>
                            <a:schemeClr val="lt1"/>
                          </a:solidFill>
                          <a:latin typeface="Tw Cen MT"/>
                        </a:defRPr>
                      </a:lvl6pPr>
                      <a:lvl7pPr marL="2743200" algn="l" defTabSz="914400" rtl="0" eaLnBrk="1" latinLnBrk="0" hangingPunct="1">
                        <a:defRPr sz="1800" b="1" kern="1200">
                          <a:solidFill>
                            <a:schemeClr val="lt1"/>
                          </a:solidFill>
                          <a:latin typeface="Tw Cen MT"/>
                        </a:defRPr>
                      </a:lvl7pPr>
                      <a:lvl8pPr marL="3200400" algn="l" defTabSz="914400" rtl="0" eaLnBrk="1" latinLnBrk="0" hangingPunct="1">
                        <a:defRPr sz="1800" b="1" kern="1200">
                          <a:solidFill>
                            <a:schemeClr val="lt1"/>
                          </a:solidFill>
                          <a:latin typeface="Tw Cen MT"/>
                        </a:defRPr>
                      </a:lvl8pPr>
                      <a:lvl9pPr marL="3657600" algn="l" defTabSz="914400" rtl="0" eaLnBrk="1" latinLnBrk="0" hangingPunct="1">
                        <a:defRPr sz="1800" b="1" kern="1200">
                          <a:solidFill>
                            <a:schemeClr val="lt1"/>
                          </a:solidFill>
                          <a:latin typeface="Tw Cen MT"/>
                        </a:defRPr>
                      </a:lvl9pPr>
                    </a:lstStyle>
                    <a:p>
                      <a:pPr algn="ctr"/>
                      <a:r>
                        <a:rPr lang="de-DE" sz="2000" dirty="0"/>
                        <a:t>A</a:t>
                      </a:r>
                      <a:endParaRPr lang="de-DE" sz="2000" dirty="0">
                        <a:solidFill>
                          <a:schemeClr val="bg2"/>
                        </a:solidFill>
                      </a:endParaRPr>
                    </a:p>
                  </a:txBody>
                  <a:tcPr anchor="ctr"/>
                </a:tc>
                <a:tc>
                  <a:txBody>
                    <a:bodyPr/>
                    <a:lstStyle>
                      <a:lvl1pPr marL="0" algn="l" defTabSz="914400" rtl="0" eaLnBrk="1" latinLnBrk="0" hangingPunct="1">
                        <a:defRPr sz="1800" b="1" kern="1200">
                          <a:solidFill>
                            <a:schemeClr val="lt1"/>
                          </a:solidFill>
                          <a:latin typeface="Tw Cen MT"/>
                        </a:defRPr>
                      </a:lvl1pPr>
                      <a:lvl2pPr marL="457200" algn="l" defTabSz="914400" rtl="0" eaLnBrk="1" latinLnBrk="0" hangingPunct="1">
                        <a:defRPr sz="1800" b="1" kern="1200">
                          <a:solidFill>
                            <a:schemeClr val="lt1"/>
                          </a:solidFill>
                          <a:latin typeface="Tw Cen MT"/>
                        </a:defRPr>
                      </a:lvl2pPr>
                      <a:lvl3pPr marL="914400" algn="l" defTabSz="914400" rtl="0" eaLnBrk="1" latinLnBrk="0" hangingPunct="1">
                        <a:defRPr sz="1800" b="1" kern="1200">
                          <a:solidFill>
                            <a:schemeClr val="lt1"/>
                          </a:solidFill>
                          <a:latin typeface="Tw Cen MT"/>
                        </a:defRPr>
                      </a:lvl3pPr>
                      <a:lvl4pPr marL="1371600" algn="l" defTabSz="914400" rtl="0" eaLnBrk="1" latinLnBrk="0" hangingPunct="1">
                        <a:defRPr sz="1800" b="1" kern="1200">
                          <a:solidFill>
                            <a:schemeClr val="lt1"/>
                          </a:solidFill>
                          <a:latin typeface="Tw Cen MT"/>
                        </a:defRPr>
                      </a:lvl4pPr>
                      <a:lvl5pPr marL="1828800" algn="l" defTabSz="914400" rtl="0" eaLnBrk="1" latinLnBrk="0" hangingPunct="1">
                        <a:defRPr sz="1800" b="1" kern="1200">
                          <a:solidFill>
                            <a:schemeClr val="lt1"/>
                          </a:solidFill>
                          <a:latin typeface="Tw Cen MT"/>
                        </a:defRPr>
                      </a:lvl5pPr>
                      <a:lvl6pPr marL="2286000" algn="l" defTabSz="914400" rtl="0" eaLnBrk="1" latinLnBrk="0" hangingPunct="1">
                        <a:defRPr sz="1800" b="1" kern="1200">
                          <a:solidFill>
                            <a:schemeClr val="lt1"/>
                          </a:solidFill>
                          <a:latin typeface="Tw Cen MT"/>
                        </a:defRPr>
                      </a:lvl6pPr>
                      <a:lvl7pPr marL="2743200" algn="l" defTabSz="914400" rtl="0" eaLnBrk="1" latinLnBrk="0" hangingPunct="1">
                        <a:defRPr sz="1800" b="1" kern="1200">
                          <a:solidFill>
                            <a:schemeClr val="lt1"/>
                          </a:solidFill>
                          <a:latin typeface="Tw Cen MT"/>
                        </a:defRPr>
                      </a:lvl7pPr>
                      <a:lvl8pPr marL="3200400" algn="l" defTabSz="914400" rtl="0" eaLnBrk="1" latinLnBrk="0" hangingPunct="1">
                        <a:defRPr sz="1800" b="1" kern="1200">
                          <a:solidFill>
                            <a:schemeClr val="lt1"/>
                          </a:solidFill>
                          <a:latin typeface="Tw Cen MT"/>
                        </a:defRPr>
                      </a:lvl8pPr>
                      <a:lvl9pPr marL="3657600" algn="l" defTabSz="914400" rtl="0" eaLnBrk="1" latinLnBrk="0" hangingPunct="1">
                        <a:defRPr sz="1800" b="1" kern="1200">
                          <a:solidFill>
                            <a:schemeClr val="lt1"/>
                          </a:solidFill>
                          <a:latin typeface="Tw Cen MT"/>
                        </a:defRPr>
                      </a:lvl9pPr>
                    </a:lstStyle>
                    <a:p>
                      <a:pPr algn="ctr"/>
                      <a:r>
                        <a:rPr lang="de-DE" sz="2000" dirty="0"/>
                        <a:t>M</a:t>
                      </a:r>
                      <a:endParaRPr lang="de-DE" sz="2000" dirty="0">
                        <a:solidFill>
                          <a:schemeClr val="bg2"/>
                        </a:solidFill>
                      </a:endParaRPr>
                    </a:p>
                  </a:txBody>
                  <a:tcPr anchor="ctr"/>
                </a:tc>
                <a:tc>
                  <a:txBody>
                    <a:bodyPr/>
                    <a:lstStyle>
                      <a:lvl1pPr marL="0" algn="l" defTabSz="914400" rtl="0" eaLnBrk="1" latinLnBrk="0" hangingPunct="1">
                        <a:defRPr sz="1800" b="1" kern="1200">
                          <a:solidFill>
                            <a:schemeClr val="lt1"/>
                          </a:solidFill>
                          <a:latin typeface="Tw Cen MT"/>
                        </a:defRPr>
                      </a:lvl1pPr>
                      <a:lvl2pPr marL="457200" algn="l" defTabSz="914400" rtl="0" eaLnBrk="1" latinLnBrk="0" hangingPunct="1">
                        <a:defRPr sz="1800" b="1" kern="1200">
                          <a:solidFill>
                            <a:schemeClr val="lt1"/>
                          </a:solidFill>
                          <a:latin typeface="Tw Cen MT"/>
                        </a:defRPr>
                      </a:lvl2pPr>
                      <a:lvl3pPr marL="914400" algn="l" defTabSz="914400" rtl="0" eaLnBrk="1" latinLnBrk="0" hangingPunct="1">
                        <a:defRPr sz="1800" b="1" kern="1200">
                          <a:solidFill>
                            <a:schemeClr val="lt1"/>
                          </a:solidFill>
                          <a:latin typeface="Tw Cen MT"/>
                        </a:defRPr>
                      </a:lvl3pPr>
                      <a:lvl4pPr marL="1371600" algn="l" defTabSz="914400" rtl="0" eaLnBrk="1" latinLnBrk="0" hangingPunct="1">
                        <a:defRPr sz="1800" b="1" kern="1200">
                          <a:solidFill>
                            <a:schemeClr val="lt1"/>
                          </a:solidFill>
                          <a:latin typeface="Tw Cen MT"/>
                        </a:defRPr>
                      </a:lvl4pPr>
                      <a:lvl5pPr marL="1828800" algn="l" defTabSz="914400" rtl="0" eaLnBrk="1" latinLnBrk="0" hangingPunct="1">
                        <a:defRPr sz="1800" b="1" kern="1200">
                          <a:solidFill>
                            <a:schemeClr val="lt1"/>
                          </a:solidFill>
                          <a:latin typeface="Tw Cen MT"/>
                        </a:defRPr>
                      </a:lvl5pPr>
                      <a:lvl6pPr marL="2286000" algn="l" defTabSz="914400" rtl="0" eaLnBrk="1" latinLnBrk="0" hangingPunct="1">
                        <a:defRPr sz="1800" b="1" kern="1200">
                          <a:solidFill>
                            <a:schemeClr val="lt1"/>
                          </a:solidFill>
                          <a:latin typeface="Tw Cen MT"/>
                        </a:defRPr>
                      </a:lvl6pPr>
                      <a:lvl7pPr marL="2743200" algn="l" defTabSz="914400" rtl="0" eaLnBrk="1" latinLnBrk="0" hangingPunct="1">
                        <a:defRPr sz="1800" b="1" kern="1200">
                          <a:solidFill>
                            <a:schemeClr val="lt1"/>
                          </a:solidFill>
                          <a:latin typeface="Tw Cen MT"/>
                        </a:defRPr>
                      </a:lvl7pPr>
                      <a:lvl8pPr marL="3200400" algn="l" defTabSz="914400" rtl="0" eaLnBrk="1" latinLnBrk="0" hangingPunct="1">
                        <a:defRPr sz="1800" b="1" kern="1200">
                          <a:solidFill>
                            <a:schemeClr val="lt1"/>
                          </a:solidFill>
                          <a:latin typeface="Tw Cen MT"/>
                        </a:defRPr>
                      </a:lvl8pPr>
                      <a:lvl9pPr marL="3657600" algn="l" defTabSz="914400" rtl="0" eaLnBrk="1" latinLnBrk="0" hangingPunct="1">
                        <a:defRPr sz="1800" b="1" kern="1200">
                          <a:solidFill>
                            <a:schemeClr val="lt1"/>
                          </a:solidFill>
                          <a:latin typeface="Tw Cen MT"/>
                        </a:defRPr>
                      </a:lvl9pPr>
                    </a:lstStyle>
                    <a:p>
                      <a:pPr algn="ctr"/>
                      <a:r>
                        <a:rPr lang="de-DE" sz="2000" dirty="0"/>
                        <a:t>J</a:t>
                      </a:r>
                      <a:endParaRPr lang="de-DE" sz="2000" dirty="0">
                        <a:solidFill>
                          <a:schemeClr val="bg2"/>
                        </a:solidFill>
                      </a:endParaRPr>
                    </a:p>
                  </a:txBody>
                  <a:tcPr anchor="ctr"/>
                </a:tc>
                <a:tc>
                  <a:txBody>
                    <a:bodyPr/>
                    <a:lstStyle>
                      <a:lvl1pPr marL="0" algn="l" defTabSz="914400" rtl="0" eaLnBrk="1" latinLnBrk="0" hangingPunct="1">
                        <a:defRPr sz="1800" b="1" kern="1200">
                          <a:solidFill>
                            <a:schemeClr val="lt1"/>
                          </a:solidFill>
                          <a:latin typeface="Tw Cen MT"/>
                        </a:defRPr>
                      </a:lvl1pPr>
                      <a:lvl2pPr marL="457200" algn="l" defTabSz="914400" rtl="0" eaLnBrk="1" latinLnBrk="0" hangingPunct="1">
                        <a:defRPr sz="1800" b="1" kern="1200">
                          <a:solidFill>
                            <a:schemeClr val="lt1"/>
                          </a:solidFill>
                          <a:latin typeface="Tw Cen MT"/>
                        </a:defRPr>
                      </a:lvl2pPr>
                      <a:lvl3pPr marL="914400" algn="l" defTabSz="914400" rtl="0" eaLnBrk="1" latinLnBrk="0" hangingPunct="1">
                        <a:defRPr sz="1800" b="1" kern="1200">
                          <a:solidFill>
                            <a:schemeClr val="lt1"/>
                          </a:solidFill>
                          <a:latin typeface="Tw Cen MT"/>
                        </a:defRPr>
                      </a:lvl3pPr>
                      <a:lvl4pPr marL="1371600" algn="l" defTabSz="914400" rtl="0" eaLnBrk="1" latinLnBrk="0" hangingPunct="1">
                        <a:defRPr sz="1800" b="1" kern="1200">
                          <a:solidFill>
                            <a:schemeClr val="lt1"/>
                          </a:solidFill>
                          <a:latin typeface="Tw Cen MT"/>
                        </a:defRPr>
                      </a:lvl4pPr>
                      <a:lvl5pPr marL="1828800" algn="l" defTabSz="914400" rtl="0" eaLnBrk="1" latinLnBrk="0" hangingPunct="1">
                        <a:defRPr sz="1800" b="1" kern="1200">
                          <a:solidFill>
                            <a:schemeClr val="lt1"/>
                          </a:solidFill>
                          <a:latin typeface="Tw Cen MT"/>
                        </a:defRPr>
                      </a:lvl5pPr>
                      <a:lvl6pPr marL="2286000" algn="l" defTabSz="914400" rtl="0" eaLnBrk="1" latinLnBrk="0" hangingPunct="1">
                        <a:defRPr sz="1800" b="1" kern="1200">
                          <a:solidFill>
                            <a:schemeClr val="lt1"/>
                          </a:solidFill>
                          <a:latin typeface="Tw Cen MT"/>
                        </a:defRPr>
                      </a:lvl6pPr>
                      <a:lvl7pPr marL="2743200" algn="l" defTabSz="914400" rtl="0" eaLnBrk="1" latinLnBrk="0" hangingPunct="1">
                        <a:defRPr sz="1800" b="1" kern="1200">
                          <a:solidFill>
                            <a:schemeClr val="lt1"/>
                          </a:solidFill>
                          <a:latin typeface="Tw Cen MT"/>
                        </a:defRPr>
                      </a:lvl7pPr>
                      <a:lvl8pPr marL="3200400" algn="l" defTabSz="914400" rtl="0" eaLnBrk="1" latinLnBrk="0" hangingPunct="1">
                        <a:defRPr sz="1800" b="1" kern="1200">
                          <a:solidFill>
                            <a:schemeClr val="lt1"/>
                          </a:solidFill>
                          <a:latin typeface="Tw Cen MT"/>
                        </a:defRPr>
                      </a:lvl8pPr>
                      <a:lvl9pPr marL="3657600" algn="l" defTabSz="914400" rtl="0" eaLnBrk="1" latinLnBrk="0" hangingPunct="1">
                        <a:defRPr sz="1800" b="1" kern="1200">
                          <a:solidFill>
                            <a:schemeClr val="lt1"/>
                          </a:solidFill>
                          <a:latin typeface="Tw Cen MT"/>
                        </a:defRPr>
                      </a:lvl9pPr>
                    </a:lstStyle>
                    <a:p>
                      <a:pPr algn="ctr"/>
                      <a:r>
                        <a:rPr lang="de-DE" sz="2000" dirty="0"/>
                        <a:t>J</a:t>
                      </a:r>
                      <a:endParaRPr lang="de-DE" sz="2000" dirty="0">
                        <a:solidFill>
                          <a:schemeClr val="bg2"/>
                        </a:solidFill>
                      </a:endParaRPr>
                    </a:p>
                  </a:txBody>
                  <a:tcPr anchor="ctr"/>
                </a:tc>
                <a:tc>
                  <a:txBody>
                    <a:bodyPr/>
                    <a:lstStyle>
                      <a:lvl1pPr marL="0" algn="l" defTabSz="914400" rtl="0" eaLnBrk="1" latinLnBrk="0" hangingPunct="1">
                        <a:defRPr sz="1800" b="1" kern="1200">
                          <a:solidFill>
                            <a:schemeClr val="lt1"/>
                          </a:solidFill>
                          <a:latin typeface="Tw Cen MT"/>
                        </a:defRPr>
                      </a:lvl1pPr>
                      <a:lvl2pPr marL="457200" algn="l" defTabSz="914400" rtl="0" eaLnBrk="1" latinLnBrk="0" hangingPunct="1">
                        <a:defRPr sz="1800" b="1" kern="1200">
                          <a:solidFill>
                            <a:schemeClr val="lt1"/>
                          </a:solidFill>
                          <a:latin typeface="Tw Cen MT"/>
                        </a:defRPr>
                      </a:lvl2pPr>
                      <a:lvl3pPr marL="914400" algn="l" defTabSz="914400" rtl="0" eaLnBrk="1" latinLnBrk="0" hangingPunct="1">
                        <a:defRPr sz="1800" b="1" kern="1200">
                          <a:solidFill>
                            <a:schemeClr val="lt1"/>
                          </a:solidFill>
                          <a:latin typeface="Tw Cen MT"/>
                        </a:defRPr>
                      </a:lvl3pPr>
                      <a:lvl4pPr marL="1371600" algn="l" defTabSz="914400" rtl="0" eaLnBrk="1" latinLnBrk="0" hangingPunct="1">
                        <a:defRPr sz="1800" b="1" kern="1200">
                          <a:solidFill>
                            <a:schemeClr val="lt1"/>
                          </a:solidFill>
                          <a:latin typeface="Tw Cen MT"/>
                        </a:defRPr>
                      </a:lvl4pPr>
                      <a:lvl5pPr marL="1828800" algn="l" defTabSz="914400" rtl="0" eaLnBrk="1" latinLnBrk="0" hangingPunct="1">
                        <a:defRPr sz="1800" b="1" kern="1200">
                          <a:solidFill>
                            <a:schemeClr val="lt1"/>
                          </a:solidFill>
                          <a:latin typeface="Tw Cen MT"/>
                        </a:defRPr>
                      </a:lvl5pPr>
                      <a:lvl6pPr marL="2286000" algn="l" defTabSz="914400" rtl="0" eaLnBrk="1" latinLnBrk="0" hangingPunct="1">
                        <a:defRPr sz="1800" b="1" kern="1200">
                          <a:solidFill>
                            <a:schemeClr val="lt1"/>
                          </a:solidFill>
                          <a:latin typeface="Tw Cen MT"/>
                        </a:defRPr>
                      </a:lvl6pPr>
                      <a:lvl7pPr marL="2743200" algn="l" defTabSz="914400" rtl="0" eaLnBrk="1" latinLnBrk="0" hangingPunct="1">
                        <a:defRPr sz="1800" b="1" kern="1200">
                          <a:solidFill>
                            <a:schemeClr val="lt1"/>
                          </a:solidFill>
                          <a:latin typeface="Tw Cen MT"/>
                        </a:defRPr>
                      </a:lvl7pPr>
                      <a:lvl8pPr marL="3200400" algn="l" defTabSz="914400" rtl="0" eaLnBrk="1" latinLnBrk="0" hangingPunct="1">
                        <a:defRPr sz="1800" b="1" kern="1200">
                          <a:solidFill>
                            <a:schemeClr val="lt1"/>
                          </a:solidFill>
                          <a:latin typeface="Tw Cen MT"/>
                        </a:defRPr>
                      </a:lvl8pPr>
                      <a:lvl9pPr marL="3657600" algn="l" defTabSz="914400" rtl="0" eaLnBrk="1" latinLnBrk="0" hangingPunct="1">
                        <a:defRPr sz="1800" b="1" kern="1200">
                          <a:solidFill>
                            <a:schemeClr val="lt1"/>
                          </a:solidFill>
                          <a:latin typeface="Tw Cen MT"/>
                        </a:defRPr>
                      </a:lvl9pPr>
                    </a:lstStyle>
                    <a:p>
                      <a:pPr algn="ctr"/>
                      <a:r>
                        <a:rPr lang="de-DE" sz="2000" dirty="0"/>
                        <a:t>A</a:t>
                      </a:r>
                      <a:endParaRPr lang="de-DE" sz="2000" dirty="0">
                        <a:solidFill>
                          <a:schemeClr val="bg2"/>
                        </a:solidFill>
                      </a:endParaRPr>
                    </a:p>
                  </a:txBody>
                  <a:tcPr anchor="ctr"/>
                </a:tc>
                <a:tc>
                  <a:txBody>
                    <a:bodyPr/>
                    <a:lstStyle>
                      <a:lvl1pPr marL="0" algn="l" defTabSz="914400" rtl="0" eaLnBrk="1" latinLnBrk="0" hangingPunct="1">
                        <a:defRPr sz="1800" b="1" kern="1200">
                          <a:solidFill>
                            <a:schemeClr val="lt1"/>
                          </a:solidFill>
                          <a:latin typeface="Tw Cen MT"/>
                        </a:defRPr>
                      </a:lvl1pPr>
                      <a:lvl2pPr marL="457200" algn="l" defTabSz="914400" rtl="0" eaLnBrk="1" latinLnBrk="0" hangingPunct="1">
                        <a:defRPr sz="1800" b="1" kern="1200">
                          <a:solidFill>
                            <a:schemeClr val="lt1"/>
                          </a:solidFill>
                          <a:latin typeface="Tw Cen MT"/>
                        </a:defRPr>
                      </a:lvl2pPr>
                      <a:lvl3pPr marL="914400" algn="l" defTabSz="914400" rtl="0" eaLnBrk="1" latinLnBrk="0" hangingPunct="1">
                        <a:defRPr sz="1800" b="1" kern="1200">
                          <a:solidFill>
                            <a:schemeClr val="lt1"/>
                          </a:solidFill>
                          <a:latin typeface="Tw Cen MT"/>
                        </a:defRPr>
                      </a:lvl3pPr>
                      <a:lvl4pPr marL="1371600" algn="l" defTabSz="914400" rtl="0" eaLnBrk="1" latinLnBrk="0" hangingPunct="1">
                        <a:defRPr sz="1800" b="1" kern="1200">
                          <a:solidFill>
                            <a:schemeClr val="lt1"/>
                          </a:solidFill>
                          <a:latin typeface="Tw Cen MT"/>
                        </a:defRPr>
                      </a:lvl4pPr>
                      <a:lvl5pPr marL="1828800" algn="l" defTabSz="914400" rtl="0" eaLnBrk="1" latinLnBrk="0" hangingPunct="1">
                        <a:defRPr sz="1800" b="1" kern="1200">
                          <a:solidFill>
                            <a:schemeClr val="lt1"/>
                          </a:solidFill>
                          <a:latin typeface="Tw Cen MT"/>
                        </a:defRPr>
                      </a:lvl5pPr>
                      <a:lvl6pPr marL="2286000" algn="l" defTabSz="914400" rtl="0" eaLnBrk="1" latinLnBrk="0" hangingPunct="1">
                        <a:defRPr sz="1800" b="1" kern="1200">
                          <a:solidFill>
                            <a:schemeClr val="lt1"/>
                          </a:solidFill>
                          <a:latin typeface="Tw Cen MT"/>
                        </a:defRPr>
                      </a:lvl6pPr>
                      <a:lvl7pPr marL="2743200" algn="l" defTabSz="914400" rtl="0" eaLnBrk="1" latinLnBrk="0" hangingPunct="1">
                        <a:defRPr sz="1800" b="1" kern="1200">
                          <a:solidFill>
                            <a:schemeClr val="lt1"/>
                          </a:solidFill>
                          <a:latin typeface="Tw Cen MT"/>
                        </a:defRPr>
                      </a:lvl7pPr>
                      <a:lvl8pPr marL="3200400" algn="l" defTabSz="914400" rtl="0" eaLnBrk="1" latinLnBrk="0" hangingPunct="1">
                        <a:defRPr sz="1800" b="1" kern="1200">
                          <a:solidFill>
                            <a:schemeClr val="lt1"/>
                          </a:solidFill>
                          <a:latin typeface="Tw Cen MT"/>
                        </a:defRPr>
                      </a:lvl8pPr>
                      <a:lvl9pPr marL="3657600" algn="l" defTabSz="914400" rtl="0" eaLnBrk="1" latinLnBrk="0" hangingPunct="1">
                        <a:defRPr sz="1800" b="1" kern="1200">
                          <a:solidFill>
                            <a:schemeClr val="lt1"/>
                          </a:solidFill>
                          <a:latin typeface="Tw Cen MT"/>
                        </a:defRPr>
                      </a:lvl9pPr>
                    </a:lstStyle>
                    <a:p>
                      <a:pPr algn="ctr"/>
                      <a:r>
                        <a:rPr lang="de-DE" sz="2000" dirty="0"/>
                        <a:t>S</a:t>
                      </a:r>
                      <a:endParaRPr lang="de-DE" sz="2000" dirty="0">
                        <a:solidFill>
                          <a:schemeClr val="bg2"/>
                        </a:solidFill>
                      </a:endParaRPr>
                    </a:p>
                  </a:txBody>
                  <a:tcPr anchor="ctr"/>
                </a:tc>
                <a:tc>
                  <a:txBody>
                    <a:bodyPr/>
                    <a:lstStyle>
                      <a:lvl1pPr marL="0" algn="l" defTabSz="914400" rtl="0" eaLnBrk="1" latinLnBrk="0" hangingPunct="1">
                        <a:defRPr sz="1800" b="1" kern="1200">
                          <a:solidFill>
                            <a:schemeClr val="lt1"/>
                          </a:solidFill>
                          <a:latin typeface="Tw Cen MT"/>
                        </a:defRPr>
                      </a:lvl1pPr>
                      <a:lvl2pPr marL="457200" algn="l" defTabSz="914400" rtl="0" eaLnBrk="1" latinLnBrk="0" hangingPunct="1">
                        <a:defRPr sz="1800" b="1" kern="1200">
                          <a:solidFill>
                            <a:schemeClr val="lt1"/>
                          </a:solidFill>
                          <a:latin typeface="Tw Cen MT"/>
                        </a:defRPr>
                      </a:lvl2pPr>
                      <a:lvl3pPr marL="914400" algn="l" defTabSz="914400" rtl="0" eaLnBrk="1" latinLnBrk="0" hangingPunct="1">
                        <a:defRPr sz="1800" b="1" kern="1200">
                          <a:solidFill>
                            <a:schemeClr val="lt1"/>
                          </a:solidFill>
                          <a:latin typeface="Tw Cen MT"/>
                        </a:defRPr>
                      </a:lvl3pPr>
                      <a:lvl4pPr marL="1371600" algn="l" defTabSz="914400" rtl="0" eaLnBrk="1" latinLnBrk="0" hangingPunct="1">
                        <a:defRPr sz="1800" b="1" kern="1200">
                          <a:solidFill>
                            <a:schemeClr val="lt1"/>
                          </a:solidFill>
                          <a:latin typeface="Tw Cen MT"/>
                        </a:defRPr>
                      </a:lvl4pPr>
                      <a:lvl5pPr marL="1828800" algn="l" defTabSz="914400" rtl="0" eaLnBrk="1" latinLnBrk="0" hangingPunct="1">
                        <a:defRPr sz="1800" b="1" kern="1200">
                          <a:solidFill>
                            <a:schemeClr val="lt1"/>
                          </a:solidFill>
                          <a:latin typeface="Tw Cen MT"/>
                        </a:defRPr>
                      </a:lvl5pPr>
                      <a:lvl6pPr marL="2286000" algn="l" defTabSz="914400" rtl="0" eaLnBrk="1" latinLnBrk="0" hangingPunct="1">
                        <a:defRPr sz="1800" b="1" kern="1200">
                          <a:solidFill>
                            <a:schemeClr val="lt1"/>
                          </a:solidFill>
                          <a:latin typeface="Tw Cen MT"/>
                        </a:defRPr>
                      </a:lvl6pPr>
                      <a:lvl7pPr marL="2743200" algn="l" defTabSz="914400" rtl="0" eaLnBrk="1" latinLnBrk="0" hangingPunct="1">
                        <a:defRPr sz="1800" b="1" kern="1200">
                          <a:solidFill>
                            <a:schemeClr val="lt1"/>
                          </a:solidFill>
                          <a:latin typeface="Tw Cen MT"/>
                        </a:defRPr>
                      </a:lvl7pPr>
                      <a:lvl8pPr marL="3200400" algn="l" defTabSz="914400" rtl="0" eaLnBrk="1" latinLnBrk="0" hangingPunct="1">
                        <a:defRPr sz="1800" b="1" kern="1200">
                          <a:solidFill>
                            <a:schemeClr val="lt1"/>
                          </a:solidFill>
                          <a:latin typeface="Tw Cen MT"/>
                        </a:defRPr>
                      </a:lvl8pPr>
                      <a:lvl9pPr marL="3657600" algn="l" defTabSz="914400" rtl="0" eaLnBrk="1" latinLnBrk="0" hangingPunct="1">
                        <a:defRPr sz="1800" b="1" kern="1200">
                          <a:solidFill>
                            <a:schemeClr val="lt1"/>
                          </a:solidFill>
                          <a:latin typeface="Tw Cen MT"/>
                        </a:defRPr>
                      </a:lvl9pPr>
                    </a:lstStyle>
                    <a:p>
                      <a:pPr algn="ctr"/>
                      <a:r>
                        <a:rPr lang="de-DE" sz="2000" dirty="0"/>
                        <a:t>O</a:t>
                      </a:r>
                      <a:endParaRPr lang="de-DE" sz="2000" dirty="0">
                        <a:solidFill>
                          <a:schemeClr val="bg2"/>
                        </a:solidFill>
                      </a:endParaRPr>
                    </a:p>
                  </a:txBody>
                  <a:tcPr anchor="ctr"/>
                </a:tc>
                <a:tc>
                  <a:txBody>
                    <a:bodyPr/>
                    <a:lstStyle>
                      <a:lvl1pPr marL="0" algn="l" defTabSz="914400" rtl="0" eaLnBrk="1" latinLnBrk="0" hangingPunct="1">
                        <a:defRPr sz="1800" b="1" kern="1200">
                          <a:solidFill>
                            <a:schemeClr val="lt1"/>
                          </a:solidFill>
                          <a:latin typeface="Tw Cen MT"/>
                        </a:defRPr>
                      </a:lvl1pPr>
                      <a:lvl2pPr marL="457200" algn="l" defTabSz="914400" rtl="0" eaLnBrk="1" latinLnBrk="0" hangingPunct="1">
                        <a:defRPr sz="1800" b="1" kern="1200">
                          <a:solidFill>
                            <a:schemeClr val="lt1"/>
                          </a:solidFill>
                          <a:latin typeface="Tw Cen MT"/>
                        </a:defRPr>
                      </a:lvl2pPr>
                      <a:lvl3pPr marL="914400" algn="l" defTabSz="914400" rtl="0" eaLnBrk="1" latinLnBrk="0" hangingPunct="1">
                        <a:defRPr sz="1800" b="1" kern="1200">
                          <a:solidFill>
                            <a:schemeClr val="lt1"/>
                          </a:solidFill>
                          <a:latin typeface="Tw Cen MT"/>
                        </a:defRPr>
                      </a:lvl3pPr>
                      <a:lvl4pPr marL="1371600" algn="l" defTabSz="914400" rtl="0" eaLnBrk="1" latinLnBrk="0" hangingPunct="1">
                        <a:defRPr sz="1800" b="1" kern="1200">
                          <a:solidFill>
                            <a:schemeClr val="lt1"/>
                          </a:solidFill>
                          <a:latin typeface="Tw Cen MT"/>
                        </a:defRPr>
                      </a:lvl4pPr>
                      <a:lvl5pPr marL="1828800" algn="l" defTabSz="914400" rtl="0" eaLnBrk="1" latinLnBrk="0" hangingPunct="1">
                        <a:defRPr sz="1800" b="1" kern="1200">
                          <a:solidFill>
                            <a:schemeClr val="lt1"/>
                          </a:solidFill>
                          <a:latin typeface="Tw Cen MT"/>
                        </a:defRPr>
                      </a:lvl5pPr>
                      <a:lvl6pPr marL="2286000" algn="l" defTabSz="914400" rtl="0" eaLnBrk="1" latinLnBrk="0" hangingPunct="1">
                        <a:defRPr sz="1800" b="1" kern="1200">
                          <a:solidFill>
                            <a:schemeClr val="lt1"/>
                          </a:solidFill>
                          <a:latin typeface="Tw Cen MT"/>
                        </a:defRPr>
                      </a:lvl6pPr>
                      <a:lvl7pPr marL="2743200" algn="l" defTabSz="914400" rtl="0" eaLnBrk="1" latinLnBrk="0" hangingPunct="1">
                        <a:defRPr sz="1800" b="1" kern="1200">
                          <a:solidFill>
                            <a:schemeClr val="lt1"/>
                          </a:solidFill>
                          <a:latin typeface="Tw Cen MT"/>
                        </a:defRPr>
                      </a:lvl7pPr>
                      <a:lvl8pPr marL="3200400" algn="l" defTabSz="914400" rtl="0" eaLnBrk="1" latinLnBrk="0" hangingPunct="1">
                        <a:defRPr sz="1800" b="1" kern="1200">
                          <a:solidFill>
                            <a:schemeClr val="lt1"/>
                          </a:solidFill>
                          <a:latin typeface="Tw Cen MT"/>
                        </a:defRPr>
                      </a:lvl8pPr>
                      <a:lvl9pPr marL="3657600" algn="l" defTabSz="914400" rtl="0" eaLnBrk="1" latinLnBrk="0" hangingPunct="1">
                        <a:defRPr sz="1800" b="1" kern="1200">
                          <a:solidFill>
                            <a:schemeClr val="lt1"/>
                          </a:solidFill>
                          <a:latin typeface="Tw Cen MT"/>
                        </a:defRPr>
                      </a:lvl9pPr>
                    </a:lstStyle>
                    <a:p>
                      <a:pPr algn="ctr"/>
                      <a:r>
                        <a:rPr lang="de-DE" sz="2000" dirty="0"/>
                        <a:t>N</a:t>
                      </a:r>
                      <a:endParaRPr lang="de-DE" sz="2000" dirty="0">
                        <a:solidFill>
                          <a:schemeClr val="bg2"/>
                        </a:solidFill>
                      </a:endParaRPr>
                    </a:p>
                  </a:txBody>
                  <a:tcPr anchor="ctr"/>
                </a:tc>
                <a:tc>
                  <a:txBody>
                    <a:bodyPr/>
                    <a:lstStyle>
                      <a:lvl1pPr marL="0" algn="l" defTabSz="914400" rtl="0" eaLnBrk="1" latinLnBrk="0" hangingPunct="1">
                        <a:defRPr sz="1800" b="1" kern="1200">
                          <a:solidFill>
                            <a:schemeClr val="lt1"/>
                          </a:solidFill>
                          <a:latin typeface="Tw Cen MT"/>
                        </a:defRPr>
                      </a:lvl1pPr>
                      <a:lvl2pPr marL="457200" algn="l" defTabSz="914400" rtl="0" eaLnBrk="1" latinLnBrk="0" hangingPunct="1">
                        <a:defRPr sz="1800" b="1" kern="1200">
                          <a:solidFill>
                            <a:schemeClr val="lt1"/>
                          </a:solidFill>
                          <a:latin typeface="Tw Cen MT"/>
                        </a:defRPr>
                      </a:lvl2pPr>
                      <a:lvl3pPr marL="914400" algn="l" defTabSz="914400" rtl="0" eaLnBrk="1" latinLnBrk="0" hangingPunct="1">
                        <a:defRPr sz="1800" b="1" kern="1200">
                          <a:solidFill>
                            <a:schemeClr val="lt1"/>
                          </a:solidFill>
                          <a:latin typeface="Tw Cen MT"/>
                        </a:defRPr>
                      </a:lvl3pPr>
                      <a:lvl4pPr marL="1371600" algn="l" defTabSz="914400" rtl="0" eaLnBrk="1" latinLnBrk="0" hangingPunct="1">
                        <a:defRPr sz="1800" b="1" kern="1200">
                          <a:solidFill>
                            <a:schemeClr val="lt1"/>
                          </a:solidFill>
                          <a:latin typeface="Tw Cen MT"/>
                        </a:defRPr>
                      </a:lvl4pPr>
                      <a:lvl5pPr marL="1828800" algn="l" defTabSz="914400" rtl="0" eaLnBrk="1" latinLnBrk="0" hangingPunct="1">
                        <a:defRPr sz="1800" b="1" kern="1200">
                          <a:solidFill>
                            <a:schemeClr val="lt1"/>
                          </a:solidFill>
                          <a:latin typeface="Tw Cen MT"/>
                        </a:defRPr>
                      </a:lvl5pPr>
                      <a:lvl6pPr marL="2286000" algn="l" defTabSz="914400" rtl="0" eaLnBrk="1" latinLnBrk="0" hangingPunct="1">
                        <a:defRPr sz="1800" b="1" kern="1200">
                          <a:solidFill>
                            <a:schemeClr val="lt1"/>
                          </a:solidFill>
                          <a:latin typeface="Tw Cen MT"/>
                        </a:defRPr>
                      </a:lvl6pPr>
                      <a:lvl7pPr marL="2743200" algn="l" defTabSz="914400" rtl="0" eaLnBrk="1" latinLnBrk="0" hangingPunct="1">
                        <a:defRPr sz="1800" b="1" kern="1200">
                          <a:solidFill>
                            <a:schemeClr val="lt1"/>
                          </a:solidFill>
                          <a:latin typeface="Tw Cen MT"/>
                        </a:defRPr>
                      </a:lvl7pPr>
                      <a:lvl8pPr marL="3200400" algn="l" defTabSz="914400" rtl="0" eaLnBrk="1" latinLnBrk="0" hangingPunct="1">
                        <a:defRPr sz="1800" b="1" kern="1200">
                          <a:solidFill>
                            <a:schemeClr val="lt1"/>
                          </a:solidFill>
                          <a:latin typeface="Tw Cen MT"/>
                        </a:defRPr>
                      </a:lvl8pPr>
                      <a:lvl9pPr marL="3657600" algn="l" defTabSz="914400" rtl="0" eaLnBrk="1" latinLnBrk="0" hangingPunct="1">
                        <a:defRPr sz="1800" b="1" kern="1200">
                          <a:solidFill>
                            <a:schemeClr val="lt1"/>
                          </a:solidFill>
                          <a:latin typeface="Tw Cen MT"/>
                        </a:defRPr>
                      </a:lvl9pPr>
                    </a:lstStyle>
                    <a:p>
                      <a:pPr algn="ctr"/>
                      <a:r>
                        <a:rPr lang="de-DE" sz="2000" dirty="0"/>
                        <a:t>D</a:t>
                      </a:r>
                      <a:endParaRPr lang="de-DE" sz="2000" dirty="0">
                        <a:solidFill>
                          <a:schemeClr val="bg2"/>
                        </a:solidFill>
                      </a:endParaRPr>
                    </a:p>
                  </a:txBody>
                  <a:tcPr anchor="ctr"/>
                </a:tc>
                <a:tc>
                  <a:txBody>
                    <a:bodyPr/>
                    <a:lstStyle>
                      <a:lvl1pPr marL="0" algn="l" defTabSz="914400" rtl="0" eaLnBrk="1" latinLnBrk="0" hangingPunct="1">
                        <a:defRPr sz="1800" b="1" kern="1200">
                          <a:solidFill>
                            <a:schemeClr val="lt1"/>
                          </a:solidFill>
                          <a:latin typeface="Tw Cen MT"/>
                        </a:defRPr>
                      </a:lvl1pPr>
                      <a:lvl2pPr marL="457200" algn="l" defTabSz="914400" rtl="0" eaLnBrk="1" latinLnBrk="0" hangingPunct="1">
                        <a:defRPr sz="1800" b="1" kern="1200">
                          <a:solidFill>
                            <a:schemeClr val="lt1"/>
                          </a:solidFill>
                          <a:latin typeface="Tw Cen MT"/>
                        </a:defRPr>
                      </a:lvl2pPr>
                      <a:lvl3pPr marL="914400" algn="l" defTabSz="914400" rtl="0" eaLnBrk="1" latinLnBrk="0" hangingPunct="1">
                        <a:defRPr sz="1800" b="1" kern="1200">
                          <a:solidFill>
                            <a:schemeClr val="lt1"/>
                          </a:solidFill>
                          <a:latin typeface="Tw Cen MT"/>
                        </a:defRPr>
                      </a:lvl3pPr>
                      <a:lvl4pPr marL="1371600" algn="l" defTabSz="914400" rtl="0" eaLnBrk="1" latinLnBrk="0" hangingPunct="1">
                        <a:defRPr sz="1800" b="1" kern="1200">
                          <a:solidFill>
                            <a:schemeClr val="lt1"/>
                          </a:solidFill>
                          <a:latin typeface="Tw Cen MT"/>
                        </a:defRPr>
                      </a:lvl4pPr>
                      <a:lvl5pPr marL="1828800" algn="l" defTabSz="914400" rtl="0" eaLnBrk="1" latinLnBrk="0" hangingPunct="1">
                        <a:defRPr sz="1800" b="1" kern="1200">
                          <a:solidFill>
                            <a:schemeClr val="lt1"/>
                          </a:solidFill>
                          <a:latin typeface="Tw Cen MT"/>
                        </a:defRPr>
                      </a:lvl5pPr>
                      <a:lvl6pPr marL="2286000" algn="l" defTabSz="914400" rtl="0" eaLnBrk="1" latinLnBrk="0" hangingPunct="1">
                        <a:defRPr sz="1800" b="1" kern="1200">
                          <a:solidFill>
                            <a:schemeClr val="lt1"/>
                          </a:solidFill>
                          <a:latin typeface="Tw Cen MT"/>
                        </a:defRPr>
                      </a:lvl6pPr>
                      <a:lvl7pPr marL="2743200" algn="l" defTabSz="914400" rtl="0" eaLnBrk="1" latinLnBrk="0" hangingPunct="1">
                        <a:defRPr sz="1800" b="1" kern="1200">
                          <a:solidFill>
                            <a:schemeClr val="lt1"/>
                          </a:solidFill>
                          <a:latin typeface="Tw Cen MT"/>
                        </a:defRPr>
                      </a:lvl7pPr>
                      <a:lvl8pPr marL="3200400" algn="l" defTabSz="914400" rtl="0" eaLnBrk="1" latinLnBrk="0" hangingPunct="1">
                        <a:defRPr sz="1800" b="1" kern="1200">
                          <a:solidFill>
                            <a:schemeClr val="lt1"/>
                          </a:solidFill>
                          <a:latin typeface="Tw Cen MT"/>
                        </a:defRPr>
                      </a:lvl8pPr>
                      <a:lvl9pPr marL="3657600" algn="l" defTabSz="914400" rtl="0" eaLnBrk="1" latinLnBrk="0" hangingPunct="1">
                        <a:defRPr sz="1800" b="1" kern="1200">
                          <a:solidFill>
                            <a:schemeClr val="lt1"/>
                          </a:solidFill>
                          <a:latin typeface="Tw Cen MT"/>
                        </a:defRPr>
                      </a:lvl9pPr>
                    </a:lstStyle>
                    <a:p>
                      <a:pPr algn="ctr"/>
                      <a:r>
                        <a:rPr lang="de-DE" sz="2000" dirty="0"/>
                        <a:t>JT/JN</a:t>
                      </a:r>
                      <a:endParaRPr lang="de-DE" sz="2000" dirty="0">
                        <a:solidFill>
                          <a:schemeClr val="bg2"/>
                        </a:solidFill>
                      </a:endParaRPr>
                    </a:p>
                  </a:txBody>
                  <a:tcPr anchor="ctr"/>
                </a:tc>
                <a:extLst>
                  <a:ext uri="{0D108BD9-81ED-4DB2-BD59-A6C34878D82A}">
                    <a16:rowId xmlns:a16="http://schemas.microsoft.com/office/drawing/2014/main" val="10000"/>
                  </a:ext>
                </a:extLst>
              </a:tr>
              <a:tr h="370840">
                <a:tc>
                  <a:txBody>
                    <a:bodyPr/>
                    <a:lstStyle>
                      <a:lvl1pPr marL="0" algn="l" defTabSz="914400" rtl="0" eaLnBrk="1" latinLnBrk="0" hangingPunct="1">
                        <a:defRPr sz="1800" kern="1200">
                          <a:solidFill>
                            <a:schemeClr val="lt1"/>
                          </a:solidFill>
                          <a:latin typeface="Tw Cen MT"/>
                        </a:defRPr>
                      </a:lvl1pPr>
                      <a:lvl2pPr marL="457200" algn="l" defTabSz="914400" rtl="0" eaLnBrk="1" latinLnBrk="0" hangingPunct="1">
                        <a:defRPr sz="1800" kern="1200">
                          <a:solidFill>
                            <a:schemeClr val="lt1"/>
                          </a:solidFill>
                          <a:latin typeface="Tw Cen MT"/>
                        </a:defRPr>
                      </a:lvl2pPr>
                      <a:lvl3pPr marL="914400" algn="l" defTabSz="914400" rtl="0" eaLnBrk="1" latinLnBrk="0" hangingPunct="1">
                        <a:defRPr sz="1800" kern="1200">
                          <a:solidFill>
                            <a:schemeClr val="lt1"/>
                          </a:solidFill>
                          <a:latin typeface="Tw Cen MT"/>
                        </a:defRPr>
                      </a:lvl3pPr>
                      <a:lvl4pPr marL="1371600" algn="l" defTabSz="914400" rtl="0" eaLnBrk="1" latinLnBrk="0" hangingPunct="1">
                        <a:defRPr sz="1800" kern="1200">
                          <a:solidFill>
                            <a:schemeClr val="lt1"/>
                          </a:solidFill>
                          <a:latin typeface="Tw Cen MT"/>
                        </a:defRPr>
                      </a:lvl4pPr>
                      <a:lvl5pPr marL="1828800" algn="l" defTabSz="914400" rtl="0" eaLnBrk="1" latinLnBrk="0" hangingPunct="1">
                        <a:defRPr sz="1800" kern="1200">
                          <a:solidFill>
                            <a:schemeClr val="lt1"/>
                          </a:solidFill>
                          <a:latin typeface="Tw Cen MT"/>
                        </a:defRPr>
                      </a:lvl5pPr>
                      <a:lvl6pPr marL="2286000" algn="l" defTabSz="914400" rtl="0" eaLnBrk="1" latinLnBrk="0" hangingPunct="1">
                        <a:defRPr sz="1800" kern="1200">
                          <a:solidFill>
                            <a:schemeClr val="lt1"/>
                          </a:solidFill>
                          <a:latin typeface="Tw Cen MT"/>
                        </a:defRPr>
                      </a:lvl6pPr>
                      <a:lvl7pPr marL="2743200" algn="l" defTabSz="914400" rtl="0" eaLnBrk="1" latinLnBrk="0" hangingPunct="1">
                        <a:defRPr sz="1800" kern="1200">
                          <a:solidFill>
                            <a:schemeClr val="lt1"/>
                          </a:solidFill>
                          <a:latin typeface="Tw Cen MT"/>
                        </a:defRPr>
                      </a:lvl7pPr>
                      <a:lvl8pPr marL="3200400" algn="l" defTabSz="914400" rtl="0" eaLnBrk="1" latinLnBrk="0" hangingPunct="1">
                        <a:defRPr sz="1800" kern="1200">
                          <a:solidFill>
                            <a:schemeClr val="lt1"/>
                          </a:solidFill>
                          <a:latin typeface="Tw Cen MT"/>
                        </a:defRPr>
                      </a:lvl8pPr>
                      <a:lvl9pPr marL="3657600" algn="l" defTabSz="914400" rtl="0" eaLnBrk="1" latinLnBrk="0" hangingPunct="1">
                        <a:defRPr sz="1800" kern="1200">
                          <a:solidFill>
                            <a:schemeClr val="lt1"/>
                          </a:solidFill>
                          <a:latin typeface="Tw Cen MT"/>
                        </a:defRPr>
                      </a:lvl9pPr>
                    </a:lstStyle>
                    <a:p>
                      <a:r>
                        <a:rPr lang="de-DE" sz="2000" dirty="0"/>
                        <a:t>Tin°C</a:t>
                      </a:r>
                      <a:endParaRPr lang="de-DE" sz="2000" dirty="0">
                        <a:solidFill>
                          <a:schemeClr val="bg2"/>
                        </a:solidFill>
                      </a:endParaRPr>
                    </a:p>
                  </a:txBody>
                  <a:tcPr/>
                </a:tc>
                <a:tc>
                  <a:txBody>
                    <a:bodyPr/>
                    <a:lstStyle>
                      <a:lvl1pPr marL="0" algn="l" defTabSz="914400" rtl="0" eaLnBrk="1" latinLnBrk="0" hangingPunct="1">
                        <a:defRPr sz="1800" kern="1200">
                          <a:solidFill>
                            <a:schemeClr val="lt1"/>
                          </a:solidFill>
                          <a:latin typeface="Tw Cen MT"/>
                        </a:defRPr>
                      </a:lvl1pPr>
                      <a:lvl2pPr marL="457200" algn="l" defTabSz="914400" rtl="0" eaLnBrk="1" latinLnBrk="0" hangingPunct="1">
                        <a:defRPr sz="1800" kern="1200">
                          <a:solidFill>
                            <a:schemeClr val="lt1"/>
                          </a:solidFill>
                          <a:latin typeface="Tw Cen MT"/>
                        </a:defRPr>
                      </a:lvl2pPr>
                      <a:lvl3pPr marL="914400" algn="l" defTabSz="914400" rtl="0" eaLnBrk="1" latinLnBrk="0" hangingPunct="1">
                        <a:defRPr sz="1800" kern="1200">
                          <a:solidFill>
                            <a:schemeClr val="lt1"/>
                          </a:solidFill>
                          <a:latin typeface="Tw Cen MT"/>
                        </a:defRPr>
                      </a:lvl3pPr>
                      <a:lvl4pPr marL="1371600" algn="l" defTabSz="914400" rtl="0" eaLnBrk="1" latinLnBrk="0" hangingPunct="1">
                        <a:defRPr sz="1800" kern="1200">
                          <a:solidFill>
                            <a:schemeClr val="lt1"/>
                          </a:solidFill>
                          <a:latin typeface="Tw Cen MT"/>
                        </a:defRPr>
                      </a:lvl4pPr>
                      <a:lvl5pPr marL="1828800" algn="l" defTabSz="914400" rtl="0" eaLnBrk="1" latinLnBrk="0" hangingPunct="1">
                        <a:defRPr sz="1800" kern="1200">
                          <a:solidFill>
                            <a:schemeClr val="lt1"/>
                          </a:solidFill>
                          <a:latin typeface="Tw Cen MT"/>
                        </a:defRPr>
                      </a:lvl5pPr>
                      <a:lvl6pPr marL="2286000" algn="l" defTabSz="914400" rtl="0" eaLnBrk="1" latinLnBrk="0" hangingPunct="1">
                        <a:defRPr sz="1800" kern="1200">
                          <a:solidFill>
                            <a:schemeClr val="lt1"/>
                          </a:solidFill>
                          <a:latin typeface="Tw Cen MT"/>
                        </a:defRPr>
                      </a:lvl6pPr>
                      <a:lvl7pPr marL="2743200" algn="l" defTabSz="914400" rtl="0" eaLnBrk="1" latinLnBrk="0" hangingPunct="1">
                        <a:defRPr sz="1800" kern="1200">
                          <a:solidFill>
                            <a:schemeClr val="lt1"/>
                          </a:solidFill>
                          <a:latin typeface="Tw Cen MT"/>
                        </a:defRPr>
                      </a:lvl7pPr>
                      <a:lvl8pPr marL="3200400" algn="l" defTabSz="914400" rtl="0" eaLnBrk="1" latinLnBrk="0" hangingPunct="1">
                        <a:defRPr sz="1800" kern="1200">
                          <a:solidFill>
                            <a:schemeClr val="lt1"/>
                          </a:solidFill>
                          <a:latin typeface="Tw Cen MT"/>
                        </a:defRPr>
                      </a:lvl8pPr>
                      <a:lvl9pPr marL="3657600" algn="l" defTabSz="914400" rtl="0" eaLnBrk="1" latinLnBrk="0" hangingPunct="1">
                        <a:defRPr sz="1800" kern="1200">
                          <a:solidFill>
                            <a:schemeClr val="lt1"/>
                          </a:solidFill>
                          <a:latin typeface="Tw Cen MT"/>
                        </a:defRPr>
                      </a:lvl9pPr>
                    </a:lstStyle>
                    <a:p>
                      <a:pPr algn="ctr"/>
                      <a:r>
                        <a:rPr lang="de-DE" sz="2000" dirty="0"/>
                        <a:t>4 </a:t>
                      </a:r>
                      <a:endParaRPr lang="de-DE" sz="2000" dirty="0">
                        <a:solidFill>
                          <a:schemeClr val="bg1"/>
                        </a:solidFill>
                      </a:endParaRPr>
                    </a:p>
                  </a:txBody>
                  <a:tcPr anchor="ctr"/>
                </a:tc>
                <a:tc>
                  <a:txBody>
                    <a:bodyPr/>
                    <a:lstStyle>
                      <a:lvl1pPr marL="0" algn="l" defTabSz="914400" rtl="0" eaLnBrk="1" latinLnBrk="0" hangingPunct="1">
                        <a:defRPr sz="1800" kern="1200">
                          <a:solidFill>
                            <a:schemeClr val="lt1"/>
                          </a:solidFill>
                          <a:latin typeface="Tw Cen MT"/>
                        </a:defRPr>
                      </a:lvl1pPr>
                      <a:lvl2pPr marL="457200" algn="l" defTabSz="914400" rtl="0" eaLnBrk="1" latinLnBrk="0" hangingPunct="1">
                        <a:defRPr sz="1800" kern="1200">
                          <a:solidFill>
                            <a:schemeClr val="lt1"/>
                          </a:solidFill>
                          <a:latin typeface="Tw Cen MT"/>
                        </a:defRPr>
                      </a:lvl2pPr>
                      <a:lvl3pPr marL="914400" algn="l" defTabSz="914400" rtl="0" eaLnBrk="1" latinLnBrk="0" hangingPunct="1">
                        <a:defRPr sz="1800" kern="1200">
                          <a:solidFill>
                            <a:schemeClr val="lt1"/>
                          </a:solidFill>
                          <a:latin typeface="Tw Cen MT"/>
                        </a:defRPr>
                      </a:lvl3pPr>
                      <a:lvl4pPr marL="1371600" algn="l" defTabSz="914400" rtl="0" eaLnBrk="1" latinLnBrk="0" hangingPunct="1">
                        <a:defRPr sz="1800" kern="1200">
                          <a:solidFill>
                            <a:schemeClr val="lt1"/>
                          </a:solidFill>
                          <a:latin typeface="Tw Cen MT"/>
                        </a:defRPr>
                      </a:lvl4pPr>
                      <a:lvl5pPr marL="1828800" algn="l" defTabSz="914400" rtl="0" eaLnBrk="1" latinLnBrk="0" hangingPunct="1">
                        <a:defRPr sz="1800" kern="1200">
                          <a:solidFill>
                            <a:schemeClr val="lt1"/>
                          </a:solidFill>
                          <a:latin typeface="Tw Cen MT"/>
                        </a:defRPr>
                      </a:lvl5pPr>
                      <a:lvl6pPr marL="2286000" algn="l" defTabSz="914400" rtl="0" eaLnBrk="1" latinLnBrk="0" hangingPunct="1">
                        <a:defRPr sz="1800" kern="1200">
                          <a:solidFill>
                            <a:schemeClr val="lt1"/>
                          </a:solidFill>
                          <a:latin typeface="Tw Cen MT"/>
                        </a:defRPr>
                      </a:lvl6pPr>
                      <a:lvl7pPr marL="2743200" algn="l" defTabSz="914400" rtl="0" eaLnBrk="1" latinLnBrk="0" hangingPunct="1">
                        <a:defRPr sz="1800" kern="1200">
                          <a:solidFill>
                            <a:schemeClr val="lt1"/>
                          </a:solidFill>
                          <a:latin typeface="Tw Cen MT"/>
                        </a:defRPr>
                      </a:lvl7pPr>
                      <a:lvl8pPr marL="3200400" algn="l" defTabSz="914400" rtl="0" eaLnBrk="1" latinLnBrk="0" hangingPunct="1">
                        <a:defRPr sz="1800" kern="1200">
                          <a:solidFill>
                            <a:schemeClr val="lt1"/>
                          </a:solidFill>
                          <a:latin typeface="Tw Cen MT"/>
                        </a:defRPr>
                      </a:lvl8pPr>
                      <a:lvl9pPr marL="3657600" algn="l" defTabSz="914400" rtl="0" eaLnBrk="1" latinLnBrk="0" hangingPunct="1">
                        <a:defRPr sz="1800" kern="1200">
                          <a:solidFill>
                            <a:schemeClr val="lt1"/>
                          </a:solidFill>
                          <a:latin typeface="Tw Cen MT"/>
                        </a:defRPr>
                      </a:lvl9pPr>
                    </a:lstStyle>
                    <a:p>
                      <a:pPr algn="ctr"/>
                      <a:r>
                        <a:rPr lang="de-DE" sz="2000" dirty="0">
                          <a:solidFill>
                            <a:schemeClr val="bg1"/>
                          </a:solidFill>
                        </a:rPr>
                        <a:t>5</a:t>
                      </a:r>
                    </a:p>
                  </a:txBody>
                  <a:tcPr anchor="ctr"/>
                </a:tc>
                <a:tc>
                  <a:txBody>
                    <a:bodyPr/>
                    <a:lstStyle>
                      <a:lvl1pPr marL="0" algn="l" defTabSz="914400" rtl="0" eaLnBrk="1" latinLnBrk="0" hangingPunct="1">
                        <a:defRPr sz="1800" kern="1200">
                          <a:solidFill>
                            <a:schemeClr val="lt1"/>
                          </a:solidFill>
                          <a:latin typeface="Tw Cen MT"/>
                        </a:defRPr>
                      </a:lvl1pPr>
                      <a:lvl2pPr marL="457200" algn="l" defTabSz="914400" rtl="0" eaLnBrk="1" latinLnBrk="0" hangingPunct="1">
                        <a:defRPr sz="1800" kern="1200">
                          <a:solidFill>
                            <a:schemeClr val="lt1"/>
                          </a:solidFill>
                          <a:latin typeface="Tw Cen MT"/>
                        </a:defRPr>
                      </a:lvl2pPr>
                      <a:lvl3pPr marL="914400" algn="l" defTabSz="914400" rtl="0" eaLnBrk="1" latinLnBrk="0" hangingPunct="1">
                        <a:defRPr sz="1800" kern="1200">
                          <a:solidFill>
                            <a:schemeClr val="lt1"/>
                          </a:solidFill>
                          <a:latin typeface="Tw Cen MT"/>
                        </a:defRPr>
                      </a:lvl3pPr>
                      <a:lvl4pPr marL="1371600" algn="l" defTabSz="914400" rtl="0" eaLnBrk="1" latinLnBrk="0" hangingPunct="1">
                        <a:defRPr sz="1800" kern="1200">
                          <a:solidFill>
                            <a:schemeClr val="lt1"/>
                          </a:solidFill>
                          <a:latin typeface="Tw Cen MT"/>
                        </a:defRPr>
                      </a:lvl4pPr>
                      <a:lvl5pPr marL="1828800" algn="l" defTabSz="914400" rtl="0" eaLnBrk="1" latinLnBrk="0" hangingPunct="1">
                        <a:defRPr sz="1800" kern="1200">
                          <a:solidFill>
                            <a:schemeClr val="lt1"/>
                          </a:solidFill>
                          <a:latin typeface="Tw Cen MT"/>
                        </a:defRPr>
                      </a:lvl5pPr>
                      <a:lvl6pPr marL="2286000" algn="l" defTabSz="914400" rtl="0" eaLnBrk="1" latinLnBrk="0" hangingPunct="1">
                        <a:defRPr sz="1800" kern="1200">
                          <a:solidFill>
                            <a:schemeClr val="lt1"/>
                          </a:solidFill>
                          <a:latin typeface="Tw Cen MT"/>
                        </a:defRPr>
                      </a:lvl6pPr>
                      <a:lvl7pPr marL="2743200" algn="l" defTabSz="914400" rtl="0" eaLnBrk="1" latinLnBrk="0" hangingPunct="1">
                        <a:defRPr sz="1800" kern="1200">
                          <a:solidFill>
                            <a:schemeClr val="lt1"/>
                          </a:solidFill>
                          <a:latin typeface="Tw Cen MT"/>
                        </a:defRPr>
                      </a:lvl7pPr>
                      <a:lvl8pPr marL="3200400" algn="l" defTabSz="914400" rtl="0" eaLnBrk="1" latinLnBrk="0" hangingPunct="1">
                        <a:defRPr sz="1800" kern="1200">
                          <a:solidFill>
                            <a:schemeClr val="lt1"/>
                          </a:solidFill>
                          <a:latin typeface="Tw Cen MT"/>
                        </a:defRPr>
                      </a:lvl8pPr>
                      <a:lvl9pPr marL="3657600" algn="l" defTabSz="914400" rtl="0" eaLnBrk="1" latinLnBrk="0" hangingPunct="1">
                        <a:defRPr sz="1800" kern="1200">
                          <a:solidFill>
                            <a:schemeClr val="lt1"/>
                          </a:solidFill>
                          <a:latin typeface="Tw Cen MT"/>
                        </a:defRPr>
                      </a:lvl9pPr>
                    </a:lstStyle>
                    <a:p>
                      <a:pPr algn="ctr"/>
                      <a:r>
                        <a:rPr lang="de-DE" sz="2000" dirty="0">
                          <a:solidFill>
                            <a:schemeClr val="bg1"/>
                          </a:solidFill>
                        </a:rPr>
                        <a:t>6</a:t>
                      </a:r>
                    </a:p>
                  </a:txBody>
                  <a:tcPr anchor="ctr"/>
                </a:tc>
                <a:tc>
                  <a:txBody>
                    <a:bodyPr/>
                    <a:lstStyle>
                      <a:lvl1pPr marL="0" algn="l" defTabSz="914400" rtl="0" eaLnBrk="1" latinLnBrk="0" hangingPunct="1">
                        <a:defRPr sz="1800" kern="1200">
                          <a:solidFill>
                            <a:schemeClr val="lt1"/>
                          </a:solidFill>
                          <a:latin typeface="Tw Cen MT"/>
                        </a:defRPr>
                      </a:lvl1pPr>
                      <a:lvl2pPr marL="457200" algn="l" defTabSz="914400" rtl="0" eaLnBrk="1" latinLnBrk="0" hangingPunct="1">
                        <a:defRPr sz="1800" kern="1200">
                          <a:solidFill>
                            <a:schemeClr val="lt1"/>
                          </a:solidFill>
                          <a:latin typeface="Tw Cen MT"/>
                        </a:defRPr>
                      </a:lvl2pPr>
                      <a:lvl3pPr marL="914400" algn="l" defTabSz="914400" rtl="0" eaLnBrk="1" latinLnBrk="0" hangingPunct="1">
                        <a:defRPr sz="1800" kern="1200">
                          <a:solidFill>
                            <a:schemeClr val="lt1"/>
                          </a:solidFill>
                          <a:latin typeface="Tw Cen MT"/>
                        </a:defRPr>
                      </a:lvl3pPr>
                      <a:lvl4pPr marL="1371600" algn="l" defTabSz="914400" rtl="0" eaLnBrk="1" latinLnBrk="0" hangingPunct="1">
                        <a:defRPr sz="1800" kern="1200">
                          <a:solidFill>
                            <a:schemeClr val="lt1"/>
                          </a:solidFill>
                          <a:latin typeface="Tw Cen MT"/>
                        </a:defRPr>
                      </a:lvl4pPr>
                      <a:lvl5pPr marL="1828800" algn="l" defTabSz="914400" rtl="0" eaLnBrk="1" latinLnBrk="0" hangingPunct="1">
                        <a:defRPr sz="1800" kern="1200">
                          <a:solidFill>
                            <a:schemeClr val="lt1"/>
                          </a:solidFill>
                          <a:latin typeface="Tw Cen MT"/>
                        </a:defRPr>
                      </a:lvl5pPr>
                      <a:lvl6pPr marL="2286000" algn="l" defTabSz="914400" rtl="0" eaLnBrk="1" latinLnBrk="0" hangingPunct="1">
                        <a:defRPr sz="1800" kern="1200">
                          <a:solidFill>
                            <a:schemeClr val="lt1"/>
                          </a:solidFill>
                          <a:latin typeface="Tw Cen MT"/>
                        </a:defRPr>
                      </a:lvl6pPr>
                      <a:lvl7pPr marL="2743200" algn="l" defTabSz="914400" rtl="0" eaLnBrk="1" latinLnBrk="0" hangingPunct="1">
                        <a:defRPr sz="1800" kern="1200">
                          <a:solidFill>
                            <a:schemeClr val="lt1"/>
                          </a:solidFill>
                          <a:latin typeface="Tw Cen MT"/>
                        </a:defRPr>
                      </a:lvl7pPr>
                      <a:lvl8pPr marL="3200400" algn="l" defTabSz="914400" rtl="0" eaLnBrk="1" latinLnBrk="0" hangingPunct="1">
                        <a:defRPr sz="1800" kern="1200">
                          <a:solidFill>
                            <a:schemeClr val="lt1"/>
                          </a:solidFill>
                          <a:latin typeface="Tw Cen MT"/>
                        </a:defRPr>
                      </a:lvl8pPr>
                      <a:lvl9pPr marL="3657600" algn="l" defTabSz="914400" rtl="0" eaLnBrk="1" latinLnBrk="0" hangingPunct="1">
                        <a:defRPr sz="1800" kern="1200">
                          <a:solidFill>
                            <a:schemeClr val="lt1"/>
                          </a:solidFill>
                          <a:latin typeface="Tw Cen MT"/>
                        </a:defRPr>
                      </a:lvl9pPr>
                    </a:lstStyle>
                    <a:p>
                      <a:pPr algn="ctr"/>
                      <a:r>
                        <a:rPr lang="de-DE" sz="2000" dirty="0">
                          <a:solidFill>
                            <a:schemeClr val="bg1"/>
                          </a:solidFill>
                        </a:rPr>
                        <a:t>8</a:t>
                      </a:r>
                    </a:p>
                  </a:txBody>
                  <a:tcPr anchor="ctr"/>
                </a:tc>
                <a:tc>
                  <a:txBody>
                    <a:bodyPr/>
                    <a:lstStyle>
                      <a:lvl1pPr marL="0" algn="l" defTabSz="914400" rtl="0" eaLnBrk="1" latinLnBrk="0" hangingPunct="1">
                        <a:defRPr sz="1800" kern="1200">
                          <a:solidFill>
                            <a:schemeClr val="lt1"/>
                          </a:solidFill>
                          <a:latin typeface="Tw Cen MT"/>
                        </a:defRPr>
                      </a:lvl1pPr>
                      <a:lvl2pPr marL="457200" algn="l" defTabSz="914400" rtl="0" eaLnBrk="1" latinLnBrk="0" hangingPunct="1">
                        <a:defRPr sz="1800" kern="1200">
                          <a:solidFill>
                            <a:schemeClr val="lt1"/>
                          </a:solidFill>
                          <a:latin typeface="Tw Cen MT"/>
                        </a:defRPr>
                      </a:lvl2pPr>
                      <a:lvl3pPr marL="914400" algn="l" defTabSz="914400" rtl="0" eaLnBrk="1" latinLnBrk="0" hangingPunct="1">
                        <a:defRPr sz="1800" kern="1200">
                          <a:solidFill>
                            <a:schemeClr val="lt1"/>
                          </a:solidFill>
                          <a:latin typeface="Tw Cen MT"/>
                        </a:defRPr>
                      </a:lvl3pPr>
                      <a:lvl4pPr marL="1371600" algn="l" defTabSz="914400" rtl="0" eaLnBrk="1" latinLnBrk="0" hangingPunct="1">
                        <a:defRPr sz="1800" kern="1200">
                          <a:solidFill>
                            <a:schemeClr val="lt1"/>
                          </a:solidFill>
                          <a:latin typeface="Tw Cen MT"/>
                        </a:defRPr>
                      </a:lvl4pPr>
                      <a:lvl5pPr marL="1828800" algn="l" defTabSz="914400" rtl="0" eaLnBrk="1" latinLnBrk="0" hangingPunct="1">
                        <a:defRPr sz="1800" kern="1200">
                          <a:solidFill>
                            <a:schemeClr val="lt1"/>
                          </a:solidFill>
                          <a:latin typeface="Tw Cen MT"/>
                        </a:defRPr>
                      </a:lvl5pPr>
                      <a:lvl6pPr marL="2286000" algn="l" defTabSz="914400" rtl="0" eaLnBrk="1" latinLnBrk="0" hangingPunct="1">
                        <a:defRPr sz="1800" kern="1200">
                          <a:solidFill>
                            <a:schemeClr val="lt1"/>
                          </a:solidFill>
                          <a:latin typeface="Tw Cen MT"/>
                        </a:defRPr>
                      </a:lvl6pPr>
                      <a:lvl7pPr marL="2743200" algn="l" defTabSz="914400" rtl="0" eaLnBrk="1" latinLnBrk="0" hangingPunct="1">
                        <a:defRPr sz="1800" kern="1200">
                          <a:solidFill>
                            <a:schemeClr val="lt1"/>
                          </a:solidFill>
                          <a:latin typeface="Tw Cen MT"/>
                        </a:defRPr>
                      </a:lvl7pPr>
                      <a:lvl8pPr marL="3200400" algn="l" defTabSz="914400" rtl="0" eaLnBrk="1" latinLnBrk="0" hangingPunct="1">
                        <a:defRPr sz="1800" kern="1200">
                          <a:solidFill>
                            <a:schemeClr val="lt1"/>
                          </a:solidFill>
                          <a:latin typeface="Tw Cen MT"/>
                        </a:defRPr>
                      </a:lvl8pPr>
                      <a:lvl9pPr marL="3657600" algn="l" defTabSz="914400" rtl="0" eaLnBrk="1" latinLnBrk="0" hangingPunct="1">
                        <a:defRPr sz="1800" kern="1200">
                          <a:solidFill>
                            <a:schemeClr val="lt1"/>
                          </a:solidFill>
                          <a:latin typeface="Tw Cen MT"/>
                        </a:defRPr>
                      </a:lvl9pPr>
                    </a:lstStyle>
                    <a:p>
                      <a:pPr algn="ctr"/>
                      <a:r>
                        <a:rPr lang="de-DE" sz="2000" dirty="0">
                          <a:solidFill>
                            <a:schemeClr val="bg1"/>
                          </a:solidFill>
                        </a:rPr>
                        <a:t>10</a:t>
                      </a:r>
                    </a:p>
                  </a:txBody>
                  <a:tcPr anchor="ctr"/>
                </a:tc>
                <a:tc>
                  <a:txBody>
                    <a:bodyPr/>
                    <a:lstStyle>
                      <a:lvl1pPr marL="0" algn="l" defTabSz="914400" rtl="0" eaLnBrk="1" latinLnBrk="0" hangingPunct="1">
                        <a:defRPr sz="1800" kern="1200">
                          <a:solidFill>
                            <a:schemeClr val="lt1"/>
                          </a:solidFill>
                          <a:latin typeface="Tw Cen MT"/>
                        </a:defRPr>
                      </a:lvl1pPr>
                      <a:lvl2pPr marL="457200" algn="l" defTabSz="914400" rtl="0" eaLnBrk="1" latinLnBrk="0" hangingPunct="1">
                        <a:defRPr sz="1800" kern="1200">
                          <a:solidFill>
                            <a:schemeClr val="lt1"/>
                          </a:solidFill>
                          <a:latin typeface="Tw Cen MT"/>
                        </a:defRPr>
                      </a:lvl2pPr>
                      <a:lvl3pPr marL="914400" algn="l" defTabSz="914400" rtl="0" eaLnBrk="1" latinLnBrk="0" hangingPunct="1">
                        <a:defRPr sz="1800" kern="1200">
                          <a:solidFill>
                            <a:schemeClr val="lt1"/>
                          </a:solidFill>
                          <a:latin typeface="Tw Cen MT"/>
                        </a:defRPr>
                      </a:lvl3pPr>
                      <a:lvl4pPr marL="1371600" algn="l" defTabSz="914400" rtl="0" eaLnBrk="1" latinLnBrk="0" hangingPunct="1">
                        <a:defRPr sz="1800" kern="1200">
                          <a:solidFill>
                            <a:schemeClr val="lt1"/>
                          </a:solidFill>
                          <a:latin typeface="Tw Cen MT"/>
                        </a:defRPr>
                      </a:lvl4pPr>
                      <a:lvl5pPr marL="1828800" algn="l" defTabSz="914400" rtl="0" eaLnBrk="1" latinLnBrk="0" hangingPunct="1">
                        <a:defRPr sz="1800" kern="1200">
                          <a:solidFill>
                            <a:schemeClr val="lt1"/>
                          </a:solidFill>
                          <a:latin typeface="Tw Cen MT"/>
                        </a:defRPr>
                      </a:lvl5pPr>
                      <a:lvl6pPr marL="2286000" algn="l" defTabSz="914400" rtl="0" eaLnBrk="1" latinLnBrk="0" hangingPunct="1">
                        <a:defRPr sz="1800" kern="1200">
                          <a:solidFill>
                            <a:schemeClr val="lt1"/>
                          </a:solidFill>
                          <a:latin typeface="Tw Cen MT"/>
                        </a:defRPr>
                      </a:lvl6pPr>
                      <a:lvl7pPr marL="2743200" algn="l" defTabSz="914400" rtl="0" eaLnBrk="1" latinLnBrk="0" hangingPunct="1">
                        <a:defRPr sz="1800" kern="1200">
                          <a:solidFill>
                            <a:schemeClr val="lt1"/>
                          </a:solidFill>
                          <a:latin typeface="Tw Cen MT"/>
                        </a:defRPr>
                      </a:lvl7pPr>
                      <a:lvl8pPr marL="3200400" algn="l" defTabSz="914400" rtl="0" eaLnBrk="1" latinLnBrk="0" hangingPunct="1">
                        <a:defRPr sz="1800" kern="1200">
                          <a:solidFill>
                            <a:schemeClr val="lt1"/>
                          </a:solidFill>
                          <a:latin typeface="Tw Cen MT"/>
                        </a:defRPr>
                      </a:lvl8pPr>
                      <a:lvl9pPr marL="3657600" algn="l" defTabSz="914400" rtl="0" eaLnBrk="1" latinLnBrk="0" hangingPunct="1">
                        <a:defRPr sz="1800" kern="1200">
                          <a:solidFill>
                            <a:schemeClr val="lt1"/>
                          </a:solidFill>
                          <a:latin typeface="Tw Cen MT"/>
                        </a:defRPr>
                      </a:lvl9pPr>
                    </a:lstStyle>
                    <a:p>
                      <a:pPr algn="ctr"/>
                      <a:r>
                        <a:rPr lang="de-DE" sz="2000" dirty="0">
                          <a:solidFill>
                            <a:schemeClr val="bg1"/>
                          </a:solidFill>
                        </a:rPr>
                        <a:t>13</a:t>
                      </a:r>
                    </a:p>
                  </a:txBody>
                  <a:tcPr anchor="ctr"/>
                </a:tc>
                <a:tc>
                  <a:txBody>
                    <a:bodyPr/>
                    <a:lstStyle>
                      <a:lvl1pPr marL="0" algn="l" defTabSz="914400" rtl="0" eaLnBrk="1" latinLnBrk="0" hangingPunct="1">
                        <a:defRPr sz="1800" kern="1200">
                          <a:solidFill>
                            <a:schemeClr val="lt1"/>
                          </a:solidFill>
                          <a:latin typeface="Tw Cen MT"/>
                        </a:defRPr>
                      </a:lvl1pPr>
                      <a:lvl2pPr marL="457200" algn="l" defTabSz="914400" rtl="0" eaLnBrk="1" latinLnBrk="0" hangingPunct="1">
                        <a:defRPr sz="1800" kern="1200">
                          <a:solidFill>
                            <a:schemeClr val="lt1"/>
                          </a:solidFill>
                          <a:latin typeface="Tw Cen MT"/>
                        </a:defRPr>
                      </a:lvl2pPr>
                      <a:lvl3pPr marL="914400" algn="l" defTabSz="914400" rtl="0" eaLnBrk="1" latinLnBrk="0" hangingPunct="1">
                        <a:defRPr sz="1800" kern="1200">
                          <a:solidFill>
                            <a:schemeClr val="lt1"/>
                          </a:solidFill>
                          <a:latin typeface="Tw Cen MT"/>
                        </a:defRPr>
                      </a:lvl3pPr>
                      <a:lvl4pPr marL="1371600" algn="l" defTabSz="914400" rtl="0" eaLnBrk="1" latinLnBrk="0" hangingPunct="1">
                        <a:defRPr sz="1800" kern="1200">
                          <a:solidFill>
                            <a:schemeClr val="lt1"/>
                          </a:solidFill>
                          <a:latin typeface="Tw Cen MT"/>
                        </a:defRPr>
                      </a:lvl4pPr>
                      <a:lvl5pPr marL="1828800" algn="l" defTabSz="914400" rtl="0" eaLnBrk="1" latinLnBrk="0" hangingPunct="1">
                        <a:defRPr sz="1800" kern="1200">
                          <a:solidFill>
                            <a:schemeClr val="lt1"/>
                          </a:solidFill>
                          <a:latin typeface="Tw Cen MT"/>
                        </a:defRPr>
                      </a:lvl5pPr>
                      <a:lvl6pPr marL="2286000" algn="l" defTabSz="914400" rtl="0" eaLnBrk="1" latinLnBrk="0" hangingPunct="1">
                        <a:defRPr sz="1800" kern="1200">
                          <a:solidFill>
                            <a:schemeClr val="lt1"/>
                          </a:solidFill>
                          <a:latin typeface="Tw Cen MT"/>
                        </a:defRPr>
                      </a:lvl6pPr>
                      <a:lvl7pPr marL="2743200" algn="l" defTabSz="914400" rtl="0" eaLnBrk="1" latinLnBrk="0" hangingPunct="1">
                        <a:defRPr sz="1800" kern="1200">
                          <a:solidFill>
                            <a:schemeClr val="lt1"/>
                          </a:solidFill>
                          <a:latin typeface="Tw Cen MT"/>
                        </a:defRPr>
                      </a:lvl7pPr>
                      <a:lvl8pPr marL="3200400" algn="l" defTabSz="914400" rtl="0" eaLnBrk="1" latinLnBrk="0" hangingPunct="1">
                        <a:defRPr sz="1800" kern="1200">
                          <a:solidFill>
                            <a:schemeClr val="lt1"/>
                          </a:solidFill>
                          <a:latin typeface="Tw Cen MT"/>
                        </a:defRPr>
                      </a:lvl8pPr>
                      <a:lvl9pPr marL="3657600" algn="l" defTabSz="914400" rtl="0" eaLnBrk="1" latinLnBrk="0" hangingPunct="1">
                        <a:defRPr sz="1800" kern="1200">
                          <a:solidFill>
                            <a:schemeClr val="lt1"/>
                          </a:solidFill>
                          <a:latin typeface="Tw Cen MT"/>
                        </a:defRPr>
                      </a:lvl9pPr>
                    </a:lstStyle>
                    <a:p>
                      <a:pPr algn="ctr"/>
                      <a:r>
                        <a:rPr lang="de-DE" sz="2000" dirty="0">
                          <a:solidFill>
                            <a:schemeClr val="bg1"/>
                          </a:solidFill>
                        </a:rPr>
                        <a:t>15</a:t>
                      </a:r>
                    </a:p>
                  </a:txBody>
                  <a:tcPr anchor="ctr"/>
                </a:tc>
                <a:tc>
                  <a:txBody>
                    <a:bodyPr/>
                    <a:lstStyle>
                      <a:lvl1pPr marL="0" algn="l" defTabSz="914400" rtl="0" eaLnBrk="1" latinLnBrk="0" hangingPunct="1">
                        <a:defRPr sz="1800" kern="1200">
                          <a:solidFill>
                            <a:schemeClr val="lt1"/>
                          </a:solidFill>
                          <a:latin typeface="Tw Cen MT"/>
                        </a:defRPr>
                      </a:lvl1pPr>
                      <a:lvl2pPr marL="457200" algn="l" defTabSz="914400" rtl="0" eaLnBrk="1" latinLnBrk="0" hangingPunct="1">
                        <a:defRPr sz="1800" kern="1200">
                          <a:solidFill>
                            <a:schemeClr val="lt1"/>
                          </a:solidFill>
                          <a:latin typeface="Tw Cen MT"/>
                        </a:defRPr>
                      </a:lvl2pPr>
                      <a:lvl3pPr marL="914400" algn="l" defTabSz="914400" rtl="0" eaLnBrk="1" latinLnBrk="0" hangingPunct="1">
                        <a:defRPr sz="1800" kern="1200">
                          <a:solidFill>
                            <a:schemeClr val="lt1"/>
                          </a:solidFill>
                          <a:latin typeface="Tw Cen MT"/>
                        </a:defRPr>
                      </a:lvl3pPr>
                      <a:lvl4pPr marL="1371600" algn="l" defTabSz="914400" rtl="0" eaLnBrk="1" latinLnBrk="0" hangingPunct="1">
                        <a:defRPr sz="1800" kern="1200">
                          <a:solidFill>
                            <a:schemeClr val="lt1"/>
                          </a:solidFill>
                          <a:latin typeface="Tw Cen MT"/>
                        </a:defRPr>
                      </a:lvl4pPr>
                      <a:lvl5pPr marL="1828800" algn="l" defTabSz="914400" rtl="0" eaLnBrk="1" latinLnBrk="0" hangingPunct="1">
                        <a:defRPr sz="1800" kern="1200">
                          <a:solidFill>
                            <a:schemeClr val="lt1"/>
                          </a:solidFill>
                          <a:latin typeface="Tw Cen MT"/>
                        </a:defRPr>
                      </a:lvl5pPr>
                      <a:lvl6pPr marL="2286000" algn="l" defTabSz="914400" rtl="0" eaLnBrk="1" latinLnBrk="0" hangingPunct="1">
                        <a:defRPr sz="1800" kern="1200">
                          <a:solidFill>
                            <a:schemeClr val="lt1"/>
                          </a:solidFill>
                          <a:latin typeface="Tw Cen MT"/>
                        </a:defRPr>
                      </a:lvl6pPr>
                      <a:lvl7pPr marL="2743200" algn="l" defTabSz="914400" rtl="0" eaLnBrk="1" latinLnBrk="0" hangingPunct="1">
                        <a:defRPr sz="1800" kern="1200">
                          <a:solidFill>
                            <a:schemeClr val="lt1"/>
                          </a:solidFill>
                          <a:latin typeface="Tw Cen MT"/>
                        </a:defRPr>
                      </a:lvl7pPr>
                      <a:lvl8pPr marL="3200400" algn="l" defTabSz="914400" rtl="0" eaLnBrk="1" latinLnBrk="0" hangingPunct="1">
                        <a:defRPr sz="1800" kern="1200">
                          <a:solidFill>
                            <a:schemeClr val="lt1"/>
                          </a:solidFill>
                          <a:latin typeface="Tw Cen MT"/>
                        </a:defRPr>
                      </a:lvl8pPr>
                      <a:lvl9pPr marL="3657600" algn="l" defTabSz="914400" rtl="0" eaLnBrk="1" latinLnBrk="0" hangingPunct="1">
                        <a:defRPr sz="1800" kern="1200">
                          <a:solidFill>
                            <a:schemeClr val="lt1"/>
                          </a:solidFill>
                          <a:latin typeface="Tw Cen MT"/>
                        </a:defRPr>
                      </a:lvl9pPr>
                    </a:lstStyle>
                    <a:p>
                      <a:pPr algn="ctr"/>
                      <a:r>
                        <a:rPr lang="de-DE" sz="2000" dirty="0">
                          <a:solidFill>
                            <a:schemeClr val="bg1"/>
                          </a:solidFill>
                        </a:rPr>
                        <a:t>14</a:t>
                      </a:r>
                    </a:p>
                  </a:txBody>
                  <a:tcPr anchor="ctr"/>
                </a:tc>
                <a:tc>
                  <a:txBody>
                    <a:bodyPr/>
                    <a:lstStyle>
                      <a:lvl1pPr marL="0" algn="l" defTabSz="914400" rtl="0" eaLnBrk="1" latinLnBrk="0" hangingPunct="1">
                        <a:defRPr sz="1800" kern="1200">
                          <a:solidFill>
                            <a:schemeClr val="lt1"/>
                          </a:solidFill>
                          <a:latin typeface="Tw Cen MT"/>
                        </a:defRPr>
                      </a:lvl1pPr>
                      <a:lvl2pPr marL="457200" algn="l" defTabSz="914400" rtl="0" eaLnBrk="1" latinLnBrk="0" hangingPunct="1">
                        <a:defRPr sz="1800" kern="1200">
                          <a:solidFill>
                            <a:schemeClr val="lt1"/>
                          </a:solidFill>
                          <a:latin typeface="Tw Cen MT"/>
                        </a:defRPr>
                      </a:lvl2pPr>
                      <a:lvl3pPr marL="914400" algn="l" defTabSz="914400" rtl="0" eaLnBrk="1" latinLnBrk="0" hangingPunct="1">
                        <a:defRPr sz="1800" kern="1200">
                          <a:solidFill>
                            <a:schemeClr val="lt1"/>
                          </a:solidFill>
                          <a:latin typeface="Tw Cen MT"/>
                        </a:defRPr>
                      </a:lvl3pPr>
                      <a:lvl4pPr marL="1371600" algn="l" defTabSz="914400" rtl="0" eaLnBrk="1" latinLnBrk="0" hangingPunct="1">
                        <a:defRPr sz="1800" kern="1200">
                          <a:solidFill>
                            <a:schemeClr val="lt1"/>
                          </a:solidFill>
                          <a:latin typeface="Tw Cen MT"/>
                        </a:defRPr>
                      </a:lvl4pPr>
                      <a:lvl5pPr marL="1828800" algn="l" defTabSz="914400" rtl="0" eaLnBrk="1" latinLnBrk="0" hangingPunct="1">
                        <a:defRPr sz="1800" kern="1200">
                          <a:solidFill>
                            <a:schemeClr val="lt1"/>
                          </a:solidFill>
                          <a:latin typeface="Tw Cen MT"/>
                        </a:defRPr>
                      </a:lvl5pPr>
                      <a:lvl6pPr marL="2286000" algn="l" defTabSz="914400" rtl="0" eaLnBrk="1" latinLnBrk="0" hangingPunct="1">
                        <a:defRPr sz="1800" kern="1200">
                          <a:solidFill>
                            <a:schemeClr val="lt1"/>
                          </a:solidFill>
                          <a:latin typeface="Tw Cen MT"/>
                        </a:defRPr>
                      </a:lvl6pPr>
                      <a:lvl7pPr marL="2743200" algn="l" defTabSz="914400" rtl="0" eaLnBrk="1" latinLnBrk="0" hangingPunct="1">
                        <a:defRPr sz="1800" kern="1200">
                          <a:solidFill>
                            <a:schemeClr val="lt1"/>
                          </a:solidFill>
                          <a:latin typeface="Tw Cen MT"/>
                        </a:defRPr>
                      </a:lvl7pPr>
                      <a:lvl8pPr marL="3200400" algn="l" defTabSz="914400" rtl="0" eaLnBrk="1" latinLnBrk="0" hangingPunct="1">
                        <a:defRPr sz="1800" kern="1200">
                          <a:solidFill>
                            <a:schemeClr val="lt1"/>
                          </a:solidFill>
                          <a:latin typeface="Tw Cen MT"/>
                        </a:defRPr>
                      </a:lvl8pPr>
                      <a:lvl9pPr marL="3657600" algn="l" defTabSz="914400" rtl="0" eaLnBrk="1" latinLnBrk="0" hangingPunct="1">
                        <a:defRPr sz="1800" kern="1200">
                          <a:solidFill>
                            <a:schemeClr val="lt1"/>
                          </a:solidFill>
                          <a:latin typeface="Tw Cen MT"/>
                        </a:defRPr>
                      </a:lvl9pPr>
                    </a:lstStyle>
                    <a:p>
                      <a:pPr algn="ctr"/>
                      <a:r>
                        <a:rPr lang="de-DE" sz="2000" dirty="0">
                          <a:solidFill>
                            <a:schemeClr val="bg1"/>
                          </a:solidFill>
                        </a:rPr>
                        <a:t>13</a:t>
                      </a:r>
                    </a:p>
                  </a:txBody>
                  <a:tcPr anchor="ctr"/>
                </a:tc>
                <a:tc>
                  <a:txBody>
                    <a:bodyPr/>
                    <a:lstStyle>
                      <a:lvl1pPr marL="0" algn="l" defTabSz="914400" rtl="0" eaLnBrk="1" latinLnBrk="0" hangingPunct="1">
                        <a:defRPr sz="1800" kern="1200">
                          <a:solidFill>
                            <a:schemeClr val="lt1"/>
                          </a:solidFill>
                          <a:latin typeface="Tw Cen MT"/>
                        </a:defRPr>
                      </a:lvl1pPr>
                      <a:lvl2pPr marL="457200" algn="l" defTabSz="914400" rtl="0" eaLnBrk="1" latinLnBrk="0" hangingPunct="1">
                        <a:defRPr sz="1800" kern="1200">
                          <a:solidFill>
                            <a:schemeClr val="lt1"/>
                          </a:solidFill>
                          <a:latin typeface="Tw Cen MT"/>
                        </a:defRPr>
                      </a:lvl2pPr>
                      <a:lvl3pPr marL="914400" algn="l" defTabSz="914400" rtl="0" eaLnBrk="1" latinLnBrk="0" hangingPunct="1">
                        <a:defRPr sz="1800" kern="1200">
                          <a:solidFill>
                            <a:schemeClr val="lt1"/>
                          </a:solidFill>
                          <a:latin typeface="Tw Cen MT"/>
                        </a:defRPr>
                      </a:lvl3pPr>
                      <a:lvl4pPr marL="1371600" algn="l" defTabSz="914400" rtl="0" eaLnBrk="1" latinLnBrk="0" hangingPunct="1">
                        <a:defRPr sz="1800" kern="1200">
                          <a:solidFill>
                            <a:schemeClr val="lt1"/>
                          </a:solidFill>
                          <a:latin typeface="Tw Cen MT"/>
                        </a:defRPr>
                      </a:lvl4pPr>
                      <a:lvl5pPr marL="1828800" algn="l" defTabSz="914400" rtl="0" eaLnBrk="1" latinLnBrk="0" hangingPunct="1">
                        <a:defRPr sz="1800" kern="1200">
                          <a:solidFill>
                            <a:schemeClr val="lt1"/>
                          </a:solidFill>
                          <a:latin typeface="Tw Cen MT"/>
                        </a:defRPr>
                      </a:lvl5pPr>
                      <a:lvl6pPr marL="2286000" algn="l" defTabSz="914400" rtl="0" eaLnBrk="1" latinLnBrk="0" hangingPunct="1">
                        <a:defRPr sz="1800" kern="1200">
                          <a:solidFill>
                            <a:schemeClr val="lt1"/>
                          </a:solidFill>
                          <a:latin typeface="Tw Cen MT"/>
                        </a:defRPr>
                      </a:lvl6pPr>
                      <a:lvl7pPr marL="2743200" algn="l" defTabSz="914400" rtl="0" eaLnBrk="1" latinLnBrk="0" hangingPunct="1">
                        <a:defRPr sz="1800" kern="1200">
                          <a:solidFill>
                            <a:schemeClr val="lt1"/>
                          </a:solidFill>
                          <a:latin typeface="Tw Cen MT"/>
                        </a:defRPr>
                      </a:lvl7pPr>
                      <a:lvl8pPr marL="3200400" algn="l" defTabSz="914400" rtl="0" eaLnBrk="1" latinLnBrk="0" hangingPunct="1">
                        <a:defRPr sz="1800" kern="1200">
                          <a:solidFill>
                            <a:schemeClr val="lt1"/>
                          </a:solidFill>
                          <a:latin typeface="Tw Cen MT"/>
                        </a:defRPr>
                      </a:lvl8pPr>
                      <a:lvl9pPr marL="3657600" algn="l" defTabSz="914400" rtl="0" eaLnBrk="1" latinLnBrk="0" hangingPunct="1">
                        <a:defRPr sz="1800" kern="1200">
                          <a:solidFill>
                            <a:schemeClr val="lt1"/>
                          </a:solidFill>
                          <a:latin typeface="Tw Cen MT"/>
                        </a:defRPr>
                      </a:lvl9pPr>
                    </a:lstStyle>
                    <a:p>
                      <a:pPr algn="ctr"/>
                      <a:r>
                        <a:rPr lang="de-DE" sz="2000" dirty="0">
                          <a:solidFill>
                            <a:schemeClr val="bg1"/>
                          </a:solidFill>
                        </a:rPr>
                        <a:t>10</a:t>
                      </a:r>
                    </a:p>
                  </a:txBody>
                  <a:tcPr anchor="ctr"/>
                </a:tc>
                <a:tc>
                  <a:txBody>
                    <a:bodyPr/>
                    <a:lstStyle>
                      <a:lvl1pPr marL="0" algn="l" defTabSz="914400" rtl="0" eaLnBrk="1" latinLnBrk="0" hangingPunct="1">
                        <a:defRPr sz="1800" kern="1200">
                          <a:solidFill>
                            <a:schemeClr val="lt1"/>
                          </a:solidFill>
                          <a:latin typeface="Tw Cen MT"/>
                        </a:defRPr>
                      </a:lvl1pPr>
                      <a:lvl2pPr marL="457200" algn="l" defTabSz="914400" rtl="0" eaLnBrk="1" latinLnBrk="0" hangingPunct="1">
                        <a:defRPr sz="1800" kern="1200">
                          <a:solidFill>
                            <a:schemeClr val="lt1"/>
                          </a:solidFill>
                          <a:latin typeface="Tw Cen MT"/>
                        </a:defRPr>
                      </a:lvl2pPr>
                      <a:lvl3pPr marL="914400" algn="l" defTabSz="914400" rtl="0" eaLnBrk="1" latinLnBrk="0" hangingPunct="1">
                        <a:defRPr sz="1800" kern="1200">
                          <a:solidFill>
                            <a:schemeClr val="lt1"/>
                          </a:solidFill>
                          <a:latin typeface="Tw Cen MT"/>
                        </a:defRPr>
                      </a:lvl3pPr>
                      <a:lvl4pPr marL="1371600" algn="l" defTabSz="914400" rtl="0" eaLnBrk="1" latinLnBrk="0" hangingPunct="1">
                        <a:defRPr sz="1800" kern="1200">
                          <a:solidFill>
                            <a:schemeClr val="lt1"/>
                          </a:solidFill>
                          <a:latin typeface="Tw Cen MT"/>
                        </a:defRPr>
                      </a:lvl4pPr>
                      <a:lvl5pPr marL="1828800" algn="l" defTabSz="914400" rtl="0" eaLnBrk="1" latinLnBrk="0" hangingPunct="1">
                        <a:defRPr sz="1800" kern="1200">
                          <a:solidFill>
                            <a:schemeClr val="lt1"/>
                          </a:solidFill>
                          <a:latin typeface="Tw Cen MT"/>
                        </a:defRPr>
                      </a:lvl5pPr>
                      <a:lvl6pPr marL="2286000" algn="l" defTabSz="914400" rtl="0" eaLnBrk="1" latinLnBrk="0" hangingPunct="1">
                        <a:defRPr sz="1800" kern="1200">
                          <a:solidFill>
                            <a:schemeClr val="lt1"/>
                          </a:solidFill>
                          <a:latin typeface="Tw Cen MT"/>
                        </a:defRPr>
                      </a:lvl6pPr>
                      <a:lvl7pPr marL="2743200" algn="l" defTabSz="914400" rtl="0" eaLnBrk="1" latinLnBrk="0" hangingPunct="1">
                        <a:defRPr sz="1800" kern="1200">
                          <a:solidFill>
                            <a:schemeClr val="lt1"/>
                          </a:solidFill>
                          <a:latin typeface="Tw Cen MT"/>
                        </a:defRPr>
                      </a:lvl7pPr>
                      <a:lvl8pPr marL="3200400" algn="l" defTabSz="914400" rtl="0" eaLnBrk="1" latinLnBrk="0" hangingPunct="1">
                        <a:defRPr sz="1800" kern="1200">
                          <a:solidFill>
                            <a:schemeClr val="lt1"/>
                          </a:solidFill>
                          <a:latin typeface="Tw Cen MT"/>
                        </a:defRPr>
                      </a:lvl8pPr>
                      <a:lvl9pPr marL="3657600" algn="l" defTabSz="914400" rtl="0" eaLnBrk="1" latinLnBrk="0" hangingPunct="1">
                        <a:defRPr sz="1800" kern="1200">
                          <a:solidFill>
                            <a:schemeClr val="lt1"/>
                          </a:solidFill>
                          <a:latin typeface="Tw Cen MT"/>
                        </a:defRPr>
                      </a:lvl9pPr>
                    </a:lstStyle>
                    <a:p>
                      <a:pPr algn="ctr"/>
                      <a:r>
                        <a:rPr lang="de-DE" sz="2000" dirty="0">
                          <a:solidFill>
                            <a:schemeClr val="bg1"/>
                          </a:solidFill>
                        </a:rPr>
                        <a:t>7</a:t>
                      </a:r>
                    </a:p>
                  </a:txBody>
                  <a:tcPr anchor="ctr"/>
                </a:tc>
                <a:tc>
                  <a:txBody>
                    <a:bodyPr/>
                    <a:lstStyle>
                      <a:lvl1pPr marL="0" algn="l" defTabSz="914400" rtl="0" eaLnBrk="1" latinLnBrk="0" hangingPunct="1">
                        <a:defRPr sz="1800" kern="1200">
                          <a:solidFill>
                            <a:schemeClr val="lt1"/>
                          </a:solidFill>
                          <a:latin typeface="Tw Cen MT"/>
                        </a:defRPr>
                      </a:lvl1pPr>
                      <a:lvl2pPr marL="457200" algn="l" defTabSz="914400" rtl="0" eaLnBrk="1" latinLnBrk="0" hangingPunct="1">
                        <a:defRPr sz="1800" kern="1200">
                          <a:solidFill>
                            <a:schemeClr val="lt1"/>
                          </a:solidFill>
                          <a:latin typeface="Tw Cen MT"/>
                        </a:defRPr>
                      </a:lvl2pPr>
                      <a:lvl3pPr marL="914400" algn="l" defTabSz="914400" rtl="0" eaLnBrk="1" latinLnBrk="0" hangingPunct="1">
                        <a:defRPr sz="1800" kern="1200">
                          <a:solidFill>
                            <a:schemeClr val="lt1"/>
                          </a:solidFill>
                          <a:latin typeface="Tw Cen MT"/>
                        </a:defRPr>
                      </a:lvl3pPr>
                      <a:lvl4pPr marL="1371600" algn="l" defTabSz="914400" rtl="0" eaLnBrk="1" latinLnBrk="0" hangingPunct="1">
                        <a:defRPr sz="1800" kern="1200">
                          <a:solidFill>
                            <a:schemeClr val="lt1"/>
                          </a:solidFill>
                          <a:latin typeface="Tw Cen MT"/>
                        </a:defRPr>
                      </a:lvl4pPr>
                      <a:lvl5pPr marL="1828800" algn="l" defTabSz="914400" rtl="0" eaLnBrk="1" latinLnBrk="0" hangingPunct="1">
                        <a:defRPr sz="1800" kern="1200">
                          <a:solidFill>
                            <a:schemeClr val="lt1"/>
                          </a:solidFill>
                          <a:latin typeface="Tw Cen MT"/>
                        </a:defRPr>
                      </a:lvl5pPr>
                      <a:lvl6pPr marL="2286000" algn="l" defTabSz="914400" rtl="0" eaLnBrk="1" latinLnBrk="0" hangingPunct="1">
                        <a:defRPr sz="1800" kern="1200">
                          <a:solidFill>
                            <a:schemeClr val="lt1"/>
                          </a:solidFill>
                          <a:latin typeface="Tw Cen MT"/>
                        </a:defRPr>
                      </a:lvl6pPr>
                      <a:lvl7pPr marL="2743200" algn="l" defTabSz="914400" rtl="0" eaLnBrk="1" latinLnBrk="0" hangingPunct="1">
                        <a:defRPr sz="1800" kern="1200">
                          <a:solidFill>
                            <a:schemeClr val="lt1"/>
                          </a:solidFill>
                          <a:latin typeface="Tw Cen MT"/>
                        </a:defRPr>
                      </a:lvl7pPr>
                      <a:lvl8pPr marL="3200400" algn="l" defTabSz="914400" rtl="0" eaLnBrk="1" latinLnBrk="0" hangingPunct="1">
                        <a:defRPr sz="1800" kern="1200">
                          <a:solidFill>
                            <a:schemeClr val="lt1"/>
                          </a:solidFill>
                          <a:latin typeface="Tw Cen MT"/>
                        </a:defRPr>
                      </a:lvl8pPr>
                      <a:lvl9pPr marL="3657600" algn="l" defTabSz="914400" rtl="0" eaLnBrk="1" latinLnBrk="0" hangingPunct="1">
                        <a:defRPr sz="1800" kern="1200">
                          <a:solidFill>
                            <a:schemeClr val="lt1"/>
                          </a:solidFill>
                          <a:latin typeface="Tw Cen MT"/>
                        </a:defRPr>
                      </a:lvl9pPr>
                    </a:lstStyle>
                    <a:p>
                      <a:pPr algn="ctr"/>
                      <a:r>
                        <a:rPr lang="de-DE" sz="2000" dirty="0">
                          <a:solidFill>
                            <a:schemeClr val="bg1"/>
                          </a:solidFill>
                        </a:rPr>
                        <a:t>6</a:t>
                      </a:r>
                    </a:p>
                  </a:txBody>
                  <a:tcPr anchor="ctr"/>
                </a:tc>
                <a:tc>
                  <a:txBody>
                    <a:bodyPr/>
                    <a:lstStyle>
                      <a:lvl1pPr marL="0" algn="l" defTabSz="914400" rtl="0" eaLnBrk="1" latinLnBrk="0" hangingPunct="1">
                        <a:defRPr sz="1800" kern="1200">
                          <a:solidFill>
                            <a:schemeClr val="lt1"/>
                          </a:solidFill>
                          <a:latin typeface="Tw Cen MT"/>
                        </a:defRPr>
                      </a:lvl1pPr>
                      <a:lvl2pPr marL="457200" algn="l" defTabSz="914400" rtl="0" eaLnBrk="1" latinLnBrk="0" hangingPunct="1">
                        <a:defRPr sz="1800" kern="1200">
                          <a:solidFill>
                            <a:schemeClr val="lt1"/>
                          </a:solidFill>
                          <a:latin typeface="Tw Cen MT"/>
                        </a:defRPr>
                      </a:lvl2pPr>
                      <a:lvl3pPr marL="914400" algn="l" defTabSz="914400" rtl="0" eaLnBrk="1" latinLnBrk="0" hangingPunct="1">
                        <a:defRPr sz="1800" kern="1200">
                          <a:solidFill>
                            <a:schemeClr val="lt1"/>
                          </a:solidFill>
                          <a:latin typeface="Tw Cen MT"/>
                        </a:defRPr>
                      </a:lvl3pPr>
                      <a:lvl4pPr marL="1371600" algn="l" defTabSz="914400" rtl="0" eaLnBrk="1" latinLnBrk="0" hangingPunct="1">
                        <a:defRPr sz="1800" kern="1200">
                          <a:solidFill>
                            <a:schemeClr val="lt1"/>
                          </a:solidFill>
                          <a:latin typeface="Tw Cen MT"/>
                        </a:defRPr>
                      </a:lvl4pPr>
                      <a:lvl5pPr marL="1828800" algn="l" defTabSz="914400" rtl="0" eaLnBrk="1" latinLnBrk="0" hangingPunct="1">
                        <a:defRPr sz="1800" kern="1200">
                          <a:solidFill>
                            <a:schemeClr val="lt1"/>
                          </a:solidFill>
                          <a:latin typeface="Tw Cen MT"/>
                        </a:defRPr>
                      </a:lvl5pPr>
                      <a:lvl6pPr marL="2286000" algn="l" defTabSz="914400" rtl="0" eaLnBrk="1" latinLnBrk="0" hangingPunct="1">
                        <a:defRPr sz="1800" kern="1200">
                          <a:solidFill>
                            <a:schemeClr val="lt1"/>
                          </a:solidFill>
                          <a:latin typeface="Tw Cen MT"/>
                        </a:defRPr>
                      </a:lvl6pPr>
                      <a:lvl7pPr marL="2743200" algn="l" defTabSz="914400" rtl="0" eaLnBrk="1" latinLnBrk="0" hangingPunct="1">
                        <a:defRPr sz="1800" kern="1200">
                          <a:solidFill>
                            <a:schemeClr val="lt1"/>
                          </a:solidFill>
                          <a:latin typeface="Tw Cen MT"/>
                        </a:defRPr>
                      </a:lvl7pPr>
                      <a:lvl8pPr marL="3200400" algn="l" defTabSz="914400" rtl="0" eaLnBrk="1" latinLnBrk="0" hangingPunct="1">
                        <a:defRPr sz="1800" kern="1200">
                          <a:solidFill>
                            <a:schemeClr val="lt1"/>
                          </a:solidFill>
                          <a:latin typeface="Tw Cen MT"/>
                        </a:defRPr>
                      </a:lvl8pPr>
                      <a:lvl9pPr marL="3657600" algn="l" defTabSz="914400" rtl="0" eaLnBrk="1" latinLnBrk="0" hangingPunct="1">
                        <a:defRPr sz="1800" kern="1200">
                          <a:solidFill>
                            <a:schemeClr val="lt1"/>
                          </a:solidFill>
                          <a:latin typeface="Tw Cen MT"/>
                        </a:defRPr>
                      </a:lvl9pPr>
                    </a:lstStyle>
                    <a:p>
                      <a:pPr algn="ctr"/>
                      <a:endParaRPr lang="de-DE" sz="2000" dirty="0">
                        <a:solidFill>
                          <a:schemeClr val="bg1"/>
                        </a:solidFill>
                      </a:endParaRPr>
                    </a:p>
                  </a:txBody>
                  <a:tcPr anchor="ctr"/>
                </a:tc>
                <a:extLst>
                  <a:ext uri="{0D108BD9-81ED-4DB2-BD59-A6C34878D82A}">
                    <a16:rowId xmlns:a16="http://schemas.microsoft.com/office/drawing/2014/main" val="10001"/>
                  </a:ext>
                </a:extLst>
              </a:tr>
              <a:tr h="370840">
                <a:tc>
                  <a:txBody>
                    <a:bodyPr/>
                    <a:lstStyle>
                      <a:lvl1pPr marL="0" algn="l" defTabSz="914400" rtl="0" eaLnBrk="1" latinLnBrk="0" hangingPunct="1">
                        <a:defRPr sz="1800" kern="1200">
                          <a:solidFill>
                            <a:schemeClr val="lt1"/>
                          </a:solidFill>
                          <a:latin typeface="Tw Cen MT"/>
                        </a:defRPr>
                      </a:lvl1pPr>
                      <a:lvl2pPr marL="457200" algn="l" defTabSz="914400" rtl="0" eaLnBrk="1" latinLnBrk="0" hangingPunct="1">
                        <a:defRPr sz="1800" kern="1200">
                          <a:solidFill>
                            <a:schemeClr val="lt1"/>
                          </a:solidFill>
                          <a:latin typeface="Tw Cen MT"/>
                        </a:defRPr>
                      </a:lvl2pPr>
                      <a:lvl3pPr marL="914400" algn="l" defTabSz="914400" rtl="0" eaLnBrk="1" latinLnBrk="0" hangingPunct="1">
                        <a:defRPr sz="1800" kern="1200">
                          <a:solidFill>
                            <a:schemeClr val="lt1"/>
                          </a:solidFill>
                          <a:latin typeface="Tw Cen MT"/>
                        </a:defRPr>
                      </a:lvl3pPr>
                      <a:lvl4pPr marL="1371600" algn="l" defTabSz="914400" rtl="0" eaLnBrk="1" latinLnBrk="0" hangingPunct="1">
                        <a:defRPr sz="1800" kern="1200">
                          <a:solidFill>
                            <a:schemeClr val="lt1"/>
                          </a:solidFill>
                          <a:latin typeface="Tw Cen MT"/>
                        </a:defRPr>
                      </a:lvl4pPr>
                      <a:lvl5pPr marL="1828800" algn="l" defTabSz="914400" rtl="0" eaLnBrk="1" latinLnBrk="0" hangingPunct="1">
                        <a:defRPr sz="1800" kern="1200">
                          <a:solidFill>
                            <a:schemeClr val="lt1"/>
                          </a:solidFill>
                          <a:latin typeface="Tw Cen MT"/>
                        </a:defRPr>
                      </a:lvl5pPr>
                      <a:lvl6pPr marL="2286000" algn="l" defTabSz="914400" rtl="0" eaLnBrk="1" latinLnBrk="0" hangingPunct="1">
                        <a:defRPr sz="1800" kern="1200">
                          <a:solidFill>
                            <a:schemeClr val="lt1"/>
                          </a:solidFill>
                          <a:latin typeface="Tw Cen MT"/>
                        </a:defRPr>
                      </a:lvl6pPr>
                      <a:lvl7pPr marL="2743200" algn="l" defTabSz="914400" rtl="0" eaLnBrk="1" latinLnBrk="0" hangingPunct="1">
                        <a:defRPr sz="1800" kern="1200">
                          <a:solidFill>
                            <a:schemeClr val="lt1"/>
                          </a:solidFill>
                          <a:latin typeface="Tw Cen MT"/>
                        </a:defRPr>
                      </a:lvl7pPr>
                      <a:lvl8pPr marL="3200400" algn="l" defTabSz="914400" rtl="0" eaLnBrk="1" latinLnBrk="0" hangingPunct="1">
                        <a:defRPr sz="1800" kern="1200">
                          <a:solidFill>
                            <a:schemeClr val="lt1"/>
                          </a:solidFill>
                          <a:latin typeface="Tw Cen MT"/>
                        </a:defRPr>
                      </a:lvl8pPr>
                      <a:lvl9pPr marL="3657600" algn="l" defTabSz="914400" rtl="0" eaLnBrk="1" latinLnBrk="0" hangingPunct="1">
                        <a:defRPr sz="1800" kern="1200">
                          <a:solidFill>
                            <a:schemeClr val="lt1"/>
                          </a:solidFill>
                          <a:latin typeface="Tw Cen MT"/>
                        </a:defRPr>
                      </a:lvl9pPr>
                    </a:lstStyle>
                    <a:p>
                      <a:r>
                        <a:rPr lang="de-DE" sz="2000" dirty="0"/>
                        <a:t>N in mm</a:t>
                      </a:r>
                      <a:endParaRPr lang="de-DE" sz="2000" dirty="0">
                        <a:solidFill>
                          <a:schemeClr val="bg2"/>
                        </a:solidFill>
                      </a:endParaRPr>
                    </a:p>
                  </a:txBody>
                  <a:tcPr/>
                </a:tc>
                <a:tc>
                  <a:txBody>
                    <a:bodyPr/>
                    <a:lstStyle>
                      <a:lvl1pPr marL="0" algn="l" defTabSz="914400" rtl="0" eaLnBrk="1" latinLnBrk="0" hangingPunct="1">
                        <a:defRPr sz="1800" kern="1200">
                          <a:solidFill>
                            <a:schemeClr val="lt1"/>
                          </a:solidFill>
                          <a:latin typeface="Tw Cen MT"/>
                        </a:defRPr>
                      </a:lvl1pPr>
                      <a:lvl2pPr marL="457200" algn="l" defTabSz="914400" rtl="0" eaLnBrk="1" latinLnBrk="0" hangingPunct="1">
                        <a:defRPr sz="1800" kern="1200">
                          <a:solidFill>
                            <a:schemeClr val="lt1"/>
                          </a:solidFill>
                          <a:latin typeface="Tw Cen MT"/>
                        </a:defRPr>
                      </a:lvl2pPr>
                      <a:lvl3pPr marL="914400" algn="l" defTabSz="914400" rtl="0" eaLnBrk="1" latinLnBrk="0" hangingPunct="1">
                        <a:defRPr sz="1800" kern="1200">
                          <a:solidFill>
                            <a:schemeClr val="lt1"/>
                          </a:solidFill>
                          <a:latin typeface="Tw Cen MT"/>
                        </a:defRPr>
                      </a:lvl3pPr>
                      <a:lvl4pPr marL="1371600" algn="l" defTabSz="914400" rtl="0" eaLnBrk="1" latinLnBrk="0" hangingPunct="1">
                        <a:defRPr sz="1800" kern="1200">
                          <a:solidFill>
                            <a:schemeClr val="lt1"/>
                          </a:solidFill>
                          <a:latin typeface="Tw Cen MT"/>
                        </a:defRPr>
                      </a:lvl4pPr>
                      <a:lvl5pPr marL="1828800" algn="l" defTabSz="914400" rtl="0" eaLnBrk="1" latinLnBrk="0" hangingPunct="1">
                        <a:defRPr sz="1800" kern="1200">
                          <a:solidFill>
                            <a:schemeClr val="lt1"/>
                          </a:solidFill>
                          <a:latin typeface="Tw Cen MT"/>
                        </a:defRPr>
                      </a:lvl5pPr>
                      <a:lvl6pPr marL="2286000" algn="l" defTabSz="914400" rtl="0" eaLnBrk="1" latinLnBrk="0" hangingPunct="1">
                        <a:defRPr sz="1800" kern="1200">
                          <a:solidFill>
                            <a:schemeClr val="lt1"/>
                          </a:solidFill>
                          <a:latin typeface="Tw Cen MT"/>
                        </a:defRPr>
                      </a:lvl6pPr>
                      <a:lvl7pPr marL="2743200" algn="l" defTabSz="914400" rtl="0" eaLnBrk="1" latinLnBrk="0" hangingPunct="1">
                        <a:defRPr sz="1800" kern="1200">
                          <a:solidFill>
                            <a:schemeClr val="lt1"/>
                          </a:solidFill>
                          <a:latin typeface="Tw Cen MT"/>
                        </a:defRPr>
                      </a:lvl7pPr>
                      <a:lvl8pPr marL="3200400" algn="l" defTabSz="914400" rtl="0" eaLnBrk="1" latinLnBrk="0" hangingPunct="1">
                        <a:defRPr sz="1800" kern="1200">
                          <a:solidFill>
                            <a:schemeClr val="lt1"/>
                          </a:solidFill>
                          <a:latin typeface="Tw Cen MT"/>
                        </a:defRPr>
                      </a:lvl8pPr>
                      <a:lvl9pPr marL="3657600" algn="l" defTabSz="914400" rtl="0" eaLnBrk="1" latinLnBrk="0" hangingPunct="1">
                        <a:defRPr sz="1800" kern="1200">
                          <a:solidFill>
                            <a:schemeClr val="lt1"/>
                          </a:solidFill>
                          <a:latin typeface="Tw Cen MT"/>
                        </a:defRPr>
                      </a:lvl9pPr>
                    </a:lstStyle>
                    <a:p>
                      <a:pPr algn="ctr"/>
                      <a:r>
                        <a:rPr lang="de-DE" sz="2000" dirty="0">
                          <a:solidFill>
                            <a:schemeClr val="bg1"/>
                          </a:solidFill>
                        </a:rPr>
                        <a:t>71</a:t>
                      </a:r>
                    </a:p>
                  </a:txBody>
                  <a:tcPr anchor="ctr"/>
                </a:tc>
                <a:tc>
                  <a:txBody>
                    <a:bodyPr/>
                    <a:lstStyle>
                      <a:lvl1pPr marL="0" algn="l" defTabSz="914400" rtl="0" eaLnBrk="1" latinLnBrk="0" hangingPunct="1">
                        <a:defRPr sz="1800" kern="1200">
                          <a:solidFill>
                            <a:schemeClr val="lt1"/>
                          </a:solidFill>
                          <a:latin typeface="Tw Cen MT"/>
                        </a:defRPr>
                      </a:lvl1pPr>
                      <a:lvl2pPr marL="457200" algn="l" defTabSz="914400" rtl="0" eaLnBrk="1" latinLnBrk="0" hangingPunct="1">
                        <a:defRPr sz="1800" kern="1200">
                          <a:solidFill>
                            <a:schemeClr val="lt1"/>
                          </a:solidFill>
                          <a:latin typeface="Tw Cen MT"/>
                        </a:defRPr>
                      </a:lvl2pPr>
                      <a:lvl3pPr marL="914400" algn="l" defTabSz="914400" rtl="0" eaLnBrk="1" latinLnBrk="0" hangingPunct="1">
                        <a:defRPr sz="1800" kern="1200">
                          <a:solidFill>
                            <a:schemeClr val="lt1"/>
                          </a:solidFill>
                          <a:latin typeface="Tw Cen MT"/>
                        </a:defRPr>
                      </a:lvl3pPr>
                      <a:lvl4pPr marL="1371600" algn="l" defTabSz="914400" rtl="0" eaLnBrk="1" latinLnBrk="0" hangingPunct="1">
                        <a:defRPr sz="1800" kern="1200">
                          <a:solidFill>
                            <a:schemeClr val="lt1"/>
                          </a:solidFill>
                          <a:latin typeface="Tw Cen MT"/>
                        </a:defRPr>
                      </a:lvl4pPr>
                      <a:lvl5pPr marL="1828800" algn="l" defTabSz="914400" rtl="0" eaLnBrk="1" latinLnBrk="0" hangingPunct="1">
                        <a:defRPr sz="1800" kern="1200">
                          <a:solidFill>
                            <a:schemeClr val="lt1"/>
                          </a:solidFill>
                          <a:latin typeface="Tw Cen MT"/>
                        </a:defRPr>
                      </a:lvl5pPr>
                      <a:lvl6pPr marL="2286000" algn="l" defTabSz="914400" rtl="0" eaLnBrk="1" latinLnBrk="0" hangingPunct="1">
                        <a:defRPr sz="1800" kern="1200">
                          <a:solidFill>
                            <a:schemeClr val="lt1"/>
                          </a:solidFill>
                          <a:latin typeface="Tw Cen MT"/>
                        </a:defRPr>
                      </a:lvl6pPr>
                      <a:lvl7pPr marL="2743200" algn="l" defTabSz="914400" rtl="0" eaLnBrk="1" latinLnBrk="0" hangingPunct="1">
                        <a:defRPr sz="1800" kern="1200">
                          <a:solidFill>
                            <a:schemeClr val="lt1"/>
                          </a:solidFill>
                          <a:latin typeface="Tw Cen MT"/>
                        </a:defRPr>
                      </a:lvl7pPr>
                      <a:lvl8pPr marL="3200400" algn="l" defTabSz="914400" rtl="0" eaLnBrk="1" latinLnBrk="0" hangingPunct="1">
                        <a:defRPr sz="1800" kern="1200">
                          <a:solidFill>
                            <a:schemeClr val="lt1"/>
                          </a:solidFill>
                          <a:latin typeface="Tw Cen MT"/>
                        </a:defRPr>
                      </a:lvl8pPr>
                      <a:lvl9pPr marL="3657600" algn="l" defTabSz="914400" rtl="0" eaLnBrk="1" latinLnBrk="0" hangingPunct="1">
                        <a:defRPr sz="1800" kern="1200">
                          <a:solidFill>
                            <a:schemeClr val="lt1"/>
                          </a:solidFill>
                          <a:latin typeface="Tw Cen MT"/>
                        </a:defRPr>
                      </a:lvl9pPr>
                    </a:lstStyle>
                    <a:p>
                      <a:pPr algn="ctr"/>
                      <a:r>
                        <a:rPr lang="de-DE" sz="2000" dirty="0">
                          <a:solidFill>
                            <a:schemeClr val="bg1"/>
                          </a:solidFill>
                        </a:rPr>
                        <a:t>52</a:t>
                      </a:r>
                    </a:p>
                  </a:txBody>
                  <a:tcPr anchor="ctr"/>
                </a:tc>
                <a:tc>
                  <a:txBody>
                    <a:bodyPr/>
                    <a:lstStyle>
                      <a:lvl1pPr marL="0" algn="l" defTabSz="914400" rtl="0" eaLnBrk="1" latinLnBrk="0" hangingPunct="1">
                        <a:defRPr sz="1800" kern="1200">
                          <a:solidFill>
                            <a:schemeClr val="lt1"/>
                          </a:solidFill>
                          <a:latin typeface="Tw Cen MT"/>
                        </a:defRPr>
                      </a:lvl1pPr>
                      <a:lvl2pPr marL="457200" algn="l" defTabSz="914400" rtl="0" eaLnBrk="1" latinLnBrk="0" hangingPunct="1">
                        <a:defRPr sz="1800" kern="1200">
                          <a:solidFill>
                            <a:schemeClr val="lt1"/>
                          </a:solidFill>
                          <a:latin typeface="Tw Cen MT"/>
                        </a:defRPr>
                      </a:lvl2pPr>
                      <a:lvl3pPr marL="914400" algn="l" defTabSz="914400" rtl="0" eaLnBrk="1" latinLnBrk="0" hangingPunct="1">
                        <a:defRPr sz="1800" kern="1200">
                          <a:solidFill>
                            <a:schemeClr val="lt1"/>
                          </a:solidFill>
                          <a:latin typeface="Tw Cen MT"/>
                        </a:defRPr>
                      </a:lvl3pPr>
                      <a:lvl4pPr marL="1371600" algn="l" defTabSz="914400" rtl="0" eaLnBrk="1" latinLnBrk="0" hangingPunct="1">
                        <a:defRPr sz="1800" kern="1200">
                          <a:solidFill>
                            <a:schemeClr val="lt1"/>
                          </a:solidFill>
                          <a:latin typeface="Tw Cen MT"/>
                        </a:defRPr>
                      </a:lvl4pPr>
                      <a:lvl5pPr marL="1828800" algn="l" defTabSz="914400" rtl="0" eaLnBrk="1" latinLnBrk="0" hangingPunct="1">
                        <a:defRPr sz="1800" kern="1200">
                          <a:solidFill>
                            <a:schemeClr val="lt1"/>
                          </a:solidFill>
                          <a:latin typeface="Tw Cen MT"/>
                        </a:defRPr>
                      </a:lvl5pPr>
                      <a:lvl6pPr marL="2286000" algn="l" defTabSz="914400" rtl="0" eaLnBrk="1" latinLnBrk="0" hangingPunct="1">
                        <a:defRPr sz="1800" kern="1200">
                          <a:solidFill>
                            <a:schemeClr val="lt1"/>
                          </a:solidFill>
                          <a:latin typeface="Tw Cen MT"/>
                        </a:defRPr>
                      </a:lvl6pPr>
                      <a:lvl7pPr marL="2743200" algn="l" defTabSz="914400" rtl="0" eaLnBrk="1" latinLnBrk="0" hangingPunct="1">
                        <a:defRPr sz="1800" kern="1200">
                          <a:solidFill>
                            <a:schemeClr val="lt1"/>
                          </a:solidFill>
                          <a:latin typeface="Tw Cen MT"/>
                        </a:defRPr>
                      </a:lvl7pPr>
                      <a:lvl8pPr marL="3200400" algn="l" defTabSz="914400" rtl="0" eaLnBrk="1" latinLnBrk="0" hangingPunct="1">
                        <a:defRPr sz="1800" kern="1200">
                          <a:solidFill>
                            <a:schemeClr val="lt1"/>
                          </a:solidFill>
                          <a:latin typeface="Tw Cen MT"/>
                        </a:defRPr>
                      </a:lvl8pPr>
                      <a:lvl9pPr marL="3657600" algn="l" defTabSz="914400" rtl="0" eaLnBrk="1" latinLnBrk="0" hangingPunct="1">
                        <a:defRPr sz="1800" kern="1200">
                          <a:solidFill>
                            <a:schemeClr val="lt1"/>
                          </a:solidFill>
                          <a:latin typeface="Tw Cen MT"/>
                        </a:defRPr>
                      </a:lvl9pPr>
                    </a:lstStyle>
                    <a:p>
                      <a:pPr algn="ctr"/>
                      <a:r>
                        <a:rPr lang="de-DE" sz="2000" dirty="0">
                          <a:solidFill>
                            <a:schemeClr val="bg1"/>
                          </a:solidFill>
                        </a:rPr>
                        <a:t>51</a:t>
                      </a:r>
                    </a:p>
                  </a:txBody>
                  <a:tcPr anchor="ctr"/>
                </a:tc>
                <a:tc>
                  <a:txBody>
                    <a:bodyPr/>
                    <a:lstStyle>
                      <a:lvl1pPr marL="0" algn="l" defTabSz="914400" rtl="0" eaLnBrk="1" latinLnBrk="0" hangingPunct="1">
                        <a:defRPr sz="1800" kern="1200">
                          <a:solidFill>
                            <a:schemeClr val="lt1"/>
                          </a:solidFill>
                          <a:latin typeface="Tw Cen MT"/>
                        </a:defRPr>
                      </a:lvl1pPr>
                      <a:lvl2pPr marL="457200" algn="l" defTabSz="914400" rtl="0" eaLnBrk="1" latinLnBrk="0" hangingPunct="1">
                        <a:defRPr sz="1800" kern="1200">
                          <a:solidFill>
                            <a:schemeClr val="lt1"/>
                          </a:solidFill>
                          <a:latin typeface="Tw Cen MT"/>
                        </a:defRPr>
                      </a:lvl2pPr>
                      <a:lvl3pPr marL="914400" algn="l" defTabSz="914400" rtl="0" eaLnBrk="1" latinLnBrk="0" hangingPunct="1">
                        <a:defRPr sz="1800" kern="1200">
                          <a:solidFill>
                            <a:schemeClr val="lt1"/>
                          </a:solidFill>
                          <a:latin typeface="Tw Cen MT"/>
                        </a:defRPr>
                      </a:lvl3pPr>
                      <a:lvl4pPr marL="1371600" algn="l" defTabSz="914400" rtl="0" eaLnBrk="1" latinLnBrk="0" hangingPunct="1">
                        <a:defRPr sz="1800" kern="1200">
                          <a:solidFill>
                            <a:schemeClr val="lt1"/>
                          </a:solidFill>
                          <a:latin typeface="Tw Cen MT"/>
                        </a:defRPr>
                      </a:lvl4pPr>
                      <a:lvl5pPr marL="1828800" algn="l" defTabSz="914400" rtl="0" eaLnBrk="1" latinLnBrk="0" hangingPunct="1">
                        <a:defRPr sz="1800" kern="1200">
                          <a:solidFill>
                            <a:schemeClr val="lt1"/>
                          </a:solidFill>
                          <a:latin typeface="Tw Cen MT"/>
                        </a:defRPr>
                      </a:lvl5pPr>
                      <a:lvl6pPr marL="2286000" algn="l" defTabSz="914400" rtl="0" eaLnBrk="1" latinLnBrk="0" hangingPunct="1">
                        <a:defRPr sz="1800" kern="1200">
                          <a:solidFill>
                            <a:schemeClr val="lt1"/>
                          </a:solidFill>
                          <a:latin typeface="Tw Cen MT"/>
                        </a:defRPr>
                      </a:lvl6pPr>
                      <a:lvl7pPr marL="2743200" algn="l" defTabSz="914400" rtl="0" eaLnBrk="1" latinLnBrk="0" hangingPunct="1">
                        <a:defRPr sz="1800" kern="1200">
                          <a:solidFill>
                            <a:schemeClr val="lt1"/>
                          </a:solidFill>
                          <a:latin typeface="Tw Cen MT"/>
                        </a:defRPr>
                      </a:lvl7pPr>
                      <a:lvl8pPr marL="3200400" algn="l" defTabSz="914400" rtl="0" eaLnBrk="1" latinLnBrk="0" hangingPunct="1">
                        <a:defRPr sz="1800" kern="1200">
                          <a:solidFill>
                            <a:schemeClr val="lt1"/>
                          </a:solidFill>
                          <a:latin typeface="Tw Cen MT"/>
                        </a:defRPr>
                      </a:lvl8pPr>
                      <a:lvl9pPr marL="3657600" algn="l" defTabSz="914400" rtl="0" eaLnBrk="1" latinLnBrk="0" hangingPunct="1">
                        <a:defRPr sz="1800" kern="1200">
                          <a:solidFill>
                            <a:schemeClr val="lt1"/>
                          </a:solidFill>
                          <a:latin typeface="Tw Cen MT"/>
                        </a:defRPr>
                      </a:lvl9pPr>
                    </a:lstStyle>
                    <a:p>
                      <a:pPr algn="ctr"/>
                      <a:r>
                        <a:rPr lang="de-DE" sz="2000" dirty="0">
                          <a:solidFill>
                            <a:schemeClr val="bg1"/>
                          </a:solidFill>
                        </a:rPr>
                        <a:t>43</a:t>
                      </a:r>
                    </a:p>
                  </a:txBody>
                  <a:tcPr anchor="ctr"/>
                </a:tc>
                <a:tc>
                  <a:txBody>
                    <a:bodyPr/>
                    <a:lstStyle>
                      <a:lvl1pPr marL="0" algn="l" defTabSz="914400" rtl="0" eaLnBrk="1" latinLnBrk="0" hangingPunct="1">
                        <a:defRPr sz="1800" kern="1200">
                          <a:solidFill>
                            <a:schemeClr val="lt1"/>
                          </a:solidFill>
                          <a:latin typeface="Tw Cen MT"/>
                        </a:defRPr>
                      </a:lvl1pPr>
                      <a:lvl2pPr marL="457200" algn="l" defTabSz="914400" rtl="0" eaLnBrk="1" latinLnBrk="0" hangingPunct="1">
                        <a:defRPr sz="1800" kern="1200">
                          <a:solidFill>
                            <a:schemeClr val="lt1"/>
                          </a:solidFill>
                          <a:latin typeface="Tw Cen MT"/>
                        </a:defRPr>
                      </a:lvl2pPr>
                      <a:lvl3pPr marL="914400" algn="l" defTabSz="914400" rtl="0" eaLnBrk="1" latinLnBrk="0" hangingPunct="1">
                        <a:defRPr sz="1800" kern="1200">
                          <a:solidFill>
                            <a:schemeClr val="lt1"/>
                          </a:solidFill>
                          <a:latin typeface="Tw Cen MT"/>
                        </a:defRPr>
                      </a:lvl3pPr>
                      <a:lvl4pPr marL="1371600" algn="l" defTabSz="914400" rtl="0" eaLnBrk="1" latinLnBrk="0" hangingPunct="1">
                        <a:defRPr sz="1800" kern="1200">
                          <a:solidFill>
                            <a:schemeClr val="lt1"/>
                          </a:solidFill>
                          <a:latin typeface="Tw Cen MT"/>
                        </a:defRPr>
                      </a:lvl4pPr>
                      <a:lvl5pPr marL="1828800" algn="l" defTabSz="914400" rtl="0" eaLnBrk="1" latinLnBrk="0" hangingPunct="1">
                        <a:defRPr sz="1800" kern="1200">
                          <a:solidFill>
                            <a:schemeClr val="lt1"/>
                          </a:solidFill>
                          <a:latin typeface="Tw Cen MT"/>
                        </a:defRPr>
                      </a:lvl5pPr>
                      <a:lvl6pPr marL="2286000" algn="l" defTabSz="914400" rtl="0" eaLnBrk="1" latinLnBrk="0" hangingPunct="1">
                        <a:defRPr sz="1800" kern="1200">
                          <a:solidFill>
                            <a:schemeClr val="lt1"/>
                          </a:solidFill>
                          <a:latin typeface="Tw Cen MT"/>
                        </a:defRPr>
                      </a:lvl6pPr>
                      <a:lvl7pPr marL="2743200" algn="l" defTabSz="914400" rtl="0" eaLnBrk="1" latinLnBrk="0" hangingPunct="1">
                        <a:defRPr sz="1800" kern="1200">
                          <a:solidFill>
                            <a:schemeClr val="lt1"/>
                          </a:solidFill>
                          <a:latin typeface="Tw Cen MT"/>
                        </a:defRPr>
                      </a:lvl7pPr>
                      <a:lvl8pPr marL="3200400" algn="l" defTabSz="914400" rtl="0" eaLnBrk="1" latinLnBrk="0" hangingPunct="1">
                        <a:defRPr sz="1800" kern="1200">
                          <a:solidFill>
                            <a:schemeClr val="lt1"/>
                          </a:solidFill>
                          <a:latin typeface="Tw Cen MT"/>
                        </a:defRPr>
                      </a:lvl8pPr>
                      <a:lvl9pPr marL="3657600" algn="l" defTabSz="914400" rtl="0" eaLnBrk="1" latinLnBrk="0" hangingPunct="1">
                        <a:defRPr sz="1800" kern="1200">
                          <a:solidFill>
                            <a:schemeClr val="lt1"/>
                          </a:solidFill>
                          <a:latin typeface="Tw Cen MT"/>
                        </a:defRPr>
                      </a:lvl9pPr>
                    </a:lstStyle>
                    <a:p>
                      <a:pPr algn="ctr"/>
                      <a:r>
                        <a:rPr lang="de-DE" sz="2000" dirty="0">
                          <a:solidFill>
                            <a:schemeClr val="bg1"/>
                          </a:solidFill>
                        </a:rPr>
                        <a:t>62</a:t>
                      </a:r>
                    </a:p>
                  </a:txBody>
                  <a:tcPr anchor="ctr"/>
                </a:tc>
                <a:tc>
                  <a:txBody>
                    <a:bodyPr/>
                    <a:lstStyle>
                      <a:lvl1pPr marL="0" algn="l" defTabSz="914400" rtl="0" eaLnBrk="1" latinLnBrk="0" hangingPunct="1">
                        <a:defRPr sz="1800" kern="1200">
                          <a:solidFill>
                            <a:schemeClr val="lt1"/>
                          </a:solidFill>
                          <a:latin typeface="Tw Cen MT"/>
                        </a:defRPr>
                      </a:lvl1pPr>
                      <a:lvl2pPr marL="457200" algn="l" defTabSz="914400" rtl="0" eaLnBrk="1" latinLnBrk="0" hangingPunct="1">
                        <a:defRPr sz="1800" kern="1200">
                          <a:solidFill>
                            <a:schemeClr val="lt1"/>
                          </a:solidFill>
                          <a:latin typeface="Tw Cen MT"/>
                        </a:defRPr>
                      </a:lvl2pPr>
                      <a:lvl3pPr marL="914400" algn="l" defTabSz="914400" rtl="0" eaLnBrk="1" latinLnBrk="0" hangingPunct="1">
                        <a:defRPr sz="1800" kern="1200">
                          <a:solidFill>
                            <a:schemeClr val="lt1"/>
                          </a:solidFill>
                          <a:latin typeface="Tw Cen MT"/>
                        </a:defRPr>
                      </a:lvl3pPr>
                      <a:lvl4pPr marL="1371600" algn="l" defTabSz="914400" rtl="0" eaLnBrk="1" latinLnBrk="0" hangingPunct="1">
                        <a:defRPr sz="1800" kern="1200">
                          <a:solidFill>
                            <a:schemeClr val="lt1"/>
                          </a:solidFill>
                          <a:latin typeface="Tw Cen MT"/>
                        </a:defRPr>
                      </a:lvl4pPr>
                      <a:lvl5pPr marL="1828800" algn="l" defTabSz="914400" rtl="0" eaLnBrk="1" latinLnBrk="0" hangingPunct="1">
                        <a:defRPr sz="1800" kern="1200">
                          <a:solidFill>
                            <a:schemeClr val="lt1"/>
                          </a:solidFill>
                          <a:latin typeface="Tw Cen MT"/>
                        </a:defRPr>
                      </a:lvl5pPr>
                      <a:lvl6pPr marL="2286000" algn="l" defTabSz="914400" rtl="0" eaLnBrk="1" latinLnBrk="0" hangingPunct="1">
                        <a:defRPr sz="1800" kern="1200">
                          <a:solidFill>
                            <a:schemeClr val="lt1"/>
                          </a:solidFill>
                          <a:latin typeface="Tw Cen MT"/>
                        </a:defRPr>
                      </a:lvl6pPr>
                      <a:lvl7pPr marL="2743200" algn="l" defTabSz="914400" rtl="0" eaLnBrk="1" latinLnBrk="0" hangingPunct="1">
                        <a:defRPr sz="1800" kern="1200">
                          <a:solidFill>
                            <a:schemeClr val="lt1"/>
                          </a:solidFill>
                          <a:latin typeface="Tw Cen MT"/>
                        </a:defRPr>
                      </a:lvl7pPr>
                      <a:lvl8pPr marL="3200400" algn="l" defTabSz="914400" rtl="0" eaLnBrk="1" latinLnBrk="0" hangingPunct="1">
                        <a:defRPr sz="1800" kern="1200">
                          <a:solidFill>
                            <a:schemeClr val="lt1"/>
                          </a:solidFill>
                          <a:latin typeface="Tw Cen MT"/>
                        </a:defRPr>
                      </a:lvl8pPr>
                      <a:lvl9pPr marL="3657600" algn="l" defTabSz="914400" rtl="0" eaLnBrk="1" latinLnBrk="0" hangingPunct="1">
                        <a:defRPr sz="1800" kern="1200">
                          <a:solidFill>
                            <a:schemeClr val="lt1"/>
                          </a:solidFill>
                          <a:latin typeface="Tw Cen MT"/>
                        </a:defRPr>
                      </a:lvl9pPr>
                    </a:lstStyle>
                    <a:p>
                      <a:pPr algn="ctr"/>
                      <a:r>
                        <a:rPr lang="de-DE" sz="2000" dirty="0">
                          <a:solidFill>
                            <a:schemeClr val="bg1"/>
                          </a:solidFill>
                        </a:rPr>
                        <a:t>55</a:t>
                      </a:r>
                    </a:p>
                  </a:txBody>
                  <a:tcPr anchor="ctr"/>
                </a:tc>
                <a:tc>
                  <a:txBody>
                    <a:bodyPr/>
                    <a:lstStyle>
                      <a:lvl1pPr marL="0" algn="l" defTabSz="914400" rtl="0" eaLnBrk="1" latinLnBrk="0" hangingPunct="1">
                        <a:defRPr sz="1800" kern="1200">
                          <a:solidFill>
                            <a:schemeClr val="lt1"/>
                          </a:solidFill>
                          <a:latin typeface="Tw Cen MT"/>
                        </a:defRPr>
                      </a:lvl1pPr>
                      <a:lvl2pPr marL="457200" algn="l" defTabSz="914400" rtl="0" eaLnBrk="1" latinLnBrk="0" hangingPunct="1">
                        <a:defRPr sz="1800" kern="1200">
                          <a:solidFill>
                            <a:schemeClr val="lt1"/>
                          </a:solidFill>
                          <a:latin typeface="Tw Cen MT"/>
                        </a:defRPr>
                      </a:lvl2pPr>
                      <a:lvl3pPr marL="914400" algn="l" defTabSz="914400" rtl="0" eaLnBrk="1" latinLnBrk="0" hangingPunct="1">
                        <a:defRPr sz="1800" kern="1200">
                          <a:solidFill>
                            <a:schemeClr val="lt1"/>
                          </a:solidFill>
                          <a:latin typeface="Tw Cen MT"/>
                        </a:defRPr>
                      </a:lvl3pPr>
                      <a:lvl4pPr marL="1371600" algn="l" defTabSz="914400" rtl="0" eaLnBrk="1" latinLnBrk="0" hangingPunct="1">
                        <a:defRPr sz="1800" kern="1200">
                          <a:solidFill>
                            <a:schemeClr val="lt1"/>
                          </a:solidFill>
                          <a:latin typeface="Tw Cen MT"/>
                        </a:defRPr>
                      </a:lvl4pPr>
                      <a:lvl5pPr marL="1828800" algn="l" defTabSz="914400" rtl="0" eaLnBrk="1" latinLnBrk="0" hangingPunct="1">
                        <a:defRPr sz="1800" kern="1200">
                          <a:solidFill>
                            <a:schemeClr val="lt1"/>
                          </a:solidFill>
                          <a:latin typeface="Tw Cen MT"/>
                        </a:defRPr>
                      </a:lvl5pPr>
                      <a:lvl6pPr marL="2286000" algn="l" defTabSz="914400" rtl="0" eaLnBrk="1" latinLnBrk="0" hangingPunct="1">
                        <a:defRPr sz="1800" kern="1200">
                          <a:solidFill>
                            <a:schemeClr val="lt1"/>
                          </a:solidFill>
                          <a:latin typeface="Tw Cen MT"/>
                        </a:defRPr>
                      </a:lvl6pPr>
                      <a:lvl7pPr marL="2743200" algn="l" defTabSz="914400" rtl="0" eaLnBrk="1" latinLnBrk="0" hangingPunct="1">
                        <a:defRPr sz="1800" kern="1200">
                          <a:solidFill>
                            <a:schemeClr val="lt1"/>
                          </a:solidFill>
                          <a:latin typeface="Tw Cen MT"/>
                        </a:defRPr>
                      </a:lvl7pPr>
                      <a:lvl8pPr marL="3200400" algn="l" defTabSz="914400" rtl="0" eaLnBrk="1" latinLnBrk="0" hangingPunct="1">
                        <a:defRPr sz="1800" kern="1200">
                          <a:solidFill>
                            <a:schemeClr val="lt1"/>
                          </a:solidFill>
                          <a:latin typeface="Tw Cen MT"/>
                        </a:defRPr>
                      </a:lvl8pPr>
                      <a:lvl9pPr marL="3657600" algn="l" defTabSz="914400" rtl="0" eaLnBrk="1" latinLnBrk="0" hangingPunct="1">
                        <a:defRPr sz="1800" kern="1200">
                          <a:solidFill>
                            <a:schemeClr val="lt1"/>
                          </a:solidFill>
                          <a:latin typeface="Tw Cen MT"/>
                        </a:defRPr>
                      </a:lvl9pPr>
                    </a:lstStyle>
                    <a:p>
                      <a:pPr algn="ctr"/>
                      <a:r>
                        <a:rPr lang="de-DE" sz="2000" dirty="0">
                          <a:solidFill>
                            <a:schemeClr val="bg1"/>
                          </a:solidFill>
                        </a:rPr>
                        <a:t>66</a:t>
                      </a:r>
                    </a:p>
                  </a:txBody>
                  <a:tcPr anchor="ctr"/>
                </a:tc>
                <a:tc>
                  <a:txBody>
                    <a:bodyPr/>
                    <a:lstStyle>
                      <a:lvl1pPr marL="0" algn="l" defTabSz="914400" rtl="0" eaLnBrk="1" latinLnBrk="0" hangingPunct="1">
                        <a:defRPr sz="1800" kern="1200">
                          <a:solidFill>
                            <a:schemeClr val="lt1"/>
                          </a:solidFill>
                          <a:latin typeface="Tw Cen MT"/>
                        </a:defRPr>
                      </a:lvl1pPr>
                      <a:lvl2pPr marL="457200" algn="l" defTabSz="914400" rtl="0" eaLnBrk="1" latinLnBrk="0" hangingPunct="1">
                        <a:defRPr sz="1800" kern="1200">
                          <a:solidFill>
                            <a:schemeClr val="lt1"/>
                          </a:solidFill>
                          <a:latin typeface="Tw Cen MT"/>
                        </a:defRPr>
                      </a:lvl2pPr>
                      <a:lvl3pPr marL="914400" algn="l" defTabSz="914400" rtl="0" eaLnBrk="1" latinLnBrk="0" hangingPunct="1">
                        <a:defRPr sz="1800" kern="1200">
                          <a:solidFill>
                            <a:schemeClr val="lt1"/>
                          </a:solidFill>
                          <a:latin typeface="Tw Cen MT"/>
                        </a:defRPr>
                      </a:lvl3pPr>
                      <a:lvl4pPr marL="1371600" algn="l" defTabSz="914400" rtl="0" eaLnBrk="1" latinLnBrk="0" hangingPunct="1">
                        <a:defRPr sz="1800" kern="1200">
                          <a:solidFill>
                            <a:schemeClr val="lt1"/>
                          </a:solidFill>
                          <a:latin typeface="Tw Cen MT"/>
                        </a:defRPr>
                      </a:lvl4pPr>
                      <a:lvl5pPr marL="1828800" algn="l" defTabSz="914400" rtl="0" eaLnBrk="1" latinLnBrk="0" hangingPunct="1">
                        <a:defRPr sz="1800" kern="1200">
                          <a:solidFill>
                            <a:schemeClr val="lt1"/>
                          </a:solidFill>
                          <a:latin typeface="Tw Cen MT"/>
                        </a:defRPr>
                      </a:lvl5pPr>
                      <a:lvl6pPr marL="2286000" algn="l" defTabSz="914400" rtl="0" eaLnBrk="1" latinLnBrk="0" hangingPunct="1">
                        <a:defRPr sz="1800" kern="1200">
                          <a:solidFill>
                            <a:schemeClr val="lt1"/>
                          </a:solidFill>
                          <a:latin typeface="Tw Cen MT"/>
                        </a:defRPr>
                      </a:lvl6pPr>
                      <a:lvl7pPr marL="2743200" algn="l" defTabSz="914400" rtl="0" eaLnBrk="1" latinLnBrk="0" hangingPunct="1">
                        <a:defRPr sz="1800" kern="1200">
                          <a:solidFill>
                            <a:schemeClr val="lt1"/>
                          </a:solidFill>
                          <a:latin typeface="Tw Cen MT"/>
                        </a:defRPr>
                      </a:lvl7pPr>
                      <a:lvl8pPr marL="3200400" algn="l" defTabSz="914400" rtl="0" eaLnBrk="1" latinLnBrk="0" hangingPunct="1">
                        <a:defRPr sz="1800" kern="1200">
                          <a:solidFill>
                            <a:schemeClr val="lt1"/>
                          </a:solidFill>
                          <a:latin typeface="Tw Cen MT"/>
                        </a:defRPr>
                      </a:lvl8pPr>
                      <a:lvl9pPr marL="3657600" algn="l" defTabSz="914400" rtl="0" eaLnBrk="1" latinLnBrk="0" hangingPunct="1">
                        <a:defRPr sz="1800" kern="1200">
                          <a:solidFill>
                            <a:schemeClr val="lt1"/>
                          </a:solidFill>
                          <a:latin typeface="Tw Cen MT"/>
                        </a:defRPr>
                      </a:lvl9pPr>
                    </a:lstStyle>
                    <a:p>
                      <a:pPr algn="ctr"/>
                      <a:r>
                        <a:rPr lang="de-DE" sz="2000" dirty="0">
                          <a:solidFill>
                            <a:schemeClr val="bg1"/>
                          </a:solidFill>
                        </a:rPr>
                        <a:t>80</a:t>
                      </a:r>
                    </a:p>
                  </a:txBody>
                  <a:tcPr anchor="ctr"/>
                </a:tc>
                <a:tc>
                  <a:txBody>
                    <a:bodyPr/>
                    <a:lstStyle>
                      <a:lvl1pPr marL="0" algn="l" defTabSz="914400" rtl="0" eaLnBrk="1" latinLnBrk="0" hangingPunct="1">
                        <a:defRPr sz="1800" kern="1200">
                          <a:solidFill>
                            <a:schemeClr val="lt1"/>
                          </a:solidFill>
                          <a:latin typeface="Tw Cen MT"/>
                        </a:defRPr>
                      </a:lvl1pPr>
                      <a:lvl2pPr marL="457200" algn="l" defTabSz="914400" rtl="0" eaLnBrk="1" latinLnBrk="0" hangingPunct="1">
                        <a:defRPr sz="1800" kern="1200">
                          <a:solidFill>
                            <a:schemeClr val="lt1"/>
                          </a:solidFill>
                          <a:latin typeface="Tw Cen MT"/>
                        </a:defRPr>
                      </a:lvl2pPr>
                      <a:lvl3pPr marL="914400" algn="l" defTabSz="914400" rtl="0" eaLnBrk="1" latinLnBrk="0" hangingPunct="1">
                        <a:defRPr sz="1800" kern="1200">
                          <a:solidFill>
                            <a:schemeClr val="lt1"/>
                          </a:solidFill>
                          <a:latin typeface="Tw Cen MT"/>
                        </a:defRPr>
                      </a:lvl3pPr>
                      <a:lvl4pPr marL="1371600" algn="l" defTabSz="914400" rtl="0" eaLnBrk="1" latinLnBrk="0" hangingPunct="1">
                        <a:defRPr sz="1800" kern="1200">
                          <a:solidFill>
                            <a:schemeClr val="lt1"/>
                          </a:solidFill>
                          <a:latin typeface="Tw Cen MT"/>
                        </a:defRPr>
                      </a:lvl4pPr>
                      <a:lvl5pPr marL="1828800" algn="l" defTabSz="914400" rtl="0" eaLnBrk="1" latinLnBrk="0" hangingPunct="1">
                        <a:defRPr sz="1800" kern="1200">
                          <a:solidFill>
                            <a:schemeClr val="lt1"/>
                          </a:solidFill>
                          <a:latin typeface="Tw Cen MT"/>
                        </a:defRPr>
                      </a:lvl5pPr>
                      <a:lvl6pPr marL="2286000" algn="l" defTabSz="914400" rtl="0" eaLnBrk="1" latinLnBrk="0" hangingPunct="1">
                        <a:defRPr sz="1800" kern="1200">
                          <a:solidFill>
                            <a:schemeClr val="lt1"/>
                          </a:solidFill>
                          <a:latin typeface="Tw Cen MT"/>
                        </a:defRPr>
                      </a:lvl6pPr>
                      <a:lvl7pPr marL="2743200" algn="l" defTabSz="914400" rtl="0" eaLnBrk="1" latinLnBrk="0" hangingPunct="1">
                        <a:defRPr sz="1800" kern="1200">
                          <a:solidFill>
                            <a:schemeClr val="lt1"/>
                          </a:solidFill>
                          <a:latin typeface="Tw Cen MT"/>
                        </a:defRPr>
                      </a:lvl7pPr>
                      <a:lvl8pPr marL="3200400" algn="l" defTabSz="914400" rtl="0" eaLnBrk="1" latinLnBrk="0" hangingPunct="1">
                        <a:defRPr sz="1800" kern="1200">
                          <a:solidFill>
                            <a:schemeClr val="lt1"/>
                          </a:solidFill>
                          <a:latin typeface="Tw Cen MT"/>
                        </a:defRPr>
                      </a:lvl8pPr>
                      <a:lvl9pPr marL="3657600" algn="l" defTabSz="914400" rtl="0" eaLnBrk="1" latinLnBrk="0" hangingPunct="1">
                        <a:defRPr sz="1800" kern="1200">
                          <a:solidFill>
                            <a:schemeClr val="lt1"/>
                          </a:solidFill>
                          <a:latin typeface="Tw Cen MT"/>
                        </a:defRPr>
                      </a:lvl9pPr>
                    </a:lstStyle>
                    <a:p>
                      <a:pPr algn="ctr"/>
                      <a:r>
                        <a:rPr lang="de-DE" sz="2000" dirty="0">
                          <a:solidFill>
                            <a:schemeClr val="bg1"/>
                          </a:solidFill>
                        </a:rPr>
                        <a:t>77</a:t>
                      </a:r>
                    </a:p>
                  </a:txBody>
                  <a:tcPr anchor="ctr"/>
                </a:tc>
                <a:tc>
                  <a:txBody>
                    <a:bodyPr/>
                    <a:lstStyle>
                      <a:lvl1pPr marL="0" algn="l" defTabSz="914400" rtl="0" eaLnBrk="1" latinLnBrk="0" hangingPunct="1">
                        <a:defRPr sz="1800" kern="1200">
                          <a:solidFill>
                            <a:schemeClr val="lt1"/>
                          </a:solidFill>
                          <a:latin typeface="Tw Cen MT"/>
                        </a:defRPr>
                      </a:lvl1pPr>
                      <a:lvl2pPr marL="457200" algn="l" defTabSz="914400" rtl="0" eaLnBrk="1" latinLnBrk="0" hangingPunct="1">
                        <a:defRPr sz="1800" kern="1200">
                          <a:solidFill>
                            <a:schemeClr val="lt1"/>
                          </a:solidFill>
                          <a:latin typeface="Tw Cen MT"/>
                        </a:defRPr>
                      </a:lvl2pPr>
                      <a:lvl3pPr marL="914400" algn="l" defTabSz="914400" rtl="0" eaLnBrk="1" latinLnBrk="0" hangingPunct="1">
                        <a:defRPr sz="1800" kern="1200">
                          <a:solidFill>
                            <a:schemeClr val="lt1"/>
                          </a:solidFill>
                          <a:latin typeface="Tw Cen MT"/>
                        </a:defRPr>
                      </a:lvl3pPr>
                      <a:lvl4pPr marL="1371600" algn="l" defTabSz="914400" rtl="0" eaLnBrk="1" latinLnBrk="0" hangingPunct="1">
                        <a:defRPr sz="1800" kern="1200">
                          <a:solidFill>
                            <a:schemeClr val="lt1"/>
                          </a:solidFill>
                          <a:latin typeface="Tw Cen MT"/>
                        </a:defRPr>
                      </a:lvl4pPr>
                      <a:lvl5pPr marL="1828800" algn="l" defTabSz="914400" rtl="0" eaLnBrk="1" latinLnBrk="0" hangingPunct="1">
                        <a:defRPr sz="1800" kern="1200">
                          <a:solidFill>
                            <a:schemeClr val="lt1"/>
                          </a:solidFill>
                          <a:latin typeface="Tw Cen MT"/>
                        </a:defRPr>
                      </a:lvl5pPr>
                      <a:lvl6pPr marL="2286000" algn="l" defTabSz="914400" rtl="0" eaLnBrk="1" latinLnBrk="0" hangingPunct="1">
                        <a:defRPr sz="1800" kern="1200">
                          <a:solidFill>
                            <a:schemeClr val="lt1"/>
                          </a:solidFill>
                          <a:latin typeface="Tw Cen MT"/>
                        </a:defRPr>
                      </a:lvl6pPr>
                      <a:lvl7pPr marL="2743200" algn="l" defTabSz="914400" rtl="0" eaLnBrk="1" latinLnBrk="0" hangingPunct="1">
                        <a:defRPr sz="1800" kern="1200">
                          <a:solidFill>
                            <a:schemeClr val="lt1"/>
                          </a:solidFill>
                          <a:latin typeface="Tw Cen MT"/>
                        </a:defRPr>
                      </a:lvl7pPr>
                      <a:lvl8pPr marL="3200400" algn="l" defTabSz="914400" rtl="0" eaLnBrk="1" latinLnBrk="0" hangingPunct="1">
                        <a:defRPr sz="1800" kern="1200">
                          <a:solidFill>
                            <a:schemeClr val="lt1"/>
                          </a:solidFill>
                          <a:latin typeface="Tw Cen MT"/>
                        </a:defRPr>
                      </a:lvl8pPr>
                      <a:lvl9pPr marL="3657600" algn="l" defTabSz="914400" rtl="0" eaLnBrk="1" latinLnBrk="0" hangingPunct="1">
                        <a:defRPr sz="1800" kern="1200">
                          <a:solidFill>
                            <a:schemeClr val="lt1"/>
                          </a:solidFill>
                          <a:latin typeface="Tw Cen MT"/>
                        </a:defRPr>
                      </a:lvl9pPr>
                    </a:lstStyle>
                    <a:p>
                      <a:pPr algn="ctr"/>
                      <a:r>
                        <a:rPr lang="de-DE" sz="2000" dirty="0">
                          <a:solidFill>
                            <a:schemeClr val="bg1"/>
                          </a:solidFill>
                        </a:rPr>
                        <a:t>68</a:t>
                      </a:r>
                    </a:p>
                  </a:txBody>
                  <a:tcPr anchor="ctr"/>
                </a:tc>
                <a:tc>
                  <a:txBody>
                    <a:bodyPr/>
                    <a:lstStyle>
                      <a:lvl1pPr marL="0" algn="l" defTabSz="914400" rtl="0" eaLnBrk="1" latinLnBrk="0" hangingPunct="1">
                        <a:defRPr sz="1800" kern="1200">
                          <a:solidFill>
                            <a:schemeClr val="lt1"/>
                          </a:solidFill>
                          <a:latin typeface="Tw Cen MT"/>
                        </a:defRPr>
                      </a:lvl1pPr>
                      <a:lvl2pPr marL="457200" algn="l" defTabSz="914400" rtl="0" eaLnBrk="1" latinLnBrk="0" hangingPunct="1">
                        <a:defRPr sz="1800" kern="1200">
                          <a:solidFill>
                            <a:schemeClr val="lt1"/>
                          </a:solidFill>
                          <a:latin typeface="Tw Cen MT"/>
                        </a:defRPr>
                      </a:lvl2pPr>
                      <a:lvl3pPr marL="914400" algn="l" defTabSz="914400" rtl="0" eaLnBrk="1" latinLnBrk="0" hangingPunct="1">
                        <a:defRPr sz="1800" kern="1200">
                          <a:solidFill>
                            <a:schemeClr val="lt1"/>
                          </a:solidFill>
                          <a:latin typeface="Tw Cen MT"/>
                        </a:defRPr>
                      </a:lvl3pPr>
                      <a:lvl4pPr marL="1371600" algn="l" defTabSz="914400" rtl="0" eaLnBrk="1" latinLnBrk="0" hangingPunct="1">
                        <a:defRPr sz="1800" kern="1200">
                          <a:solidFill>
                            <a:schemeClr val="lt1"/>
                          </a:solidFill>
                          <a:latin typeface="Tw Cen MT"/>
                        </a:defRPr>
                      </a:lvl4pPr>
                      <a:lvl5pPr marL="1828800" algn="l" defTabSz="914400" rtl="0" eaLnBrk="1" latinLnBrk="0" hangingPunct="1">
                        <a:defRPr sz="1800" kern="1200">
                          <a:solidFill>
                            <a:schemeClr val="lt1"/>
                          </a:solidFill>
                          <a:latin typeface="Tw Cen MT"/>
                        </a:defRPr>
                      </a:lvl5pPr>
                      <a:lvl6pPr marL="2286000" algn="l" defTabSz="914400" rtl="0" eaLnBrk="1" latinLnBrk="0" hangingPunct="1">
                        <a:defRPr sz="1800" kern="1200">
                          <a:solidFill>
                            <a:schemeClr val="lt1"/>
                          </a:solidFill>
                          <a:latin typeface="Tw Cen MT"/>
                        </a:defRPr>
                      </a:lvl6pPr>
                      <a:lvl7pPr marL="2743200" algn="l" defTabSz="914400" rtl="0" eaLnBrk="1" latinLnBrk="0" hangingPunct="1">
                        <a:defRPr sz="1800" kern="1200">
                          <a:solidFill>
                            <a:schemeClr val="lt1"/>
                          </a:solidFill>
                          <a:latin typeface="Tw Cen MT"/>
                        </a:defRPr>
                      </a:lvl7pPr>
                      <a:lvl8pPr marL="3200400" algn="l" defTabSz="914400" rtl="0" eaLnBrk="1" latinLnBrk="0" hangingPunct="1">
                        <a:defRPr sz="1800" kern="1200">
                          <a:solidFill>
                            <a:schemeClr val="lt1"/>
                          </a:solidFill>
                          <a:latin typeface="Tw Cen MT"/>
                        </a:defRPr>
                      </a:lvl8pPr>
                      <a:lvl9pPr marL="3657600" algn="l" defTabSz="914400" rtl="0" eaLnBrk="1" latinLnBrk="0" hangingPunct="1">
                        <a:defRPr sz="1800" kern="1200">
                          <a:solidFill>
                            <a:schemeClr val="lt1"/>
                          </a:solidFill>
                          <a:latin typeface="Tw Cen MT"/>
                        </a:defRPr>
                      </a:lvl9pPr>
                    </a:lstStyle>
                    <a:p>
                      <a:pPr algn="ctr"/>
                      <a:r>
                        <a:rPr lang="de-DE" sz="2000" dirty="0">
                          <a:solidFill>
                            <a:schemeClr val="bg1"/>
                          </a:solidFill>
                        </a:rPr>
                        <a:t>67</a:t>
                      </a:r>
                    </a:p>
                  </a:txBody>
                  <a:tcPr anchor="ctr"/>
                </a:tc>
                <a:tc>
                  <a:txBody>
                    <a:bodyPr/>
                    <a:lstStyle>
                      <a:lvl1pPr marL="0" algn="l" defTabSz="914400" rtl="0" eaLnBrk="1" latinLnBrk="0" hangingPunct="1">
                        <a:defRPr sz="1800" kern="1200">
                          <a:solidFill>
                            <a:schemeClr val="lt1"/>
                          </a:solidFill>
                          <a:latin typeface="Tw Cen MT"/>
                        </a:defRPr>
                      </a:lvl1pPr>
                      <a:lvl2pPr marL="457200" algn="l" defTabSz="914400" rtl="0" eaLnBrk="1" latinLnBrk="0" hangingPunct="1">
                        <a:defRPr sz="1800" kern="1200">
                          <a:solidFill>
                            <a:schemeClr val="lt1"/>
                          </a:solidFill>
                          <a:latin typeface="Tw Cen MT"/>
                        </a:defRPr>
                      </a:lvl2pPr>
                      <a:lvl3pPr marL="914400" algn="l" defTabSz="914400" rtl="0" eaLnBrk="1" latinLnBrk="0" hangingPunct="1">
                        <a:defRPr sz="1800" kern="1200">
                          <a:solidFill>
                            <a:schemeClr val="lt1"/>
                          </a:solidFill>
                          <a:latin typeface="Tw Cen MT"/>
                        </a:defRPr>
                      </a:lvl3pPr>
                      <a:lvl4pPr marL="1371600" algn="l" defTabSz="914400" rtl="0" eaLnBrk="1" latinLnBrk="0" hangingPunct="1">
                        <a:defRPr sz="1800" kern="1200">
                          <a:solidFill>
                            <a:schemeClr val="lt1"/>
                          </a:solidFill>
                          <a:latin typeface="Tw Cen MT"/>
                        </a:defRPr>
                      </a:lvl4pPr>
                      <a:lvl5pPr marL="1828800" algn="l" defTabSz="914400" rtl="0" eaLnBrk="1" latinLnBrk="0" hangingPunct="1">
                        <a:defRPr sz="1800" kern="1200">
                          <a:solidFill>
                            <a:schemeClr val="lt1"/>
                          </a:solidFill>
                          <a:latin typeface="Tw Cen MT"/>
                        </a:defRPr>
                      </a:lvl5pPr>
                      <a:lvl6pPr marL="2286000" algn="l" defTabSz="914400" rtl="0" eaLnBrk="1" latinLnBrk="0" hangingPunct="1">
                        <a:defRPr sz="1800" kern="1200">
                          <a:solidFill>
                            <a:schemeClr val="lt1"/>
                          </a:solidFill>
                          <a:latin typeface="Tw Cen MT"/>
                        </a:defRPr>
                      </a:lvl6pPr>
                      <a:lvl7pPr marL="2743200" algn="l" defTabSz="914400" rtl="0" eaLnBrk="1" latinLnBrk="0" hangingPunct="1">
                        <a:defRPr sz="1800" kern="1200">
                          <a:solidFill>
                            <a:schemeClr val="lt1"/>
                          </a:solidFill>
                          <a:latin typeface="Tw Cen MT"/>
                        </a:defRPr>
                      </a:lvl7pPr>
                      <a:lvl8pPr marL="3200400" algn="l" defTabSz="914400" rtl="0" eaLnBrk="1" latinLnBrk="0" hangingPunct="1">
                        <a:defRPr sz="1800" kern="1200">
                          <a:solidFill>
                            <a:schemeClr val="lt1"/>
                          </a:solidFill>
                          <a:latin typeface="Tw Cen MT"/>
                        </a:defRPr>
                      </a:lvl8pPr>
                      <a:lvl9pPr marL="3657600" algn="l" defTabSz="914400" rtl="0" eaLnBrk="1" latinLnBrk="0" hangingPunct="1">
                        <a:defRPr sz="1800" kern="1200">
                          <a:solidFill>
                            <a:schemeClr val="lt1"/>
                          </a:solidFill>
                          <a:latin typeface="Tw Cen MT"/>
                        </a:defRPr>
                      </a:lvl9pPr>
                    </a:lstStyle>
                    <a:p>
                      <a:pPr algn="ctr"/>
                      <a:r>
                        <a:rPr lang="de-DE" sz="2000" dirty="0">
                          <a:solidFill>
                            <a:schemeClr val="bg1"/>
                          </a:solidFill>
                        </a:rPr>
                        <a:t>77</a:t>
                      </a:r>
                    </a:p>
                  </a:txBody>
                  <a:tcPr anchor="ctr"/>
                </a:tc>
                <a:tc>
                  <a:txBody>
                    <a:bodyPr/>
                    <a:lstStyle>
                      <a:lvl1pPr marL="0" algn="l" defTabSz="914400" rtl="0" eaLnBrk="1" latinLnBrk="0" hangingPunct="1">
                        <a:defRPr sz="1800" kern="1200">
                          <a:solidFill>
                            <a:schemeClr val="lt1"/>
                          </a:solidFill>
                          <a:latin typeface="Tw Cen MT"/>
                        </a:defRPr>
                      </a:lvl1pPr>
                      <a:lvl2pPr marL="457200" algn="l" defTabSz="914400" rtl="0" eaLnBrk="1" latinLnBrk="0" hangingPunct="1">
                        <a:defRPr sz="1800" kern="1200">
                          <a:solidFill>
                            <a:schemeClr val="lt1"/>
                          </a:solidFill>
                          <a:latin typeface="Tw Cen MT"/>
                        </a:defRPr>
                      </a:lvl2pPr>
                      <a:lvl3pPr marL="914400" algn="l" defTabSz="914400" rtl="0" eaLnBrk="1" latinLnBrk="0" hangingPunct="1">
                        <a:defRPr sz="1800" kern="1200">
                          <a:solidFill>
                            <a:schemeClr val="lt1"/>
                          </a:solidFill>
                          <a:latin typeface="Tw Cen MT"/>
                        </a:defRPr>
                      </a:lvl3pPr>
                      <a:lvl4pPr marL="1371600" algn="l" defTabSz="914400" rtl="0" eaLnBrk="1" latinLnBrk="0" hangingPunct="1">
                        <a:defRPr sz="1800" kern="1200">
                          <a:solidFill>
                            <a:schemeClr val="lt1"/>
                          </a:solidFill>
                          <a:latin typeface="Tw Cen MT"/>
                        </a:defRPr>
                      </a:lvl4pPr>
                      <a:lvl5pPr marL="1828800" algn="l" defTabSz="914400" rtl="0" eaLnBrk="1" latinLnBrk="0" hangingPunct="1">
                        <a:defRPr sz="1800" kern="1200">
                          <a:solidFill>
                            <a:schemeClr val="lt1"/>
                          </a:solidFill>
                          <a:latin typeface="Tw Cen MT"/>
                        </a:defRPr>
                      </a:lvl5pPr>
                      <a:lvl6pPr marL="2286000" algn="l" defTabSz="914400" rtl="0" eaLnBrk="1" latinLnBrk="0" hangingPunct="1">
                        <a:defRPr sz="1800" kern="1200">
                          <a:solidFill>
                            <a:schemeClr val="lt1"/>
                          </a:solidFill>
                          <a:latin typeface="Tw Cen MT"/>
                        </a:defRPr>
                      </a:lvl6pPr>
                      <a:lvl7pPr marL="2743200" algn="l" defTabSz="914400" rtl="0" eaLnBrk="1" latinLnBrk="0" hangingPunct="1">
                        <a:defRPr sz="1800" kern="1200">
                          <a:solidFill>
                            <a:schemeClr val="lt1"/>
                          </a:solidFill>
                          <a:latin typeface="Tw Cen MT"/>
                        </a:defRPr>
                      </a:lvl7pPr>
                      <a:lvl8pPr marL="3200400" algn="l" defTabSz="914400" rtl="0" eaLnBrk="1" latinLnBrk="0" hangingPunct="1">
                        <a:defRPr sz="1800" kern="1200">
                          <a:solidFill>
                            <a:schemeClr val="lt1"/>
                          </a:solidFill>
                          <a:latin typeface="Tw Cen MT"/>
                        </a:defRPr>
                      </a:lvl8pPr>
                      <a:lvl9pPr marL="3657600" algn="l" defTabSz="914400" rtl="0" eaLnBrk="1" latinLnBrk="0" hangingPunct="1">
                        <a:defRPr sz="1800" kern="1200">
                          <a:solidFill>
                            <a:schemeClr val="lt1"/>
                          </a:solidFill>
                          <a:latin typeface="Tw Cen MT"/>
                        </a:defRPr>
                      </a:lvl9pPr>
                    </a:lstStyle>
                    <a:p>
                      <a:pPr algn="ctr"/>
                      <a:endParaRPr lang="de-DE" sz="2000" dirty="0">
                        <a:solidFill>
                          <a:schemeClr val="bg1"/>
                        </a:solidFill>
                      </a:endParaRPr>
                    </a:p>
                  </a:txBody>
                  <a:tcPr anchor="ctr"/>
                </a:tc>
                <a:extLst>
                  <a:ext uri="{0D108BD9-81ED-4DB2-BD59-A6C34878D82A}">
                    <a16:rowId xmlns:a16="http://schemas.microsoft.com/office/drawing/2014/main" val="10002"/>
                  </a:ext>
                </a:extLst>
              </a:tr>
            </a:tbl>
          </a:graphicData>
        </a:graphic>
      </p:graphicFrame>
      <p:sp>
        <p:nvSpPr>
          <p:cNvPr id="4" name="Textfeld 3">
            <a:extLst>
              <a:ext uri="{FF2B5EF4-FFF2-40B4-BE49-F238E27FC236}">
                <a16:creationId xmlns:a16="http://schemas.microsoft.com/office/drawing/2014/main" id="{9E1B6E6F-BD20-44A9-A47A-5DDE1624DF09}"/>
              </a:ext>
            </a:extLst>
          </p:cNvPr>
          <p:cNvSpPr txBox="1"/>
          <p:nvPr/>
        </p:nvSpPr>
        <p:spPr>
          <a:xfrm>
            <a:off x="251520" y="3429000"/>
            <a:ext cx="4384662" cy="369332"/>
          </a:xfrm>
          <a:prstGeom prst="rect">
            <a:avLst/>
          </a:prstGeom>
          <a:noFill/>
        </p:spPr>
        <p:txBody>
          <a:bodyPr wrap="none" rtlCol="0">
            <a:spAutoFit/>
          </a:bodyPr>
          <a:lstStyle/>
          <a:p>
            <a:r>
              <a:rPr lang="de-DE" dirty="0"/>
              <a:t>Ort: X, 53° n. Br. , 6° w. L. , 68m über NN</a:t>
            </a:r>
          </a:p>
        </p:txBody>
      </p:sp>
    </p:spTree>
    <p:extLst>
      <p:ext uri="{BB962C8B-B14F-4D97-AF65-F5344CB8AC3E}">
        <p14:creationId xmlns:p14="http://schemas.microsoft.com/office/powerpoint/2010/main" val="30418527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7E2C0C4E-5984-4623-A28E-D5CFB370D9FE}"/>
              </a:ext>
            </a:extLst>
          </p:cNvPr>
          <p:cNvPicPr>
            <a:picLocks noChangeAspect="1"/>
          </p:cNvPicPr>
          <p:nvPr/>
        </p:nvPicPr>
        <p:blipFill>
          <a:blip r:embed="rId4"/>
          <a:stretch>
            <a:fillRect/>
          </a:stretch>
        </p:blipFill>
        <p:spPr>
          <a:xfrm>
            <a:off x="0" y="2131390"/>
            <a:ext cx="5163760" cy="4419983"/>
          </a:xfrm>
          <a:prstGeom prst="rect">
            <a:avLst/>
          </a:prstGeom>
        </p:spPr>
      </p:pic>
      <p:pic>
        <p:nvPicPr>
          <p:cNvPr id="5" name="Grafik 4">
            <a:extLst>
              <a:ext uri="{FF2B5EF4-FFF2-40B4-BE49-F238E27FC236}">
                <a16:creationId xmlns:a16="http://schemas.microsoft.com/office/drawing/2014/main" id="{4B8E7F17-8AAC-4917-84A5-7FDFAF426D83}"/>
              </a:ext>
            </a:extLst>
          </p:cNvPr>
          <p:cNvPicPr>
            <a:picLocks noChangeAspect="1"/>
          </p:cNvPicPr>
          <p:nvPr/>
        </p:nvPicPr>
        <p:blipFill>
          <a:blip r:embed="rId5"/>
          <a:stretch>
            <a:fillRect/>
          </a:stretch>
        </p:blipFill>
        <p:spPr>
          <a:xfrm>
            <a:off x="5039935" y="2596839"/>
            <a:ext cx="4104065" cy="3489083"/>
          </a:xfrm>
          <a:prstGeom prst="rect">
            <a:avLst/>
          </a:prstGeom>
        </p:spPr>
      </p:pic>
      <p:sp>
        <p:nvSpPr>
          <p:cNvPr id="7" name="Rechteck 6">
            <a:extLst>
              <a:ext uri="{FF2B5EF4-FFF2-40B4-BE49-F238E27FC236}">
                <a16:creationId xmlns:a16="http://schemas.microsoft.com/office/drawing/2014/main" id="{553FA78F-D8DF-4AE2-99CE-93F496E34FF4}"/>
              </a:ext>
            </a:extLst>
          </p:cNvPr>
          <p:cNvSpPr/>
          <p:nvPr/>
        </p:nvSpPr>
        <p:spPr>
          <a:xfrm>
            <a:off x="1" y="76200"/>
            <a:ext cx="9143999" cy="1938992"/>
          </a:xfrm>
          <a:prstGeom prst="rect">
            <a:avLst/>
          </a:prstGeom>
        </p:spPr>
        <p:txBody>
          <a:bodyPr wrap="square">
            <a:spAutoFit/>
          </a:bodyPr>
          <a:lstStyle/>
          <a:p>
            <a:r>
              <a:rPr lang="de-DE" sz="2400" dirty="0">
                <a:latin typeface="Cambria" panose="02040503050406030204" pitchFamily="18" charset="0"/>
                <a:cs typeface="Cambria" panose="02040503050406030204" pitchFamily="18" charset="0"/>
              </a:rPr>
              <a:t>Folge der Erdrotation und Erdrevolution:</a:t>
            </a:r>
          </a:p>
          <a:p>
            <a:pPr marL="285750" indent="-285750">
              <a:buFont typeface="Arial" panose="020B0604020202020204" pitchFamily="34" charset="0"/>
              <a:buChar char="•"/>
            </a:pPr>
            <a:r>
              <a:rPr lang="de-DE" sz="2400" dirty="0">
                <a:latin typeface="Cambria" panose="02040503050406030204" pitchFamily="18" charset="0"/>
                <a:cs typeface="Cambria" panose="02040503050406030204" pitchFamily="18" charset="0"/>
              </a:rPr>
              <a:t>Dadurch entstehen weltweit 3 Strömungsmuster in der Atmosphäre, jeweils für eine Halbkugel. Bei diesen drei Zellen handelt es sich um die </a:t>
            </a:r>
            <a:r>
              <a:rPr lang="de-DE" sz="2400" b="1" dirty="0">
                <a:latin typeface="Cambria" panose="02040503050406030204" pitchFamily="18" charset="0"/>
                <a:cs typeface="Cambria" panose="02040503050406030204" pitchFamily="18" charset="0"/>
              </a:rPr>
              <a:t>tropische Zelle</a:t>
            </a:r>
            <a:r>
              <a:rPr lang="de-DE" sz="2400" dirty="0">
                <a:latin typeface="Cambria" panose="02040503050406030204" pitchFamily="18" charset="0"/>
                <a:cs typeface="Cambria" panose="02040503050406030204" pitchFamily="18" charset="0"/>
              </a:rPr>
              <a:t> (auch Hadley Zelle genannt), die</a:t>
            </a:r>
            <a:r>
              <a:rPr lang="de-DE" sz="2400" b="1" dirty="0">
                <a:latin typeface="Cambria" panose="02040503050406030204" pitchFamily="18" charset="0"/>
                <a:cs typeface="Cambria" panose="02040503050406030204" pitchFamily="18" charset="0"/>
              </a:rPr>
              <a:t> Zelle der mittleren Breiten</a:t>
            </a:r>
            <a:r>
              <a:rPr lang="de-DE" sz="2400" dirty="0">
                <a:latin typeface="Cambria" panose="02040503050406030204" pitchFamily="18" charset="0"/>
                <a:cs typeface="Cambria" panose="02040503050406030204" pitchFamily="18" charset="0"/>
              </a:rPr>
              <a:t> und die</a:t>
            </a:r>
            <a:r>
              <a:rPr lang="de-DE" sz="2400" b="1" dirty="0">
                <a:latin typeface="Cambria" panose="02040503050406030204" pitchFamily="18" charset="0"/>
                <a:cs typeface="Cambria" panose="02040503050406030204" pitchFamily="18" charset="0"/>
              </a:rPr>
              <a:t> polare Zelle</a:t>
            </a:r>
            <a:r>
              <a:rPr lang="de-DE" sz="2400" dirty="0">
                <a:latin typeface="Cambria" panose="02040503050406030204" pitchFamily="18" charset="0"/>
                <a:cs typeface="Cambria" panose="02040503050406030204" pitchFamily="18" charset="0"/>
              </a:rPr>
              <a:t>.</a:t>
            </a:r>
            <a:endParaRPr lang="de-DE" sz="2400" dirty="0">
              <a:latin typeface="Arial Unicode MS"/>
            </a:endParaRPr>
          </a:p>
        </p:txBody>
      </p:sp>
    </p:spTree>
    <p:extLst>
      <p:ext uri="{BB962C8B-B14F-4D97-AF65-F5344CB8AC3E}">
        <p14:creationId xmlns:p14="http://schemas.microsoft.com/office/powerpoint/2010/main" val="42045338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781B33F8-B463-448C-AB3E-875BD03A81BC}"/>
              </a:ext>
            </a:extLst>
          </p:cNvPr>
          <p:cNvPicPr>
            <a:picLocks noChangeAspect="1"/>
          </p:cNvPicPr>
          <p:nvPr/>
        </p:nvPicPr>
        <p:blipFill>
          <a:blip r:embed="rId4"/>
          <a:stretch>
            <a:fillRect/>
          </a:stretch>
        </p:blipFill>
        <p:spPr>
          <a:xfrm>
            <a:off x="-19451" y="128365"/>
            <a:ext cx="9182901" cy="6601270"/>
          </a:xfrm>
          <a:prstGeom prst="rect">
            <a:avLst/>
          </a:prstGeom>
        </p:spPr>
      </p:pic>
    </p:spTree>
    <p:extLst>
      <p:ext uri="{BB962C8B-B14F-4D97-AF65-F5344CB8AC3E}">
        <p14:creationId xmlns:p14="http://schemas.microsoft.com/office/powerpoint/2010/main" val="32460624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626A59A2-F612-410F-A460-66459EC4E818}"/>
              </a:ext>
            </a:extLst>
          </p:cNvPr>
          <p:cNvSpPr txBox="1"/>
          <p:nvPr/>
        </p:nvSpPr>
        <p:spPr>
          <a:xfrm>
            <a:off x="1247803" y="41564"/>
            <a:ext cx="7062959" cy="1077218"/>
          </a:xfrm>
          <a:prstGeom prst="rect">
            <a:avLst/>
          </a:prstGeom>
          <a:noFill/>
        </p:spPr>
        <p:txBody>
          <a:bodyPr wrap="none" rtlCol="0">
            <a:spAutoFit/>
          </a:bodyPr>
          <a:lstStyle/>
          <a:p>
            <a:pPr algn="ctr"/>
            <a:r>
              <a:rPr lang="de-DE" sz="3200" dirty="0"/>
              <a:t>Corioliskraft – Ursache für Ablenkung</a:t>
            </a:r>
          </a:p>
          <a:p>
            <a:pPr algn="ctr"/>
            <a:r>
              <a:rPr lang="de-DE" sz="3200" dirty="0"/>
              <a:t>des Windes </a:t>
            </a:r>
          </a:p>
        </p:txBody>
      </p:sp>
      <p:pic>
        <p:nvPicPr>
          <p:cNvPr id="5" name="Grafik 4">
            <a:extLst>
              <a:ext uri="{FF2B5EF4-FFF2-40B4-BE49-F238E27FC236}">
                <a16:creationId xmlns:a16="http://schemas.microsoft.com/office/drawing/2014/main" id="{9FB15B08-779C-4A2B-AE08-B62470F38869}"/>
              </a:ext>
            </a:extLst>
          </p:cNvPr>
          <p:cNvPicPr>
            <a:picLocks noChangeAspect="1"/>
          </p:cNvPicPr>
          <p:nvPr/>
        </p:nvPicPr>
        <p:blipFill>
          <a:blip r:embed="rId4"/>
          <a:stretch>
            <a:fillRect/>
          </a:stretch>
        </p:blipFill>
        <p:spPr>
          <a:xfrm>
            <a:off x="91440" y="1950985"/>
            <a:ext cx="9144000" cy="3340839"/>
          </a:xfrm>
          <a:prstGeom prst="rect">
            <a:avLst/>
          </a:prstGeom>
        </p:spPr>
      </p:pic>
    </p:spTree>
    <p:extLst>
      <p:ext uri="{BB962C8B-B14F-4D97-AF65-F5344CB8AC3E}">
        <p14:creationId xmlns:p14="http://schemas.microsoft.com/office/powerpoint/2010/main" val="22957308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DB4D5E21-F17F-4267-8E2F-36D19C728F32}"/>
              </a:ext>
            </a:extLst>
          </p:cNvPr>
          <p:cNvSpPr/>
          <p:nvPr/>
        </p:nvSpPr>
        <p:spPr>
          <a:xfrm>
            <a:off x="0" y="197346"/>
            <a:ext cx="9144000" cy="6001643"/>
          </a:xfrm>
          <a:prstGeom prst="rect">
            <a:avLst/>
          </a:prstGeom>
        </p:spPr>
        <p:txBody>
          <a:bodyPr wrap="square">
            <a:spAutoFit/>
          </a:bodyPr>
          <a:lstStyle/>
          <a:p>
            <a:r>
              <a:rPr lang="de-DE" sz="2400" b="1" dirty="0">
                <a:latin typeface="Arial Unicode MS"/>
              </a:rPr>
              <a:t>Hauptgründe für die Verschiedenartigkeit von globalen Strömungen und Druckzonen:</a:t>
            </a:r>
            <a:endParaRPr lang="de-DE" sz="2400" dirty="0">
              <a:latin typeface="Arial Unicode MS"/>
            </a:endParaRPr>
          </a:p>
          <a:p>
            <a:pPr marL="342900" lvl="0" indent="-342900">
              <a:buFont typeface="+mj-lt"/>
              <a:buAutoNum type="arabicPeriod"/>
            </a:pPr>
            <a:r>
              <a:rPr lang="de-DE" sz="2400" dirty="0">
                <a:latin typeface="Calibri" panose="020F0502020204030204" pitchFamily="34" charset="0"/>
              </a:rPr>
              <a:t>Die Oberfläche der Erde ist nicht einheitlich oder glatt. Ungleichmäßige Erwärmung infolge des Wechselspiels von Land und Wasser findet statt.</a:t>
            </a:r>
            <a:endParaRPr lang="de-DE" sz="2400" dirty="0">
              <a:latin typeface="Arial Unicode MS"/>
            </a:endParaRPr>
          </a:p>
          <a:p>
            <a:pPr marL="342900" lvl="0" indent="-342900">
              <a:buFont typeface="+mj-lt"/>
              <a:buAutoNum type="arabicPeriod"/>
            </a:pPr>
            <a:r>
              <a:rPr lang="de-DE" sz="2400" dirty="0">
                <a:latin typeface="Calibri" panose="020F0502020204030204" pitchFamily="34" charset="0"/>
              </a:rPr>
              <a:t>Der Wind selbst kann instabil werden und lokale Strömungen und Turbulenzen ausbilden, in der Fachsprache als "Eddies" bezeichnet.</a:t>
            </a:r>
            <a:endParaRPr lang="de-DE" sz="2400" dirty="0">
              <a:latin typeface="Arial Unicode MS"/>
            </a:endParaRPr>
          </a:p>
          <a:p>
            <a:pPr marL="342900" lvl="0" indent="-342900">
              <a:buFont typeface="+mj-lt"/>
              <a:buAutoNum type="arabicPeriod"/>
            </a:pPr>
            <a:r>
              <a:rPr lang="de-DE" sz="2400" dirty="0">
                <a:latin typeface="Calibri" panose="020F0502020204030204" pitchFamily="34" charset="0"/>
              </a:rPr>
              <a:t>Die Erde dreht sich um die eigene Achse und lenkt den Wind ab (Coriolis-Kraft).</a:t>
            </a:r>
            <a:endParaRPr lang="de-DE" sz="2400" dirty="0">
              <a:latin typeface="Arial Unicode MS"/>
            </a:endParaRPr>
          </a:p>
          <a:p>
            <a:pPr marL="342900" lvl="0" indent="-342900">
              <a:buFont typeface="+mj-lt"/>
              <a:buAutoNum type="arabicPeriod"/>
            </a:pPr>
            <a:r>
              <a:rPr lang="de-DE" sz="2400" dirty="0">
                <a:latin typeface="Calibri" panose="020F0502020204030204" pitchFamily="34" charset="0"/>
              </a:rPr>
              <a:t>Da die Erdachse geneigt ist, verbleibt das Maximum der Sonnenstrahlung nicht über dem Äquator, sondern wandert über das Jahr hinweg zwischen dem nördlichen Wendekreis (23,5 ° N) und dem südlichen Wendekreis (23,5° S).</a:t>
            </a:r>
            <a:endParaRPr lang="de-DE" sz="2400" dirty="0">
              <a:latin typeface="Arial Unicode MS"/>
            </a:endParaRPr>
          </a:p>
          <a:p>
            <a:r>
              <a:rPr lang="de-DE" sz="2400" dirty="0">
                <a:latin typeface="Calibri" panose="020F0502020204030204" pitchFamily="34" charset="0"/>
              </a:rPr>
              <a:t>Infolgedessen gibt es semi-permanente (also nicht konstante, sondern wandernde) Hoch- und Tiefdruckgebiete. Sie variieren in ihrer Stärke und Lage über das Jahr hinweg.</a:t>
            </a:r>
            <a:endParaRPr lang="de-DE" sz="2400" dirty="0">
              <a:latin typeface="Arial Unicode MS"/>
            </a:endParaRPr>
          </a:p>
        </p:txBody>
      </p:sp>
    </p:spTree>
    <p:extLst>
      <p:ext uri="{BB962C8B-B14F-4D97-AF65-F5344CB8AC3E}">
        <p14:creationId xmlns:p14="http://schemas.microsoft.com/office/powerpoint/2010/main" val="5577177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4593F7DC-16DF-47BE-A988-2D7D87BFAB96}"/>
              </a:ext>
            </a:extLst>
          </p:cNvPr>
          <p:cNvSpPr txBox="1"/>
          <p:nvPr/>
        </p:nvSpPr>
        <p:spPr>
          <a:xfrm>
            <a:off x="2114136" y="121118"/>
            <a:ext cx="4974439" cy="707886"/>
          </a:xfrm>
          <a:prstGeom prst="rect">
            <a:avLst/>
          </a:prstGeom>
          <a:noFill/>
        </p:spPr>
        <p:txBody>
          <a:bodyPr wrap="none" rtlCol="0">
            <a:spAutoFit/>
          </a:bodyPr>
          <a:lstStyle/>
          <a:p>
            <a:r>
              <a:rPr lang="de-DE" sz="4000" dirty="0"/>
              <a:t>Die Passatzirkulation</a:t>
            </a:r>
          </a:p>
        </p:txBody>
      </p:sp>
      <p:sp>
        <p:nvSpPr>
          <p:cNvPr id="3" name="Rechteck 2">
            <a:extLst>
              <a:ext uri="{FF2B5EF4-FFF2-40B4-BE49-F238E27FC236}">
                <a16:creationId xmlns:a16="http://schemas.microsoft.com/office/drawing/2014/main" id="{AB0A7CA6-0243-4CF2-B1BE-C028530E012E}"/>
              </a:ext>
            </a:extLst>
          </p:cNvPr>
          <p:cNvSpPr/>
          <p:nvPr/>
        </p:nvSpPr>
        <p:spPr>
          <a:xfrm>
            <a:off x="141317" y="769070"/>
            <a:ext cx="9002683" cy="2031325"/>
          </a:xfrm>
          <a:prstGeom prst="rect">
            <a:avLst/>
          </a:prstGeom>
        </p:spPr>
        <p:txBody>
          <a:bodyPr wrap="square">
            <a:spAutoFit/>
          </a:bodyPr>
          <a:lstStyle/>
          <a:p>
            <a:pPr>
              <a:spcAft>
                <a:spcPts val="0"/>
              </a:spcAft>
              <a:tabLst>
                <a:tab pos="409575" algn="l"/>
                <a:tab pos="2858770" algn="ctr"/>
              </a:tabLst>
            </a:pPr>
            <a:r>
              <a:rPr lang="de-DE" b="1" dirty="0">
                <a:latin typeface="Times New Roman" panose="02020603050405020304" pitchFamily="18" charset="0"/>
                <a:ea typeface="Times New Roman" panose="02020603050405020304" pitchFamily="18" charset="0"/>
              </a:rPr>
              <a:t> </a:t>
            </a:r>
            <a:r>
              <a:rPr lang="de-DE" dirty="0">
                <a:latin typeface="Times New Roman" panose="02020603050405020304" pitchFamily="18" charset="0"/>
                <a:ea typeface="Times New Roman" panose="02020603050405020304" pitchFamily="18" charset="0"/>
              </a:rPr>
              <a:t>Die </a:t>
            </a:r>
            <a:r>
              <a:rPr lang="de-DE" b="1" dirty="0">
                <a:latin typeface="Times New Roman" panose="02020603050405020304" pitchFamily="18" charset="0"/>
                <a:ea typeface="Times New Roman" panose="02020603050405020304" pitchFamily="18" charset="0"/>
              </a:rPr>
              <a:t>Passate</a:t>
            </a:r>
            <a:r>
              <a:rPr lang="de-DE" dirty="0">
                <a:latin typeface="Times New Roman" panose="02020603050405020304" pitchFamily="18" charset="0"/>
                <a:ea typeface="Times New Roman" panose="02020603050405020304" pitchFamily="18" charset="0"/>
              </a:rPr>
              <a:t> sind richtungsbeständige Luftströmungen. Ihr Ursprung befindet sich in den Antizyklonen (Hochdruckgebiete bei 30-35°nördlicher bzw. südlicher Breite). In diesen Antizyklonen steigen die Luftmassen ab, erwärmen sich und lassen einen hohen Luftdruck in Bodennähe entstehen.</a:t>
            </a:r>
            <a:endParaRPr lang="de-DE" dirty="0">
              <a:latin typeface="Arial Unicode MS"/>
            </a:endParaRPr>
          </a:p>
          <a:p>
            <a:pPr>
              <a:spcAft>
                <a:spcPts val="0"/>
              </a:spcAft>
              <a:tabLst>
                <a:tab pos="409575" algn="l"/>
                <a:tab pos="2858770" algn="ctr"/>
              </a:tabLst>
            </a:pPr>
            <a:r>
              <a:rPr lang="de-DE" dirty="0">
                <a:latin typeface="Times New Roman" panose="02020603050405020304" pitchFamily="18" charset="0"/>
                <a:ea typeface="Times New Roman" panose="02020603050405020304" pitchFamily="18" charset="0"/>
              </a:rPr>
              <a:t>Die Luftteilchen folgen dann einem meridionalen Druckgefälle in Richtung Äquator (Äquatoriale Tiefdruckrinne). Dabei werden die Luftteilchen durch die Erdrotation abgelenkt und zu einer nordöstlichen bzw. südöstlichen Luftströmung, den sogenannten Passaten.</a:t>
            </a:r>
            <a:endParaRPr lang="de-DE" dirty="0">
              <a:latin typeface="Arial Unicode MS"/>
            </a:endParaRPr>
          </a:p>
        </p:txBody>
      </p:sp>
      <p:sp>
        <p:nvSpPr>
          <p:cNvPr id="5" name="Textfeld 4">
            <a:extLst>
              <a:ext uri="{FF2B5EF4-FFF2-40B4-BE49-F238E27FC236}">
                <a16:creationId xmlns:a16="http://schemas.microsoft.com/office/drawing/2014/main" id="{9CE3E8B4-8A13-4E64-B825-2B4963D35A9F}"/>
              </a:ext>
            </a:extLst>
          </p:cNvPr>
          <p:cNvSpPr txBox="1"/>
          <p:nvPr/>
        </p:nvSpPr>
        <p:spPr>
          <a:xfrm>
            <a:off x="2626821" y="5910350"/>
            <a:ext cx="889987" cy="369332"/>
          </a:xfrm>
          <a:prstGeom prst="rect">
            <a:avLst/>
          </a:prstGeom>
          <a:noFill/>
        </p:spPr>
        <p:txBody>
          <a:bodyPr wrap="none" rtlCol="0">
            <a:spAutoFit/>
          </a:bodyPr>
          <a:lstStyle/>
          <a:p>
            <a:r>
              <a:rPr lang="de-DE" dirty="0"/>
              <a:t>Passat</a:t>
            </a:r>
          </a:p>
        </p:txBody>
      </p:sp>
      <p:sp>
        <p:nvSpPr>
          <p:cNvPr id="7" name="Textfeld 6">
            <a:extLst>
              <a:ext uri="{FF2B5EF4-FFF2-40B4-BE49-F238E27FC236}">
                <a16:creationId xmlns:a16="http://schemas.microsoft.com/office/drawing/2014/main" id="{E1BB6CF1-C657-41D3-B2AC-EB3D03B3B66A}"/>
              </a:ext>
            </a:extLst>
          </p:cNvPr>
          <p:cNvSpPr txBox="1"/>
          <p:nvPr/>
        </p:nvSpPr>
        <p:spPr>
          <a:xfrm>
            <a:off x="5921432" y="5945388"/>
            <a:ext cx="889987" cy="369332"/>
          </a:xfrm>
          <a:prstGeom prst="rect">
            <a:avLst/>
          </a:prstGeom>
          <a:noFill/>
        </p:spPr>
        <p:txBody>
          <a:bodyPr wrap="none" rtlCol="0">
            <a:spAutoFit/>
          </a:bodyPr>
          <a:lstStyle/>
          <a:p>
            <a:r>
              <a:rPr lang="de-DE" dirty="0"/>
              <a:t>Passat</a:t>
            </a:r>
          </a:p>
        </p:txBody>
      </p:sp>
      <p:grpSp>
        <p:nvGrpSpPr>
          <p:cNvPr id="14" name="Gruppieren 13">
            <a:extLst>
              <a:ext uri="{FF2B5EF4-FFF2-40B4-BE49-F238E27FC236}">
                <a16:creationId xmlns:a16="http://schemas.microsoft.com/office/drawing/2014/main" id="{38F8E967-DEC1-40CB-B6AE-9D8C3E3FDFC5}"/>
              </a:ext>
            </a:extLst>
          </p:cNvPr>
          <p:cNvGrpSpPr/>
          <p:nvPr/>
        </p:nvGrpSpPr>
        <p:grpSpPr>
          <a:xfrm>
            <a:off x="676035" y="2800395"/>
            <a:ext cx="8110518" cy="4057605"/>
            <a:chOff x="646678" y="3038469"/>
            <a:chExt cx="7933246" cy="3819531"/>
          </a:xfrm>
        </p:grpSpPr>
        <p:pic>
          <p:nvPicPr>
            <p:cNvPr id="4" name="Grafik 3">
              <a:extLst>
                <a:ext uri="{FF2B5EF4-FFF2-40B4-BE49-F238E27FC236}">
                  <a16:creationId xmlns:a16="http://schemas.microsoft.com/office/drawing/2014/main" id="{B62383F6-B0EB-4D74-A6B7-6051458914DB}"/>
                </a:ext>
              </a:extLst>
            </p:cNvPr>
            <p:cNvPicPr>
              <a:picLocks noChangeAspect="1"/>
            </p:cNvPicPr>
            <p:nvPr/>
          </p:nvPicPr>
          <p:blipFill>
            <a:blip r:embed="rId4"/>
            <a:stretch>
              <a:fillRect/>
            </a:stretch>
          </p:blipFill>
          <p:spPr>
            <a:xfrm>
              <a:off x="646678" y="3038469"/>
              <a:ext cx="7617604" cy="3819531"/>
            </a:xfrm>
            <a:prstGeom prst="rect">
              <a:avLst/>
            </a:prstGeom>
          </p:spPr>
        </p:pic>
        <p:sp>
          <p:nvSpPr>
            <p:cNvPr id="8" name="Flussdiagramm: Verbinder 7">
              <a:extLst>
                <a:ext uri="{FF2B5EF4-FFF2-40B4-BE49-F238E27FC236}">
                  <a16:creationId xmlns:a16="http://schemas.microsoft.com/office/drawing/2014/main" id="{A78107E6-2E25-4CAC-9947-5CB2A87E021E}"/>
                </a:ext>
              </a:extLst>
            </p:cNvPr>
            <p:cNvSpPr/>
            <p:nvPr/>
          </p:nvSpPr>
          <p:spPr>
            <a:xfrm>
              <a:off x="1412041" y="5393656"/>
              <a:ext cx="457200" cy="457200"/>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H</a:t>
              </a:r>
            </a:p>
          </p:txBody>
        </p:sp>
        <p:sp>
          <p:nvSpPr>
            <p:cNvPr id="9" name="Flussdiagramm: Verbinder 8">
              <a:extLst>
                <a:ext uri="{FF2B5EF4-FFF2-40B4-BE49-F238E27FC236}">
                  <a16:creationId xmlns:a16="http://schemas.microsoft.com/office/drawing/2014/main" id="{CE6DFD79-C3C9-41B0-85D7-93B34A634063}"/>
                </a:ext>
              </a:extLst>
            </p:cNvPr>
            <p:cNvSpPr/>
            <p:nvPr/>
          </p:nvSpPr>
          <p:spPr>
            <a:xfrm>
              <a:off x="7591168" y="5393656"/>
              <a:ext cx="457200" cy="457200"/>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H</a:t>
              </a:r>
            </a:p>
          </p:txBody>
        </p:sp>
        <p:sp>
          <p:nvSpPr>
            <p:cNvPr id="10" name="Flussdiagramm: Verbinder 9">
              <a:extLst>
                <a:ext uri="{FF2B5EF4-FFF2-40B4-BE49-F238E27FC236}">
                  <a16:creationId xmlns:a16="http://schemas.microsoft.com/office/drawing/2014/main" id="{07E17231-FDF9-4A67-8C70-58F6AD910E6F}"/>
                </a:ext>
              </a:extLst>
            </p:cNvPr>
            <p:cNvSpPr/>
            <p:nvPr/>
          </p:nvSpPr>
          <p:spPr>
            <a:xfrm>
              <a:off x="4455480" y="3200400"/>
              <a:ext cx="457200" cy="457200"/>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H</a:t>
              </a:r>
            </a:p>
          </p:txBody>
        </p:sp>
        <p:sp>
          <p:nvSpPr>
            <p:cNvPr id="11" name="Flussdiagramm: Verbinder 10">
              <a:extLst>
                <a:ext uri="{FF2B5EF4-FFF2-40B4-BE49-F238E27FC236}">
                  <a16:creationId xmlns:a16="http://schemas.microsoft.com/office/drawing/2014/main" id="{8F619F31-ADBE-43F1-B67F-2D4BB33D57EE}"/>
                </a:ext>
              </a:extLst>
            </p:cNvPr>
            <p:cNvSpPr/>
            <p:nvPr/>
          </p:nvSpPr>
          <p:spPr>
            <a:xfrm>
              <a:off x="4571999" y="6279682"/>
              <a:ext cx="457200" cy="457200"/>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T</a:t>
              </a:r>
            </a:p>
          </p:txBody>
        </p:sp>
        <p:sp>
          <p:nvSpPr>
            <p:cNvPr id="12" name="Textfeld 11">
              <a:extLst>
                <a:ext uri="{FF2B5EF4-FFF2-40B4-BE49-F238E27FC236}">
                  <a16:creationId xmlns:a16="http://schemas.microsoft.com/office/drawing/2014/main" id="{B99B7E20-CEEA-4893-B175-8A419DF44332}"/>
                </a:ext>
              </a:extLst>
            </p:cNvPr>
            <p:cNvSpPr txBox="1"/>
            <p:nvPr/>
          </p:nvSpPr>
          <p:spPr>
            <a:xfrm>
              <a:off x="7215448" y="5009860"/>
              <a:ext cx="1364476" cy="369332"/>
            </a:xfrm>
            <a:prstGeom prst="rect">
              <a:avLst/>
            </a:prstGeom>
            <a:noFill/>
          </p:spPr>
          <p:txBody>
            <a:bodyPr wrap="none" rtlCol="0">
              <a:spAutoFit/>
            </a:bodyPr>
            <a:lstStyle/>
            <a:p>
              <a:r>
                <a:rPr lang="de-DE" dirty="0"/>
                <a:t>Antizyklone</a:t>
              </a:r>
            </a:p>
          </p:txBody>
        </p:sp>
        <p:sp>
          <p:nvSpPr>
            <p:cNvPr id="13" name="Textfeld 12">
              <a:extLst>
                <a:ext uri="{FF2B5EF4-FFF2-40B4-BE49-F238E27FC236}">
                  <a16:creationId xmlns:a16="http://schemas.microsoft.com/office/drawing/2014/main" id="{C96190B3-78EE-4F9B-A003-84CDA7951CE5}"/>
                </a:ext>
              </a:extLst>
            </p:cNvPr>
            <p:cNvSpPr txBox="1"/>
            <p:nvPr/>
          </p:nvSpPr>
          <p:spPr>
            <a:xfrm>
              <a:off x="1025237" y="5048334"/>
              <a:ext cx="1364476" cy="369332"/>
            </a:xfrm>
            <a:prstGeom prst="rect">
              <a:avLst/>
            </a:prstGeom>
            <a:noFill/>
          </p:spPr>
          <p:txBody>
            <a:bodyPr wrap="none" rtlCol="0">
              <a:spAutoFit/>
            </a:bodyPr>
            <a:lstStyle/>
            <a:p>
              <a:r>
                <a:rPr lang="de-DE" dirty="0"/>
                <a:t>Antizyklone</a:t>
              </a:r>
            </a:p>
          </p:txBody>
        </p:sp>
      </p:grpSp>
    </p:spTree>
    <p:extLst>
      <p:ext uri="{BB962C8B-B14F-4D97-AF65-F5344CB8AC3E}">
        <p14:creationId xmlns:p14="http://schemas.microsoft.com/office/powerpoint/2010/main" val="3821275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45B0802D-53C1-473B-B8A3-9ACC81218F36}"/>
              </a:ext>
            </a:extLst>
          </p:cNvPr>
          <p:cNvPicPr>
            <a:picLocks noChangeAspect="1"/>
          </p:cNvPicPr>
          <p:nvPr/>
        </p:nvPicPr>
        <p:blipFill>
          <a:blip r:embed="rId4"/>
          <a:stretch>
            <a:fillRect/>
          </a:stretch>
        </p:blipFill>
        <p:spPr>
          <a:xfrm>
            <a:off x="0" y="0"/>
            <a:ext cx="9144000" cy="6858000"/>
          </a:xfrm>
          <a:prstGeom prst="rect">
            <a:avLst/>
          </a:prstGeom>
        </p:spPr>
      </p:pic>
    </p:spTree>
    <p:extLst>
      <p:ext uri="{BB962C8B-B14F-4D97-AF65-F5344CB8AC3E}">
        <p14:creationId xmlns:p14="http://schemas.microsoft.com/office/powerpoint/2010/main" val="387235608"/>
      </p:ext>
    </p:extLst>
  </p:cSld>
  <p:clrMapOvr>
    <a:masterClrMapping/>
  </p:clrMapOvr>
</p:sld>
</file>

<file path=ppt/theme/theme1.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1915</Words>
  <Application>Microsoft Office PowerPoint</Application>
  <PresentationFormat>Bildschirmpräsentation (4:3)</PresentationFormat>
  <Paragraphs>476</Paragraphs>
  <Slides>38</Slides>
  <Notes>37</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38</vt:i4>
      </vt:variant>
    </vt:vector>
  </HeadingPairs>
  <TitlesOfParts>
    <vt:vector size="47" baseType="lpstr">
      <vt:lpstr>Arial</vt:lpstr>
      <vt:lpstr>Arial Unicode MS</vt:lpstr>
      <vt:lpstr>Calibri</vt:lpstr>
      <vt:lpstr>Cambria</vt:lpstr>
      <vt:lpstr>Times</vt:lpstr>
      <vt:lpstr>Times New Roman</vt:lpstr>
      <vt:lpstr>Tw Cen MT</vt:lpstr>
      <vt:lpstr>Wingdings</vt:lpstr>
      <vt:lpstr>Standarddesign</vt:lpstr>
      <vt:lpstr> Allgemeine Zirkulation der Atmosphäre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Allgemeine Zirkulation der Atmosphäre</dc:title>
  <dc:creator>Siegfried Schmidt</dc:creator>
  <cp:lastModifiedBy>Siegfried Schmidt</cp:lastModifiedBy>
  <cp:revision>96</cp:revision>
  <dcterms:created xsi:type="dcterms:W3CDTF">2018-01-25T16:22:55Z</dcterms:created>
  <dcterms:modified xsi:type="dcterms:W3CDTF">2025-05-23T16:11:41Z</dcterms:modified>
</cp:coreProperties>
</file>