
<file path=[Content_Types].xml><?xml version="1.0" encoding="utf-8"?>
<Types xmlns="http://schemas.openxmlformats.org/package/2006/content-types">
  <Default Extension="bin" ContentType="application/vnd.ms-office.vbaProject"/>
  <Default Extension="emf" ContentType="image/x-emf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sdx" ContentType="application/vnd.ms-visio.drawing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6"/>
  </p:notesMasterIdLst>
  <p:sldIdLst>
    <p:sldId id="256" r:id="rId3"/>
    <p:sldId id="279" r:id="rId4"/>
    <p:sldId id="281" r:id="rId5"/>
    <p:sldId id="282" r:id="rId6"/>
    <p:sldId id="283" r:id="rId7"/>
    <p:sldId id="284" r:id="rId8"/>
    <p:sldId id="285" r:id="rId9"/>
    <p:sldId id="292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277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D481"/>
    <a:srgbClr val="1DBBEF"/>
    <a:srgbClr val="DFF0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1496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microsoft.com/office/2006/relationships/vbaProject" Target="vbaProject.bin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3DAE57-DA5A-43C0-99DB-A9E5FC6B260E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F9A1F2-8B12-4594-995F-EB2BBF928E1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91678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8F169A-5BEA-4387-9ECA-2E049305C188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712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160789-29DA-2712-815F-61DC68A425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B24E9EB-76D2-F0F2-8D1D-EAA1B7C0F0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E4A063F9-8665-FE66-47B0-5DD6EA4851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C5D2C7E-BF42-2DEC-F51E-D120548C71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6195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CD2FEC-1E8F-0A36-CE8A-B9830A7EC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C112CF2-5232-F8F2-2B56-9FE7A9C5C6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C2E260B2-AAF9-4FFF-9D4D-4BF39C8564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49ABA72-3261-5D19-7A52-B65DC56082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237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288C8-B0EA-CE06-D132-7B65025DD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3722342-3AF1-BFB6-A422-A73F94D180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290E852-7F2C-58A8-ABA2-6A854E8DC1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A8E6C30-5116-7A65-1FBC-8BBA4A35A9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236563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7F0BC5-855B-43ED-780A-4C37ADF9D0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0D745E9-271C-E1D4-78FA-F4A6A9832C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8318632-2EA1-38AC-222F-25D66676A1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70D61A7-7C51-27C3-C011-BE77D1304B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80467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1F17E9-F2E6-CEE6-5706-89C14872A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DD51878A-CE42-BBCB-A138-FBCBB5462A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C2C7FCA-9330-B18E-D7B5-50A68ACD09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F34313E-EFBD-C39C-C43C-91ECCE4380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79744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03778-4864-ED95-6FCA-04B80CA765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A043BF65-00EC-AAE8-1309-A7D1DD5705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0AD0D716-24A1-741A-DEF9-3A4E5A66DF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F815997-F840-A68E-F093-9C8F31953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7992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D049A2-045D-A596-A6C4-10CDEDED4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528A77B3-C2B2-6782-00BD-32918FB30B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B28E335-84B5-337B-459D-9C4CF883F4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718BCBBC-5764-C01E-8AEE-8C70223F36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6187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4144F-E81B-1A8E-34F5-AD1BFC68CF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F73255AE-BC15-08E0-4CC6-2298211832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6797816-4659-AB00-748E-54985871AA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936BE4E-A7BE-785F-DF55-1C453EE0A3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08199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4FC6B7-2FA3-2092-A24A-60BDDBC45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871AEAE-9434-971E-F304-5BDADAD8D38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E7E14204-2622-E5C8-323C-A63C55BD4A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AB9D21C-9991-EBFA-D5D5-35B679B155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339338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207B33-CB67-6939-4C2D-B0CAE9D6D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E6018900-A01B-D93E-1CC1-2DB90D2D4E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C4CAD72-06B6-3DB1-B3A4-331C940E2F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8340236-7085-741D-CCF1-CCD19EBABA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57262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E8F643-ECC1-F145-AABE-784E2EBB63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03B45DC5-9020-E598-DB97-7BFB0833AB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AB2819B4-2250-714C-07CB-6D64036D5E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EC5B3EB-E12C-D5FE-4E74-FFAB8CFDB1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64676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2979D-B08B-CC05-733B-F60BCD4D91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0E68DE3-ADB2-5A57-9AA6-BBB1F774FB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20376E9-0A9E-AC5A-777C-85D795373D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DE11023-82B8-1C42-F414-1396A9FA57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8966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214CE2-3373-15E2-E0C8-BB2D75500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C833B6B-44CD-79F0-F3D1-14154AFC42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8C0B5708-F3DB-5FA9-70E9-05D819B859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876C131-984C-BB8C-F354-AEF1B2FE21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3209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4E12DB-6B33-9305-B89D-3ED74D08B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CB42E00-B893-9080-2F6B-060939E214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47DA3B69-142C-A066-1AA3-0D2D62897F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852CBD5-C6FD-BB8B-B924-1CF4DDF55D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5460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42E641-E375-7989-7129-16F51A98D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4F508A99-37F7-587F-D181-19ECE9C53C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F72DA02C-6B4C-BA9A-621D-86C7410956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ABA0DF5-FAAE-9330-A9DF-8808057C43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080345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F9F043-4DA2-E72D-75D2-8DEAA55E6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CD823698-01F2-D6FB-1D1B-166C27F8F4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950A593-D49C-CF6B-6EBD-740A6FA44D5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CEDB754-D869-BBCA-054E-257C4D20F5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70006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219954-3475-F566-11C1-4DD8BE79E7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FA60A43-3FAA-45C3-F8FA-DA28DAF1B5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A6C65BB5-1F5A-F583-6215-D9F59C6E85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BE14F2A-5CF6-C9A0-5CF9-1AAADB773E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08306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C85E78-E69B-6DDC-7826-AD107B5DE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EFA039AD-BCF8-D2F1-65E7-700E26AD025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1B9E3F6D-9656-0C55-A2DB-A19F7C64F0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7C67558-4E0F-388F-D24F-4D8A042ADE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55706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6099E-A118-23BB-AA13-34A5178234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95843329-3396-2858-9225-D04540609F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5FF07FD0-C04B-814C-5CBA-AACF053D25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C620DCA-5F51-7F2C-C126-3DD650B68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20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786517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BB280-DF76-4617-CBEC-EDAE53DA74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2AB3F84D-EE50-C137-BD87-649D46BCAE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2C6F69DA-54EB-0584-291E-8DCD62700B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00A5C0C-D578-AE46-2A82-36BE7F71D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F9A1F2-8B12-4594-995F-EB2BBF928E11}" type="slidenum">
              <a:rPr lang="de-DE" smtClean="0"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3527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4612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0191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5985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09520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1073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89655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8447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46775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5317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9763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7854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7195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1950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6532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0787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129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884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8862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001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120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0592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65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48B5045-A4F4-4D9A-BE8E-641692BE39E1}" type="datetimeFigureOut">
              <a:rPr lang="de-DE" smtClean="0"/>
              <a:t>01.06.2025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965BCC-6E1C-4CF7-BC3E-FE08E7B175E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6305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841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microsoft.com/office/2017/06/relationships/model3d" Target="../media/model3d1.glb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emf"/><Relationship Id="rId5" Type="http://schemas.openxmlformats.org/officeDocument/2006/relationships/package" Target="../embeddings/Microsoft_Visio_Drawing.vsdx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Visio_Drawing.vsdx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microsoft.com/office/2017/06/relationships/model3d" Target="../media/model3d1.glb"/><Relationship Id="rId4" Type="http://schemas.openxmlformats.org/officeDocument/2006/relationships/image" Target="../media/image3.e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06" y="880417"/>
            <a:ext cx="797453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6000" b="1" i="0" u="none" strike="noStrike" kern="1200" cap="none" spc="0" normalizeH="0" baseline="0" noProof="0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Willkommen zum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6000" b="1" i="0" u="none" strike="noStrike" kern="1200" cap="none" spc="0" normalizeH="0" baseline="0" noProof="0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Geografie - Quiz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6000" b="1" i="0" u="none" strike="noStrike" kern="1200" cap="none" spc="0" normalizeH="0" baseline="0" noProof="0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Antarktis</a:t>
            </a:r>
          </a:p>
        </p:txBody>
      </p:sp>
      <p:sp>
        <p:nvSpPr>
          <p:cNvPr id="3" name="btnStart">
            <a:hlinkClick r:id="" action="ppaction://macro?name=StarteQuiz"/>
          </p:cNvPr>
          <p:cNvSpPr/>
          <p:nvPr/>
        </p:nvSpPr>
        <p:spPr>
          <a:xfrm>
            <a:off x="2492374" y="5349450"/>
            <a:ext cx="3731446" cy="914400"/>
          </a:xfrm>
          <a:prstGeom prst="roundRect">
            <a:avLst/>
          </a:prstGeom>
          <a:solidFill>
            <a:schemeClr val="tx2">
              <a:lumMod val="75000"/>
              <a:alpha val="3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600" b="1" i="0" u="none" strike="noStrike" kern="1200" cap="none" spc="0" normalizeH="0" baseline="0" noProof="0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Quiz starten!</a:t>
            </a:r>
          </a:p>
        </p:txBody>
      </p:sp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14B4281B-D9E4-0F02-3650-C0AADB611DAD}"/>
              </a:ext>
            </a:extLst>
          </p:cNvPr>
          <p:cNvGrpSpPr/>
          <p:nvPr/>
        </p:nvGrpSpPr>
        <p:grpSpPr>
          <a:xfrm>
            <a:off x="6883104" y="2224868"/>
            <a:ext cx="2172405" cy="2111850"/>
            <a:chOff x="1466216" y="1091349"/>
            <a:chExt cx="2172405" cy="2111850"/>
          </a:xfrm>
        </p:grpSpPr>
        <p:pic>
          <p:nvPicPr>
            <p:cNvPr id="10" name="Windrose" descr="Arts Fotos - Windrose und Himmelsrichtungen">
              <a:extLst>
                <a:ext uri="{FF2B5EF4-FFF2-40B4-BE49-F238E27FC236}">
                  <a16:creationId xmlns:a16="http://schemas.microsoft.com/office/drawing/2014/main" id="{F2EECB65-5335-51D6-465D-BF7A54DF3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6216" y="1091349"/>
              <a:ext cx="2172405" cy="2111850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11" name="Schriftträger">
              <a:extLst>
                <a:ext uri="{FF2B5EF4-FFF2-40B4-BE49-F238E27FC236}">
                  <a16:creationId xmlns:a16="http://schemas.microsoft.com/office/drawing/2014/main" id="{206845EF-E27C-6130-4D49-F75FC85D9A2A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803668" y="1383346"/>
            <a:ext cx="1556752" cy="15527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5" imgW="6826295" imgH="6826159" progId="Visio.Drawing.15">
                    <p:embed/>
                  </p:oleObj>
                </mc:Choice>
                <mc:Fallback>
                  <p:oleObj name="Visio" r:id="rId5" imgW="6826295" imgH="6826159" progId="Visio.Drawing.15">
                    <p:embed/>
                    <p:pic>
                      <p:nvPicPr>
                        <p:cNvPr id="11" name="Schriftträger">
                          <a:extLst>
                            <a:ext uri="{FF2B5EF4-FFF2-40B4-BE49-F238E27FC236}">
                              <a16:creationId xmlns:a16="http://schemas.microsoft.com/office/drawing/2014/main" id="{206845EF-E27C-6130-4D49-F75FC85D9A2A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03668" y="1383346"/>
                          <a:ext cx="1556752" cy="155272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12" name="3D-Modell Erde" descr="Die Erde">
                  <a:extLst>
                    <a:ext uri="{FF2B5EF4-FFF2-40B4-BE49-F238E27FC236}">
                      <a16:creationId xmlns:a16="http://schemas.microsoft.com/office/drawing/2014/main" id="{5318D49E-4B9F-3E3C-2AD6-0DC2907F5C39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2188519" y="1766185"/>
                <a:ext cx="787049" cy="787050"/>
              </p:xfrm>
              <a:graphic>
                <a:graphicData uri="http://schemas.microsoft.com/office/drawing/2017/model3d">
                  <am3d:model3d r:embed="rId7">
                    <am3d:spPr>
                      <a:xfrm>
                        <a:off x="0" y="0"/>
                        <a:ext cx="787049" cy="78705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1483576" ay="3392672" az="1261022"/>
                      <am3d:postTrans dx="0" dy="0" dz="0"/>
                    </am3d:trans>
                    <am3d:raster rName="Office3DRenderer" rVer="16.0.8326">
                      <am3d:blip r:embed="rId8"/>
                    </am3d:raster>
                    <am3d:objViewport viewportSz="129910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12" name="3D-Modell Erde" descr="Die Erde">
                  <a:extLst>
                    <a:ext uri="{FF2B5EF4-FFF2-40B4-BE49-F238E27FC236}">
                      <a16:creationId xmlns:a16="http://schemas.microsoft.com/office/drawing/2014/main" id="{5318D49E-4B9F-3E3C-2AD6-0DC2907F5C39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605407" y="2899704"/>
                  <a:ext cx="787049" cy="78705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1D7DD470-B5AC-31A8-EA06-339E7B56BFEC}"/>
                </a:ext>
              </a:extLst>
            </p:cNvPr>
            <p:cNvSpPr/>
            <p:nvPr/>
          </p:nvSpPr>
          <p:spPr>
            <a:xfrm rot="21399056">
              <a:off x="2010051" y="1583710"/>
              <a:ext cx="1152000" cy="115200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Textfeld 3">
            <a:extLst>
              <a:ext uri="{FF2B5EF4-FFF2-40B4-BE49-F238E27FC236}">
                <a16:creationId xmlns:a16="http://schemas.microsoft.com/office/drawing/2014/main" id="{D5951E80-5F2C-436C-8694-3DF1F5E86967}"/>
              </a:ext>
            </a:extLst>
          </p:cNvPr>
          <p:cNvSpPr txBox="1"/>
          <p:nvPr/>
        </p:nvSpPr>
        <p:spPr>
          <a:xfrm>
            <a:off x="-50566" y="6615993"/>
            <a:ext cx="394210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https://pixabay.com/de/photos/antarktis-paradies-bucht-kalt-1987579/</a:t>
            </a:r>
            <a:endParaRPr kumimoji="0" lang="de-DE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Grafik 5" descr="Ein Bild, das Karte enthält.&#10;&#10;KI-generierte Inhalte können fehlerhaft sein.">
            <a:extLst>
              <a:ext uri="{FF2B5EF4-FFF2-40B4-BE49-F238E27FC236}">
                <a16:creationId xmlns:a16="http://schemas.microsoft.com/office/drawing/2014/main" id="{B9932E55-40F5-ECFD-8647-F5D73B6C8CA8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452" y="-60223"/>
            <a:ext cx="2034742" cy="135676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1F3FE0-1D61-593C-F60B-78D287169D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BC3A607B-666A-0DF3-0B7D-EA5F2442E26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2389BE9-FF34-9236-547E-D88EA650F347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98624684-B11B-BB08-B1AD-3C08C37F900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B67C1F-557E-742D-7469-EDF31FD00087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52144C-B20F-9CB9-3273-3862E6CDC1FF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1FB6B7-858D-3AEC-0131-70FFB947D38B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E2B42A-C444-0743-6A88-BD482525CAAE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FFDE7A-893E-DF3A-7DCE-F0BF2C512985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567517-EB44-94B5-A18F-521FED4ABD17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A1A03C8-D3DB-9895-ABBA-574580B49CDA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79326C3-B56A-D2A0-D4BA-55972EE37513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3F7237A-3715-AB99-CD08-82541AB0028D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222FD75-BD8C-52CD-DC10-D589192DB554}"/>
              </a:ext>
            </a:extLst>
          </p:cNvPr>
          <p:cNvSpPr/>
          <p:nvPr/>
        </p:nvSpPr>
        <p:spPr>
          <a:xfrm>
            <a:off x="4142190" y="-42138"/>
            <a:ext cx="1023959" cy="24018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6DE0EB-56D8-3704-6F48-AB5543AA30E5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reihandform: Form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F77DFE-BFE3-CD1A-3ECA-DD8D0B52AFCA}"/>
              </a:ext>
            </a:extLst>
          </p:cNvPr>
          <p:cNvSpPr/>
          <p:nvPr/>
        </p:nvSpPr>
        <p:spPr>
          <a:xfrm>
            <a:off x="434024" y="1963642"/>
            <a:ext cx="295228" cy="286540"/>
          </a:xfrm>
          <a:custGeom>
            <a:avLst/>
            <a:gdLst>
              <a:gd name="connsiteX0" fmla="*/ 185408 w 295228"/>
              <a:gd name="connsiteY0" fmla="*/ 4214 h 286540"/>
              <a:gd name="connsiteX1" fmla="*/ 164339 w 295228"/>
              <a:gd name="connsiteY1" fmla="*/ 0 h 286540"/>
              <a:gd name="connsiteX2" fmla="*/ 134842 w 295228"/>
              <a:gd name="connsiteY2" fmla="*/ 4214 h 286540"/>
              <a:gd name="connsiteX3" fmla="*/ 84276 w 295228"/>
              <a:gd name="connsiteY3" fmla="*/ 29497 h 286540"/>
              <a:gd name="connsiteX4" fmla="*/ 67421 w 295228"/>
              <a:gd name="connsiteY4" fmla="*/ 42139 h 286540"/>
              <a:gd name="connsiteX5" fmla="*/ 50566 w 295228"/>
              <a:gd name="connsiteY5" fmla="*/ 50566 h 286540"/>
              <a:gd name="connsiteX6" fmla="*/ 21069 w 295228"/>
              <a:gd name="connsiteY6" fmla="*/ 80063 h 286540"/>
              <a:gd name="connsiteX7" fmla="*/ 0 w 295228"/>
              <a:gd name="connsiteY7" fmla="*/ 109560 h 286540"/>
              <a:gd name="connsiteX8" fmla="*/ 8428 w 295228"/>
              <a:gd name="connsiteY8" fmla="*/ 147484 h 286540"/>
              <a:gd name="connsiteX9" fmla="*/ 37924 w 295228"/>
              <a:gd name="connsiteY9" fmla="*/ 168553 h 286540"/>
              <a:gd name="connsiteX10" fmla="*/ 46352 w 295228"/>
              <a:gd name="connsiteY10" fmla="*/ 185409 h 286540"/>
              <a:gd name="connsiteX11" fmla="*/ 58994 w 295228"/>
              <a:gd name="connsiteY11" fmla="*/ 198050 h 286540"/>
              <a:gd name="connsiteX12" fmla="*/ 71635 w 295228"/>
              <a:gd name="connsiteY12" fmla="*/ 214905 h 286540"/>
              <a:gd name="connsiteX13" fmla="*/ 80063 w 295228"/>
              <a:gd name="connsiteY13" fmla="*/ 227547 h 286540"/>
              <a:gd name="connsiteX14" fmla="*/ 92704 w 295228"/>
              <a:gd name="connsiteY14" fmla="*/ 240188 h 286540"/>
              <a:gd name="connsiteX15" fmla="*/ 113773 w 295228"/>
              <a:gd name="connsiteY15" fmla="*/ 244402 h 286540"/>
              <a:gd name="connsiteX16" fmla="*/ 126415 w 295228"/>
              <a:gd name="connsiteY16" fmla="*/ 248616 h 286540"/>
              <a:gd name="connsiteX17" fmla="*/ 155911 w 295228"/>
              <a:gd name="connsiteY17" fmla="*/ 257044 h 286540"/>
              <a:gd name="connsiteX18" fmla="*/ 176981 w 295228"/>
              <a:gd name="connsiteY18" fmla="*/ 269685 h 286540"/>
              <a:gd name="connsiteX19" fmla="*/ 210691 w 295228"/>
              <a:gd name="connsiteY19" fmla="*/ 282327 h 286540"/>
              <a:gd name="connsiteX20" fmla="*/ 227547 w 295228"/>
              <a:gd name="connsiteY20" fmla="*/ 286540 h 286540"/>
              <a:gd name="connsiteX21" fmla="*/ 286540 w 295228"/>
              <a:gd name="connsiteY21" fmla="*/ 278113 h 286540"/>
              <a:gd name="connsiteX22" fmla="*/ 294968 w 295228"/>
              <a:gd name="connsiteY22" fmla="*/ 265471 h 286540"/>
              <a:gd name="connsiteX23" fmla="*/ 290754 w 295228"/>
              <a:gd name="connsiteY23" fmla="*/ 168553 h 286540"/>
              <a:gd name="connsiteX24" fmla="*/ 278112 w 295228"/>
              <a:gd name="connsiteY24" fmla="*/ 105346 h 286540"/>
              <a:gd name="connsiteX25" fmla="*/ 273899 w 295228"/>
              <a:gd name="connsiteY25" fmla="*/ 88491 h 286540"/>
              <a:gd name="connsiteX26" fmla="*/ 261257 w 295228"/>
              <a:gd name="connsiteY26" fmla="*/ 75849 h 286540"/>
              <a:gd name="connsiteX27" fmla="*/ 223333 w 295228"/>
              <a:gd name="connsiteY27" fmla="*/ 37925 h 286540"/>
              <a:gd name="connsiteX28" fmla="*/ 202264 w 295228"/>
              <a:gd name="connsiteY28" fmla="*/ 12642 h 286540"/>
              <a:gd name="connsiteX29" fmla="*/ 185408 w 295228"/>
              <a:gd name="connsiteY29" fmla="*/ 4214 h 28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95228" h="286540">
                <a:moveTo>
                  <a:pt x="185408" y="4214"/>
                </a:moveTo>
                <a:cubicBezTo>
                  <a:pt x="179087" y="2107"/>
                  <a:pt x="171501" y="0"/>
                  <a:pt x="164339" y="0"/>
                </a:cubicBezTo>
                <a:cubicBezTo>
                  <a:pt x="154407" y="0"/>
                  <a:pt x="144478" y="1805"/>
                  <a:pt x="134842" y="4214"/>
                </a:cubicBezTo>
                <a:cubicBezTo>
                  <a:pt x="119571" y="8032"/>
                  <a:pt x="95919" y="22088"/>
                  <a:pt x="84276" y="29497"/>
                </a:cubicBezTo>
                <a:cubicBezTo>
                  <a:pt x="78351" y="33268"/>
                  <a:pt x="73377" y="38417"/>
                  <a:pt x="67421" y="42139"/>
                </a:cubicBezTo>
                <a:cubicBezTo>
                  <a:pt x="62094" y="45468"/>
                  <a:pt x="55792" y="47082"/>
                  <a:pt x="50566" y="50566"/>
                </a:cubicBezTo>
                <a:cubicBezTo>
                  <a:pt x="18402" y="72009"/>
                  <a:pt x="38507" y="59137"/>
                  <a:pt x="21069" y="80063"/>
                </a:cubicBezTo>
                <a:cubicBezTo>
                  <a:pt x="-283" y="105686"/>
                  <a:pt x="15594" y="78374"/>
                  <a:pt x="0" y="109560"/>
                </a:cubicBezTo>
                <a:cubicBezTo>
                  <a:pt x="2809" y="122201"/>
                  <a:pt x="1425" y="136591"/>
                  <a:pt x="8428" y="147484"/>
                </a:cubicBezTo>
                <a:cubicBezTo>
                  <a:pt x="14962" y="157648"/>
                  <a:pt x="29380" y="160009"/>
                  <a:pt x="37924" y="168553"/>
                </a:cubicBezTo>
                <a:cubicBezTo>
                  <a:pt x="42366" y="172995"/>
                  <a:pt x="42701" y="180297"/>
                  <a:pt x="46352" y="185409"/>
                </a:cubicBezTo>
                <a:cubicBezTo>
                  <a:pt x="49816" y="190258"/>
                  <a:pt x="55116" y="193525"/>
                  <a:pt x="58994" y="198050"/>
                </a:cubicBezTo>
                <a:cubicBezTo>
                  <a:pt x="63564" y="203382"/>
                  <a:pt x="67553" y="209190"/>
                  <a:pt x="71635" y="214905"/>
                </a:cubicBezTo>
                <a:cubicBezTo>
                  <a:pt x="74579" y="219026"/>
                  <a:pt x="76821" y="223656"/>
                  <a:pt x="80063" y="227547"/>
                </a:cubicBezTo>
                <a:cubicBezTo>
                  <a:pt x="83878" y="232125"/>
                  <a:pt x="87374" y="237523"/>
                  <a:pt x="92704" y="240188"/>
                </a:cubicBezTo>
                <a:cubicBezTo>
                  <a:pt x="99110" y="243391"/>
                  <a:pt x="106825" y="242665"/>
                  <a:pt x="113773" y="244402"/>
                </a:cubicBezTo>
                <a:cubicBezTo>
                  <a:pt x="118082" y="245479"/>
                  <a:pt x="122160" y="247340"/>
                  <a:pt x="126415" y="248616"/>
                </a:cubicBezTo>
                <a:cubicBezTo>
                  <a:pt x="136209" y="251554"/>
                  <a:pt x="146079" y="254235"/>
                  <a:pt x="155911" y="257044"/>
                </a:cubicBezTo>
                <a:cubicBezTo>
                  <a:pt x="162934" y="261258"/>
                  <a:pt x="169655" y="266022"/>
                  <a:pt x="176981" y="269685"/>
                </a:cubicBezTo>
                <a:cubicBezTo>
                  <a:pt x="182914" y="272652"/>
                  <a:pt x="202183" y="279896"/>
                  <a:pt x="210691" y="282327"/>
                </a:cubicBezTo>
                <a:cubicBezTo>
                  <a:pt x="216260" y="283918"/>
                  <a:pt x="221928" y="285136"/>
                  <a:pt x="227547" y="286540"/>
                </a:cubicBezTo>
                <a:cubicBezTo>
                  <a:pt x="247211" y="283731"/>
                  <a:pt x="267580" y="284038"/>
                  <a:pt x="286540" y="278113"/>
                </a:cubicBezTo>
                <a:cubicBezTo>
                  <a:pt x="291374" y="276602"/>
                  <a:pt x="294773" y="270532"/>
                  <a:pt x="294968" y="265471"/>
                </a:cubicBezTo>
                <a:cubicBezTo>
                  <a:pt x="296211" y="233158"/>
                  <a:pt x="292710" y="200830"/>
                  <a:pt x="290754" y="168553"/>
                </a:cubicBezTo>
                <a:cubicBezTo>
                  <a:pt x="287233" y="110466"/>
                  <a:pt x="291008" y="144035"/>
                  <a:pt x="278112" y="105346"/>
                </a:cubicBezTo>
                <a:cubicBezTo>
                  <a:pt x="276281" y="99852"/>
                  <a:pt x="276772" y="93519"/>
                  <a:pt x="273899" y="88491"/>
                </a:cubicBezTo>
                <a:cubicBezTo>
                  <a:pt x="270942" y="83317"/>
                  <a:pt x="265135" y="80374"/>
                  <a:pt x="261257" y="75849"/>
                </a:cubicBezTo>
                <a:cubicBezTo>
                  <a:pt x="203170" y="8081"/>
                  <a:pt x="314720" y="129312"/>
                  <a:pt x="223333" y="37925"/>
                </a:cubicBezTo>
                <a:cubicBezTo>
                  <a:pt x="201921" y="16513"/>
                  <a:pt x="229874" y="33349"/>
                  <a:pt x="202264" y="12642"/>
                </a:cubicBezTo>
                <a:cubicBezTo>
                  <a:pt x="201140" y="11799"/>
                  <a:pt x="191729" y="6321"/>
                  <a:pt x="185408" y="4214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2F19ED4-4C0B-DF27-68D9-62D2FBC3C37F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162F7E-5B9E-BD38-BD36-C00CD5EAD402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792B200-F1A1-58E4-48F9-60F45AC4B6F8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E996D00-D2C2-55E9-851B-F743B2D84805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0C9B0B-CD46-FE83-EC7C-A812DEFA4212}"/>
              </a:ext>
            </a:extLst>
          </p:cNvPr>
          <p:cNvSpPr/>
          <p:nvPr/>
        </p:nvSpPr>
        <p:spPr>
          <a:xfrm>
            <a:off x="5241998" y="2325189"/>
            <a:ext cx="282326" cy="29581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19BF2BE5-61EC-8912-8BA5-5C6F93EBE374}"/>
              </a:ext>
            </a:extLst>
          </p:cNvPr>
          <p:cNvSpPr/>
          <p:nvPr/>
        </p:nvSpPr>
        <p:spPr>
          <a:xfrm>
            <a:off x="1584398" y="1365279"/>
            <a:ext cx="438306" cy="408741"/>
          </a:xfrm>
          <a:custGeom>
            <a:avLst/>
            <a:gdLst>
              <a:gd name="connsiteX0" fmla="*/ 800890 w 952656"/>
              <a:gd name="connsiteY0" fmla="*/ 46352 h 408741"/>
              <a:gd name="connsiteX1" fmla="*/ 767180 w 952656"/>
              <a:gd name="connsiteY1" fmla="*/ 21069 h 408741"/>
              <a:gd name="connsiteX2" fmla="*/ 750324 w 952656"/>
              <a:gd name="connsiteY2" fmla="*/ 16856 h 408741"/>
              <a:gd name="connsiteX3" fmla="*/ 733469 w 952656"/>
              <a:gd name="connsiteY3" fmla="*/ 8428 h 408741"/>
              <a:gd name="connsiteX4" fmla="*/ 644979 w 952656"/>
              <a:gd name="connsiteY4" fmla="*/ 0 h 408741"/>
              <a:gd name="connsiteX5" fmla="*/ 446929 w 952656"/>
              <a:gd name="connsiteY5" fmla="*/ 4214 h 408741"/>
              <a:gd name="connsiteX6" fmla="*/ 417432 w 952656"/>
              <a:gd name="connsiteY6" fmla="*/ 16856 h 408741"/>
              <a:gd name="connsiteX7" fmla="*/ 387935 w 952656"/>
              <a:gd name="connsiteY7" fmla="*/ 21069 h 408741"/>
              <a:gd name="connsiteX8" fmla="*/ 337370 w 952656"/>
              <a:gd name="connsiteY8" fmla="*/ 37925 h 408741"/>
              <a:gd name="connsiteX9" fmla="*/ 286804 w 952656"/>
              <a:gd name="connsiteY9" fmla="*/ 54780 h 408741"/>
              <a:gd name="connsiteX10" fmla="*/ 253093 w 952656"/>
              <a:gd name="connsiteY10" fmla="*/ 58994 h 408741"/>
              <a:gd name="connsiteX11" fmla="*/ 227810 w 952656"/>
              <a:gd name="connsiteY11" fmla="*/ 63208 h 408741"/>
              <a:gd name="connsiteX12" fmla="*/ 181458 w 952656"/>
              <a:gd name="connsiteY12" fmla="*/ 75849 h 408741"/>
              <a:gd name="connsiteX13" fmla="*/ 168817 w 952656"/>
              <a:gd name="connsiteY13" fmla="*/ 80063 h 408741"/>
              <a:gd name="connsiteX14" fmla="*/ 135106 w 952656"/>
              <a:gd name="connsiteY14" fmla="*/ 92704 h 408741"/>
              <a:gd name="connsiteX15" fmla="*/ 122464 w 952656"/>
              <a:gd name="connsiteY15" fmla="*/ 105346 h 408741"/>
              <a:gd name="connsiteX16" fmla="*/ 84540 w 952656"/>
              <a:gd name="connsiteY16" fmla="*/ 134843 h 408741"/>
              <a:gd name="connsiteX17" fmla="*/ 76112 w 952656"/>
              <a:gd name="connsiteY17" fmla="*/ 155912 h 408741"/>
              <a:gd name="connsiteX18" fmla="*/ 59257 w 952656"/>
              <a:gd name="connsiteY18" fmla="*/ 168553 h 408741"/>
              <a:gd name="connsiteX19" fmla="*/ 33974 w 952656"/>
              <a:gd name="connsiteY19" fmla="*/ 193836 h 408741"/>
              <a:gd name="connsiteX20" fmla="*/ 12905 w 952656"/>
              <a:gd name="connsiteY20" fmla="*/ 219119 h 408741"/>
              <a:gd name="connsiteX21" fmla="*/ 4477 w 952656"/>
              <a:gd name="connsiteY21" fmla="*/ 248616 h 408741"/>
              <a:gd name="connsiteX22" fmla="*/ 264 w 952656"/>
              <a:gd name="connsiteY22" fmla="*/ 265471 h 408741"/>
              <a:gd name="connsiteX23" fmla="*/ 21333 w 952656"/>
              <a:gd name="connsiteY23" fmla="*/ 320251 h 408741"/>
              <a:gd name="connsiteX24" fmla="*/ 67685 w 952656"/>
              <a:gd name="connsiteY24" fmla="*/ 362389 h 408741"/>
              <a:gd name="connsiteX25" fmla="*/ 80326 w 952656"/>
              <a:gd name="connsiteY25" fmla="*/ 370817 h 408741"/>
              <a:gd name="connsiteX26" fmla="*/ 92968 w 952656"/>
              <a:gd name="connsiteY26" fmla="*/ 387672 h 408741"/>
              <a:gd name="connsiteX27" fmla="*/ 198313 w 952656"/>
              <a:gd name="connsiteY27" fmla="*/ 400314 h 408741"/>
              <a:gd name="connsiteX28" fmla="*/ 328942 w 952656"/>
              <a:gd name="connsiteY28" fmla="*/ 408741 h 408741"/>
              <a:gd name="connsiteX29" fmla="*/ 632337 w 952656"/>
              <a:gd name="connsiteY29" fmla="*/ 396100 h 408741"/>
              <a:gd name="connsiteX30" fmla="*/ 703972 w 952656"/>
              <a:gd name="connsiteY30" fmla="*/ 387672 h 408741"/>
              <a:gd name="connsiteX31" fmla="*/ 800890 w 952656"/>
              <a:gd name="connsiteY31" fmla="*/ 379245 h 408741"/>
              <a:gd name="connsiteX32" fmla="*/ 826173 w 952656"/>
              <a:gd name="connsiteY32" fmla="*/ 370817 h 408741"/>
              <a:gd name="connsiteX33" fmla="*/ 847242 w 952656"/>
              <a:gd name="connsiteY33" fmla="*/ 362389 h 408741"/>
              <a:gd name="connsiteX34" fmla="*/ 872525 w 952656"/>
              <a:gd name="connsiteY34" fmla="*/ 358175 h 408741"/>
              <a:gd name="connsiteX35" fmla="*/ 918877 w 952656"/>
              <a:gd name="connsiteY35" fmla="*/ 337106 h 408741"/>
              <a:gd name="connsiteX36" fmla="*/ 931519 w 952656"/>
              <a:gd name="connsiteY36" fmla="*/ 324465 h 408741"/>
              <a:gd name="connsiteX37" fmla="*/ 944160 w 952656"/>
              <a:gd name="connsiteY37" fmla="*/ 316037 h 408741"/>
              <a:gd name="connsiteX38" fmla="*/ 948374 w 952656"/>
              <a:gd name="connsiteY38" fmla="*/ 303396 h 408741"/>
              <a:gd name="connsiteX39" fmla="*/ 948374 w 952656"/>
              <a:gd name="connsiteY39" fmla="*/ 240188 h 408741"/>
              <a:gd name="connsiteX40" fmla="*/ 939946 w 952656"/>
              <a:gd name="connsiteY40" fmla="*/ 223333 h 408741"/>
              <a:gd name="connsiteX41" fmla="*/ 935733 w 952656"/>
              <a:gd name="connsiteY41" fmla="*/ 210692 h 408741"/>
              <a:gd name="connsiteX42" fmla="*/ 927305 w 952656"/>
              <a:gd name="connsiteY42" fmla="*/ 168553 h 408741"/>
              <a:gd name="connsiteX43" fmla="*/ 914664 w 952656"/>
              <a:gd name="connsiteY43" fmla="*/ 147484 h 408741"/>
              <a:gd name="connsiteX44" fmla="*/ 910450 w 952656"/>
              <a:gd name="connsiteY44" fmla="*/ 134843 h 408741"/>
              <a:gd name="connsiteX45" fmla="*/ 885167 w 952656"/>
              <a:gd name="connsiteY45" fmla="*/ 92704 h 408741"/>
              <a:gd name="connsiteX46" fmla="*/ 868311 w 952656"/>
              <a:gd name="connsiteY46" fmla="*/ 67421 h 408741"/>
              <a:gd name="connsiteX47" fmla="*/ 851456 w 952656"/>
              <a:gd name="connsiteY47" fmla="*/ 54780 h 408741"/>
              <a:gd name="connsiteX48" fmla="*/ 830387 w 952656"/>
              <a:gd name="connsiteY48" fmla="*/ 42139 h 408741"/>
              <a:gd name="connsiteX49" fmla="*/ 800890 w 952656"/>
              <a:gd name="connsiteY49" fmla="*/ 46352 h 408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52656" h="408741">
                <a:moveTo>
                  <a:pt x="800890" y="46352"/>
                </a:moveTo>
                <a:cubicBezTo>
                  <a:pt x="790355" y="42840"/>
                  <a:pt x="774400" y="24163"/>
                  <a:pt x="767180" y="21069"/>
                </a:cubicBezTo>
                <a:cubicBezTo>
                  <a:pt x="761857" y="18788"/>
                  <a:pt x="755943" y="18260"/>
                  <a:pt x="750324" y="16856"/>
                </a:cubicBezTo>
                <a:cubicBezTo>
                  <a:pt x="744706" y="14047"/>
                  <a:pt x="739428" y="10414"/>
                  <a:pt x="733469" y="8428"/>
                </a:cubicBezTo>
                <a:cubicBezTo>
                  <a:pt x="711563" y="1125"/>
                  <a:pt x="652761" y="486"/>
                  <a:pt x="644979" y="0"/>
                </a:cubicBezTo>
                <a:cubicBezTo>
                  <a:pt x="578962" y="1405"/>
                  <a:pt x="512780" y="-664"/>
                  <a:pt x="446929" y="4214"/>
                </a:cubicBezTo>
                <a:cubicBezTo>
                  <a:pt x="436261" y="5004"/>
                  <a:pt x="427718" y="13917"/>
                  <a:pt x="417432" y="16856"/>
                </a:cubicBezTo>
                <a:cubicBezTo>
                  <a:pt x="407882" y="19584"/>
                  <a:pt x="397767" y="19665"/>
                  <a:pt x="387935" y="21069"/>
                </a:cubicBezTo>
                <a:cubicBezTo>
                  <a:pt x="371080" y="26688"/>
                  <a:pt x="353866" y="31327"/>
                  <a:pt x="337370" y="37925"/>
                </a:cubicBezTo>
                <a:cubicBezTo>
                  <a:pt x="318467" y="45485"/>
                  <a:pt x="307809" y="50579"/>
                  <a:pt x="286804" y="54780"/>
                </a:cubicBezTo>
                <a:cubicBezTo>
                  <a:pt x="275699" y="57001"/>
                  <a:pt x="264304" y="57392"/>
                  <a:pt x="253093" y="58994"/>
                </a:cubicBezTo>
                <a:cubicBezTo>
                  <a:pt x="244635" y="60202"/>
                  <a:pt x="236238" y="61803"/>
                  <a:pt x="227810" y="63208"/>
                </a:cubicBezTo>
                <a:cubicBezTo>
                  <a:pt x="197768" y="78228"/>
                  <a:pt x="223978" y="67345"/>
                  <a:pt x="181458" y="75849"/>
                </a:cubicBezTo>
                <a:cubicBezTo>
                  <a:pt x="177103" y="76720"/>
                  <a:pt x="173088" y="78843"/>
                  <a:pt x="168817" y="80063"/>
                </a:cubicBezTo>
                <a:cubicBezTo>
                  <a:pt x="142040" y="87714"/>
                  <a:pt x="161292" y="79612"/>
                  <a:pt x="135106" y="92704"/>
                </a:cubicBezTo>
                <a:cubicBezTo>
                  <a:pt x="130892" y="96918"/>
                  <a:pt x="127042" y="101531"/>
                  <a:pt x="122464" y="105346"/>
                </a:cubicBezTo>
                <a:cubicBezTo>
                  <a:pt x="110161" y="115599"/>
                  <a:pt x="84540" y="134843"/>
                  <a:pt x="84540" y="134843"/>
                </a:cubicBezTo>
                <a:cubicBezTo>
                  <a:pt x="81731" y="141866"/>
                  <a:pt x="80650" y="149861"/>
                  <a:pt x="76112" y="155912"/>
                </a:cubicBezTo>
                <a:cubicBezTo>
                  <a:pt x="71898" y="161530"/>
                  <a:pt x="64477" y="163855"/>
                  <a:pt x="59257" y="168553"/>
                </a:cubicBezTo>
                <a:cubicBezTo>
                  <a:pt x="50398" y="176526"/>
                  <a:pt x="41419" y="184529"/>
                  <a:pt x="33974" y="193836"/>
                </a:cubicBezTo>
                <a:cubicBezTo>
                  <a:pt x="9534" y="224386"/>
                  <a:pt x="41855" y="199820"/>
                  <a:pt x="12905" y="219119"/>
                </a:cubicBezTo>
                <a:cubicBezTo>
                  <a:pt x="10096" y="228951"/>
                  <a:pt x="7167" y="238750"/>
                  <a:pt x="4477" y="248616"/>
                </a:cubicBezTo>
                <a:cubicBezTo>
                  <a:pt x="2953" y="254203"/>
                  <a:pt x="-1062" y="259834"/>
                  <a:pt x="264" y="265471"/>
                </a:cubicBezTo>
                <a:cubicBezTo>
                  <a:pt x="4745" y="284515"/>
                  <a:pt x="11531" y="303320"/>
                  <a:pt x="21333" y="320251"/>
                </a:cubicBezTo>
                <a:cubicBezTo>
                  <a:pt x="27369" y="330676"/>
                  <a:pt x="56632" y="354099"/>
                  <a:pt x="67685" y="362389"/>
                </a:cubicBezTo>
                <a:cubicBezTo>
                  <a:pt x="71736" y="365428"/>
                  <a:pt x="76745" y="367236"/>
                  <a:pt x="80326" y="370817"/>
                </a:cubicBezTo>
                <a:cubicBezTo>
                  <a:pt x="85292" y="375783"/>
                  <a:pt x="86591" y="384729"/>
                  <a:pt x="92968" y="387672"/>
                </a:cubicBezTo>
                <a:cubicBezTo>
                  <a:pt x="114023" y="397390"/>
                  <a:pt x="182415" y="399351"/>
                  <a:pt x="198313" y="400314"/>
                </a:cubicBezTo>
                <a:cubicBezTo>
                  <a:pt x="321608" y="407786"/>
                  <a:pt x="227824" y="400962"/>
                  <a:pt x="328942" y="408741"/>
                </a:cubicBezTo>
                <a:lnTo>
                  <a:pt x="632337" y="396100"/>
                </a:lnTo>
                <a:cubicBezTo>
                  <a:pt x="684048" y="393578"/>
                  <a:pt x="660720" y="391997"/>
                  <a:pt x="703972" y="387672"/>
                </a:cubicBezTo>
                <a:cubicBezTo>
                  <a:pt x="736239" y="384445"/>
                  <a:pt x="768584" y="382054"/>
                  <a:pt x="800890" y="379245"/>
                </a:cubicBezTo>
                <a:cubicBezTo>
                  <a:pt x="809318" y="376436"/>
                  <a:pt x="817824" y="373853"/>
                  <a:pt x="826173" y="370817"/>
                </a:cubicBezTo>
                <a:cubicBezTo>
                  <a:pt x="833282" y="368232"/>
                  <a:pt x="839944" y="364379"/>
                  <a:pt x="847242" y="362389"/>
                </a:cubicBezTo>
                <a:cubicBezTo>
                  <a:pt x="855485" y="360141"/>
                  <a:pt x="864097" y="359580"/>
                  <a:pt x="872525" y="358175"/>
                </a:cubicBezTo>
                <a:cubicBezTo>
                  <a:pt x="886267" y="352678"/>
                  <a:pt x="906854" y="345121"/>
                  <a:pt x="918877" y="337106"/>
                </a:cubicBezTo>
                <a:cubicBezTo>
                  <a:pt x="923835" y="333800"/>
                  <a:pt x="926941" y="328280"/>
                  <a:pt x="931519" y="324465"/>
                </a:cubicBezTo>
                <a:cubicBezTo>
                  <a:pt x="935410" y="321223"/>
                  <a:pt x="939946" y="318846"/>
                  <a:pt x="944160" y="316037"/>
                </a:cubicBezTo>
                <a:cubicBezTo>
                  <a:pt x="945565" y="311823"/>
                  <a:pt x="947503" y="307751"/>
                  <a:pt x="948374" y="303396"/>
                </a:cubicBezTo>
                <a:cubicBezTo>
                  <a:pt x="953359" y="278472"/>
                  <a:pt x="954767" y="265759"/>
                  <a:pt x="948374" y="240188"/>
                </a:cubicBezTo>
                <a:cubicBezTo>
                  <a:pt x="946850" y="234094"/>
                  <a:pt x="942420" y="229107"/>
                  <a:pt x="939946" y="223333"/>
                </a:cubicBezTo>
                <a:cubicBezTo>
                  <a:pt x="938196" y="219251"/>
                  <a:pt x="937137" y="214906"/>
                  <a:pt x="935733" y="210692"/>
                </a:cubicBezTo>
                <a:cubicBezTo>
                  <a:pt x="934180" y="199820"/>
                  <a:pt x="933189" y="180321"/>
                  <a:pt x="927305" y="168553"/>
                </a:cubicBezTo>
                <a:cubicBezTo>
                  <a:pt x="923642" y="161228"/>
                  <a:pt x="918327" y="154809"/>
                  <a:pt x="914664" y="147484"/>
                </a:cubicBezTo>
                <a:cubicBezTo>
                  <a:pt x="912678" y="143511"/>
                  <a:pt x="912254" y="138902"/>
                  <a:pt x="910450" y="134843"/>
                </a:cubicBezTo>
                <a:cubicBezTo>
                  <a:pt x="896627" y="103743"/>
                  <a:pt x="902000" y="116752"/>
                  <a:pt x="885167" y="92704"/>
                </a:cubicBezTo>
                <a:cubicBezTo>
                  <a:pt x="879358" y="84406"/>
                  <a:pt x="875040" y="74991"/>
                  <a:pt x="868311" y="67421"/>
                </a:cubicBezTo>
                <a:cubicBezTo>
                  <a:pt x="863645" y="62172"/>
                  <a:pt x="857299" y="58676"/>
                  <a:pt x="851456" y="54780"/>
                </a:cubicBezTo>
                <a:cubicBezTo>
                  <a:pt x="844641" y="50237"/>
                  <a:pt x="837202" y="46682"/>
                  <a:pt x="830387" y="42139"/>
                </a:cubicBezTo>
                <a:cubicBezTo>
                  <a:pt x="816556" y="32918"/>
                  <a:pt x="811425" y="49864"/>
                  <a:pt x="800890" y="4635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reihandform: Form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065C2E2-7878-829E-8B44-F50F70B70D7F}"/>
              </a:ext>
            </a:extLst>
          </p:cNvPr>
          <p:cNvSpPr/>
          <p:nvPr/>
        </p:nvSpPr>
        <p:spPr>
          <a:xfrm>
            <a:off x="2687630" y="4833859"/>
            <a:ext cx="248804" cy="221598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D0740E29-8F49-2F5E-CB20-4932AA104A16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03A9AB33-79AF-461B-7A1B-D80B983E7855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69D8FF53-BDF9-5456-0CBA-86BAABBB50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531200B7-8A83-C54E-302F-6E49B8AF5701}"/>
              </a:ext>
            </a:extLst>
          </p:cNvPr>
          <p:cNvSpPr txBox="1"/>
          <p:nvPr/>
        </p:nvSpPr>
        <p:spPr>
          <a:xfrm>
            <a:off x="5529889" y="2222919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den Kontinent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A3D02523-5734-CE19-E788-825DFF21C635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9287FD49-C5CE-0E39-21C8-A1041993D479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45876176-4355-FFD6-B008-3E58C78B09A9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5" name="Textfeld 34">
            <a:extLst>
              <a:ext uri="{FF2B5EF4-FFF2-40B4-BE49-F238E27FC236}">
                <a16:creationId xmlns:a16="http://schemas.microsoft.com/office/drawing/2014/main" id="{0D534FEC-FB6C-46BB-AF69-C4F509EADDA5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36" name="Multiplikationszeichen 3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A11C37-F717-32ED-6060-C672226B9234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464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ADB1420-8586-E191-F035-5CE84918F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AC5CFE19-6DAD-7CF4-5C1C-3734C31EC97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718B96DE-8A3E-8F99-F73E-092EBD3342E8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8C2E6E28-E1B7-02C5-DA82-0017A8B4D26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97C06D-E9B1-0D45-2237-B7668EE78F10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7BF378-5775-EA62-6F1C-73E56BB83E52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D33A904-8EE5-DC38-B30E-30A11A3FCCAC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79543A-7709-3EAC-50E6-5F7C4AF619A6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0698D4-00CA-EF23-F085-AC787B15162E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CBC37C-1963-D847-1D3C-4BE4C48D0F1E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94DCDCC-CF1B-8F6F-03B2-256E06FC3F7E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4DEBAD-A6F0-0942-DB81-B5802D117AD6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1AE3BB5-8202-176E-C2AD-888B0B305651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950827FC-7E63-4335-3846-0C9CADCBCAF0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4DFC37-E339-82CA-730A-AFEF5465DC81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reihandform: Form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D083F7EA-E4F7-FFBE-511F-C175E37FEF57}"/>
              </a:ext>
            </a:extLst>
          </p:cNvPr>
          <p:cNvSpPr/>
          <p:nvPr/>
        </p:nvSpPr>
        <p:spPr>
          <a:xfrm>
            <a:off x="434024" y="1963642"/>
            <a:ext cx="295228" cy="286540"/>
          </a:xfrm>
          <a:custGeom>
            <a:avLst/>
            <a:gdLst>
              <a:gd name="connsiteX0" fmla="*/ 185408 w 295228"/>
              <a:gd name="connsiteY0" fmla="*/ 4214 h 286540"/>
              <a:gd name="connsiteX1" fmla="*/ 164339 w 295228"/>
              <a:gd name="connsiteY1" fmla="*/ 0 h 286540"/>
              <a:gd name="connsiteX2" fmla="*/ 134842 w 295228"/>
              <a:gd name="connsiteY2" fmla="*/ 4214 h 286540"/>
              <a:gd name="connsiteX3" fmla="*/ 84276 w 295228"/>
              <a:gd name="connsiteY3" fmla="*/ 29497 h 286540"/>
              <a:gd name="connsiteX4" fmla="*/ 67421 w 295228"/>
              <a:gd name="connsiteY4" fmla="*/ 42139 h 286540"/>
              <a:gd name="connsiteX5" fmla="*/ 50566 w 295228"/>
              <a:gd name="connsiteY5" fmla="*/ 50566 h 286540"/>
              <a:gd name="connsiteX6" fmla="*/ 21069 w 295228"/>
              <a:gd name="connsiteY6" fmla="*/ 80063 h 286540"/>
              <a:gd name="connsiteX7" fmla="*/ 0 w 295228"/>
              <a:gd name="connsiteY7" fmla="*/ 109560 h 286540"/>
              <a:gd name="connsiteX8" fmla="*/ 8428 w 295228"/>
              <a:gd name="connsiteY8" fmla="*/ 147484 h 286540"/>
              <a:gd name="connsiteX9" fmla="*/ 37924 w 295228"/>
              <a:gd name="connsiteY9" fmla="*/ 168553 h 286540"/>
              <a:gd name="connsiteX10" fmla="*/ 46352 w 295228"/>
              <a:gd name="connsiteY10" fmla="*/ 185409 h 286540"/>
              <a:gd name="connsiteX11" fmla="*/ 58994 w 295228"/>
              <a:gd name="connsiteY11" fmla="*/ 198050 h 286540"/>
              <a:gd name="connsiteX12" fmla="*/ 71635 w 295228"/>
              <a:gd name="connsiteY12" fmla="*/ 214905 h 286540"/>
              <a:gd name="connsiteX13" fmla="*/ 80063 w 295228"/>
              <a:gd name="connsiteY13" fmla="*/ 227547 h 286540"/>
              <a:gd name="connsiteX14" fmla="*/ 92704 w 295228"/>
              <a:gd name="connsiteY14" fmla="*/ 240188 h 286540"/>
              <a:gd name="connsiteX15" fmla="*/ 113773 w 295228"/>
              <a:gd name="connsiteY15" fmla="*/ 244402 h 286540"/>
              <a:gd name="connsiteX16" fmla="*/ 126415 w 295228"/>
              <a:gd name="connsiteY16" fmla="*/ 248616 h 286540"/>
              <a:gd name="connsiteX17" fmla="*/ 155911 w 295228"/>
              <a:gd name="connsiteY17" fmla="*/ 257044 h 286540"/>
              <a:gd name="connsiteX18" fmla="*/ 176981 w 295228"/>
              <a:gd name="connsiteY18" fmla="*/ 269685 h 286540"/>
              <a:gd name="connsiteX19" fmla="*/ 210691 w 295228"/>
              <a:gd name="connsiteY19" fmla="*/ 282327 h 286540"/>
              <a:gd name="connsiteX20" fmla="*/ 227547 w 295228"/>
              <a:gd name="connsiteY20" fmla="*/ 286540 h 286540"/>
              <a:gd name="connsiteX21" fmla="*/ 286540 w 295228"/>
              <a:gd name="connsiteY21" fmla="*/ 278113 h 286540"/>
              <a:gd name="connsiteX22" fmla="*/ 294968 w 295228"/>
              <a:gd name="connsiteY22" fmla="*/ 265471 h 286540"/>
              <a:gd name="connsiteX23" fmla="*/ 290754 w 295228"/>
              <a:gd name="connsiteY23" fmla="*/ 168553 h 286540"/>
              <a:gd name="connsiteX24" fmla="*/ 278112 w 295228"/>
              <a:gd name="connsiteY24" fmla="*/ 105346 h 286540"/>
              <a:gd name="connsiteX25" fmla="*/ 273899 w 295228"/>
              <a:gd name="connsiteY25" fmla="*/ 88491 h 286540"/>
              <a:gd name="connsiteX26" fmla="*/ 261257 w 295228"/>
              <a:gd name="connsiteY26" fmla="*/ 75849 h 286540"/>
              <a:gd name="connsiteX27" fmla="*/ 223333 w 295228"/>
              <a:gd name="connsiteY27" fmla="*/ 37925 h 286540"/>
              <a:gd name="connsiteX28" fmla="*/ 202264 w 295228"/>
              <a:gd name="connsiteY28" fmla="*/ 12642 h 286540"/>
              <a:gd name="connsiteX29" fmla="*/ 185408 w 295228"/>
              <a:gd name="connsiteY29" fmla="*/ 4214 h 28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95228" h="286540">
                <a:moveTo>
                  <a:pt x="185408" y="4214"/>
                </a:moveTo>
                <a:cubicBezTo>
                  <a:pt x="179087" y="2107"/>
                  <a:pt x="171501" y="0"/>
                  <a:pt x="164339" y="0"/>
                </a:cubicBezTo>
                <a:cubicBezTo>
                  <a:pt x="154407" y="0"/>
                  <a:pt x="144478" y="1805"/>
                  <a:pt x="134842" y="4214"/>
                </a:cubicBezTo>
                <a:cubicBezTo>
                  <a:pt x="119571" y="8032"/>
                  <a:pt x="95919" y="22088"/>
                  <a:pt x="84276" y="29497"/>
                </a:cubicBezTo>
                <a:cubicBezTo>
                  <a:pt x="78351" y="33268"/>
                  <a:pt x="73377" y="38417"/>
                  <a:pt x="67421" y="42139"/>
                </a:cubicBezTo>
                <a:cubicBezTo>
                  <a:pt x="62094" y="45468"/>
                  <a:pt x="55792" y="47082"/>
                  <a:pt x="50566" y="50566"/>
                </a:cubicBezTo>
                <a:cubicBezTo>
                  <a:pt x="18402" y="72009"/>
                  <a:pt x="38507" y="59137"/>
                  <a:pt x="21069" y="80063"/>
                </a:cubicBezTo>
                <a:cubicBezTo>
                  <a:pt x="-283" y="105686"/>
                  <a:pt x="15594" y="78374"/>
                  <a:pt x="0" y="109560"/>
                </a:cubicBezTo>
                <a:cubicBezTo>
                  <a:pt x="2809" y="122201"/>
                  <a:pt x="1425" y="136591"/>
                  <a:pt x="8428" y="147484"/>
                </a:cubicBezTo>
                <a:cubicBezTo>
                  <a:pt x="14962" y="157648"/>
                  <a:pt x="29380" y="160009"/>
                  <a:pt x="37924" y="168553"/>
                </a:cubicBezTo>
                <a:cubicBezTo>
                  <a:pt x="42366" y="172995"/>
                  <a:pt x="42701" y="180297"/>
                  <a:pt x="46352" y="185409"/>
                </a:cubicBezTo>
                <a:cubicBezTo>
                  <a:pt x="49816" y="190258"/>
                  <a:pt x="55116" y="193525"/>
                  <a:pt x="58994" y="198050"/>
                </a:cubicBezTo>
                <a:cubicBezTo>
                  <a:pt x="63564" y="203382"/>
                  <a:pt x="67553" y="209190"/>
                  <a:pt x="71635" y="214905"/>
                </a:cubicBezTo>
                <a:cubicBezTo>
                  <a:pt x="74579" y="219026"/>
                  <a:pt x="76821" y="223656"/>
                  <a:pt x="80063" y="227547"/>
                </a:cubicBezTo>
                <a:cubicBezTo>
                  <a:pt x="83878" y="232125"/>
                  <a:pt x="87374" y="237523"/>
                  <a:pt x="92704" y="240188"/>
                </a:cubicBezTo>
                <a:cubicBezTo>
                  <a:pt x="99110" y="243391"/>
                  <a:pt x="106825" y="242665"/>
                  <a:pt x="113773" y="244402"/>
                </a:cubicBezTo>
                <a:cubicBezTo>
                  <a:pt x="118082" y="245479"/>
                  <a:pt x="122160" y="247340"/>
                  <a:pt x="126415" y="248616"/>
                </a:cubicBezTo>
                <a:cubicBezTo>
                  <a:pt x="136209" y="251554"/>
                  <a:pt x="146079" y="254235"/>
                  <a:pt x="155911" y="257044"/>
                </a:cubicBezTo>
                <a:cubicBezTo>
                  <a:pt x="162934" y="261258"/>
                  <a:pt x="169655" y="266022"/>
                  <a:pt x="176981" y="269685"/>
                </a:cubicBezTo>
                <a:cubicBezTo>
                  <a:pt x="182914" y="272652"/>
                  <a:pt x="202183" y="279896"/>
                  <a:pt x="210691" y="282327"/>
                </a:cubicBezTo>
                <a:cubicBezTo>
                  <a:pt x="216260" y="283918"/>
                  <a:pt x="221928" y="285136"/>
                  <a:pt x="227547" y="286540"/>
                </a:cubicBezTo>
                <a:cubicBezTo>
                  <a:pt x="247211" y="283731"/>
                  <a:pt x="267580" y="284038"/>
                  <a:pt x="286540" y="278113"/>
                </a:cubicBezTo>
                <a:cubicBezTo>
                  <a:pt x="291374" y="276602"/>
                  <a:pt x="294773" y="270532"/>
                  <a:pt x="294968" y="265471"/>
                </a:cubicBezTo>
                <a:cubicBezTo>
                  <a:pt x="296211" y="233158"/>
                  <a:pt x="292710" y="200830"/>
                  <a:pt x="290754" y="168553"/>
                </a:cubicBezTo>
                <a:cubicBezTo>
                  <a:pt x="287233" y="110466"/>
                  <a:pt x="291008" y="144035"/>
                  <a:pt x="278112" y="105346"/>
                </a:cubicBezTo>
                <a:cubicBezTo>
                  <a:pt x="276281" y="99852"/>
                  <a:pt x="276772" y="93519"/>
                  <a:pt x="273899" y="88491"/>
                </a:cubicBezTo>
                <a:cubicBezTo>
                  <a:pt x="270942" y="83317"/>
                  <a:pt x="265135" y="80374"/>
                  <a:pt x="261257" y="75849"/>
                </a:cubicBezTo>
                <a:cubicBezTo>
                  <a:pt x="203170" y="8081"/>
                  <a:pt x="314720" y="129312"/>
                  <a:pt x="223333" y="37925"/>
                </a:cubicBezTo>
                <a:cubicBezTo>
                  <a:pt x="201921" y="16513"/>
                  <a:pt x="229874" y="33349"/>
                  <a:pt x="202264" y="12642"/>
                </a:cubicBezTo>
                <a:cubicBezTo>
                  <a:pt x="201140" y="11799"/>
                  <a:pt x="191729" y="6321"/>
                  <a:pt x="185408" y="4214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E8458A-11F4-5B35-A870-6E9619F2299E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AD064F-08A9-718C-4F97-A59BFEB1885C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FB8F89-459C-0DC3-2707-12FE0DEEA471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BEB1BD-941C-482F-82B9-0E1C47AE3E8E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C8D33875-1887-3CBB-2B74-95C28E1A0B69}"/>
              </a:ext>
            </a:extLst>
          </p:cNvPr>
          <p:cNvSpPr/>
          <p:nvPr/>
        </p:nvSpPr>
        <p:spPr>
          <a:xfrm>
            <a:off x="5180798" y="2325189"/>
            <a:ext cx="343526" cy="29581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505C35-F26F-0840-27F2-06C6FEF5A47E}"/>
              </a:ext>
            </a:extLst>
          </p:cNvPr>
          <p:cNvSpPr/>
          <p:nvPr/>
        </p:nvSpPr>
        <p:spPr>
          <a:xfrm>
            <a:off x="1601252" y="1356667"/>
            <a:ext cx="454195" cy="408741"/>
          </a:xfrm>
          <a:custGeom>
            <a:avLst/>
            <a:gdLst>
              <a:gd name="connsiteX0" fmla="*/ 800890 w 952656"/>
              <a:gd name="connsiteY0" fmla="*/ 46352 h 408741"/>
              <a:gd name="connsiteX1" fmla="*/ 767180 w 952656"/>
              <a:gd name="connsiteY1" fmla="*/ 21069 h 408741"/>
              <a:gd name="connsiteX2" fmla="*/ 750324 w 952656"/>
              <a:gd name="connsiteY2" fmla="*/ 16856 h 408741"/>
              <a:gd name="connsiteX3" fmla="*/ 733469 w 952656"/>
              <a:gd name="connsiteY3" fmla="*/ 8428 h 408741"/>
              <a:gd name="connsiteX4" fmla="*/ 644979 w 952656"/>
              <a:gd name="connsiteY4" fmla="*/ 0 h 408741"/>
              <a:gd name="connsiteX5" fmla="*/ 446929 w 952656"/>
              <a:gd name="connsiteY5" fmla="*/ 4214 h 408741"/>
              <a:gd name="connsiteX6" fmla="*/ 417432 w 952656"/>
              <a:gd name="connsiteY6" fmla="*/ 16856 h 408741"/>
              <a:gd name="connsiteX7" fmla="*/ 387935 w 952656"/>
              <a:gd name="connsiteY7" fmla="*/ 21069 h 408741"/>
              <a:gd name="connsiteX8" fmla="*/ 337370 w 952656"/>
              <a:gd name="connsiteY8" fmla="*/ 37925 h 408741"/>
              <a:gd name="connsiteX9" fmla="*/ 286804 w 952656"/>
              <a:gd name="connsiteY9" fmla="*/ 54780 h 408741"/>
              <a:gd name="connsiteX10" fmla="*/ 253093 w 952656"/>
              <a:gd name="connsiteY10" fmla="*/ 58994 h 408741"/>
              <a:gd name="connsiteX11" fmla="*/ 227810 w 952656"/>
              <a:gd name="connsiteY11" fmla="*/ 63208 h 408741"/>
              <a:gd name="connsiteX12" fmla="*/ 181458 w 952656"/>
              <a:gd name="connsiteY12" fmla="*/ 75849 h 408741"/>
              <a:gd name="connsiteX13" fmla="*/ 168817 w 952656"/>
              <a:gd name="connsiteY13" fmla="*/ 80063 h 408741"/>
              <a:gd name="connsiteX14" fmla="*/ 135106 w 952656"/>
              <a:gd name="connsiteY14" fmla="*/ 92704 h 408741"/>
              <a:gd name="connsiteX15" fmla="*/ 122464 w 952656"/>
              <a:gd name="connsiteY15" fmla="*/ 105346 h 408741"/>
              <a:gd name="connsiteX16" fmla="*/ 84540 w 952656"/>
              <a:gd name="connsiteY16" fmla="*/ 134843 h 408741"/>
              <a:gd name="connsiteX17" fmla="*/ 76112 w 952656"/>
              <a:gd name="connsiteY17" fmla="*/ 155912 h 408741"/>
              <a:gd name="connsiteX18" fmla="*/ 59257 w 952656"/>
              <a:gd name="connsiteY18" fmla="*/ 168553 h 408741"/>
              <a:gd name="connsiteX19" fmla="*/ 33974 w 952656"/>
              <a:gd name="connsiteY19" fmla="*/ 193836 h 408741"/>
              <a:gd name="connsiteX20" fmla="*/ 12905 w 952656"/>
              <a:gd name="connsiteY20" fmla="*/ 219119 h 408741"/>
              <a:gd name="connsiteX21" fmla="*/ 4477 w 952656"/>
              <a:gd name="connsiteY21" fmla="*/ 248616 h 408741"/>
              <a:gd name="connsiteX22" fmla="*/ 264 w 952656"/>
              <a:gd name="connsiteY22" fmla="*/ 265471 h 408741"/>
              <a:gd name="connsiteX23" fmla="*/ 21333 w 952656"/>
              <a:gd name="connsiteY23" fmla="*/ 320251 h 408741"/>
              <a:gd name="connsiteX24" fmla="*/ 67685 w 952656"/>
              <a:gd name="connsiteY24" fmla="*/ 362389 h 408741"/>
              <a:gd name="connsiteX25" fmla="*/ 80326 w 952656"/>
              <a:gd name="connsiteY25" fmla="*/ 370817 h 408741"/>
              <a:gd name="connsiteX26" fmla="*/ 92968 w 952656"/>
              <a:gd name="connsiteY26" fmla="*/ 387672 h 408741"/>
              <a:gd name="connsiteX27" fmla="*/ 198313 w 952656"/>
              <a:gd name="connsiteY27" fmla="*/ 400314 h 408741"/>
              <a:gd name="connsiteX28" fmla="*/ 328942 w 952656"/>
              <a:gd name="connsiteY28" fmla="*/ 408741 h 408741"/>
              <a:gd name="connsiteX29" fmla="*/ 632337 w 952656"/>
              <a:gd name="connsiteY29" fmla="*/ 396100 h 408741"/>
              <a:gd name="connsiteX30" fmla="*/ 703972 w 952656"/>
              <a:gd name="connsiteY30" fmla="*/ 387672 h 408741"/>
              <a:gd name="connsiteX31" fmla="*/ 800890 w 952656"/>
              <a:gd name="connsiteY31" fmla="*/ 379245 h 408741"/>
              <a:gd name="connsiteX32" fmla="*/ 826173 w 952656"/>
              <a:gd name="connsiteY32" fmla="*/ 370817 h 408741"/>
              <a:gd name="connsiteX33" fmla="*/ 847242 w 952656"/>
              <a:gd name="connsiteY33" fmla="*/ 362389 h 408741"/>
              <a:gd name="connsiteX34" fmla="*/ 872525 w 952656"/>
              <a:gd name="connsiteY34" fmla="*/ 358175 h 408741"/>
              <a:gd name="connsiteX35" fmla="*/ 918877 w 952656"/>
              <a:gd name="connsiteY35" fmla="*/ 337106 h 408741"/>
              <a:gd name="connsiteX36" fmla="*/ 931519 w 952656"/>
              <a:gd name="connsiteY36" fmla="*/ 324465 h 408741"/>
              <a:gd name="connsiteX37" fmla="*/ 944160 w 952656"/>
              <a:gd name="connsiteY37" fmla="*/ 316037 h 408741"/>
              <a:gd name="connsiteX38" fmla="*/ 948374 w 952656"/>
              <a:gd name="connsiteY38" fmla="*/ 303396 h 408741"/>
              <a:gd name="connsiteX39" fmla="*/ 948374 w 952656"/>
              <a:gd name="connsiteY39" fmla="*/ 240188 h 408741"/>
              <a:gd name="connsiteX40" fmla="*/ 939946 w 952656"/>
              <a:gd name="connsiteY40" fmla="*/ 223333 h 408741"/>
              <a:gd name="connsiteX41" fmla="*/ 935733 w 952656"/>
              <a:gd name="connsiteY41" fmla="*/ 210692 h 408741"/>
              <a:gd name="connsiteX42" fmla="*/ 927305 w 952656"/>
              <a:gd name="connsiteY42" fmla="*/ 168553 h 408741"/>
              <a:gd name="connsiteX43" fmla="*/ 914664 w 952656"/>
              <a:gd name="connsiteY43" fmla="*/ 147484 h 408741"/>
              <a:gd name="connsiteX44" fmla="*/ 910450 w 952656"/>
              <a:gd name="connsiteY44" fmla="*/ 134843 h 408741"/>
              <a:gd name="connsiteX45" fmla="*/ 885167 w 952656"/>
              <a:gd name="connsiteY45" fmla="*/ 92704 h 408741"/>
              <a:gd name="connsiteX46" fmla="*/ 868311 w 952656"/>
              <a:gd name="connsiteY46" fmla="*/ 67421 h 408741"/>
              <a:gd name="connsiteX47" fmla="*/ 851456 w 952656"/>
              <a:gd name="connsiteY47" fmla="*/ 54780 h 408741"/>
              <a:gd name="connsiteX48" fmla="*/ 830387 w 952656"/>
              <a:gd name="connsiteY48" fmla="*/ 42139 h 408741"/>
              <a:gd name="connsiteX49" fmla="*/ 800890 w 952656"/>
              <a:gd name="connsiteY49" fmla="*/ 46352 h 408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52656" h="408741">
                <a:moveTo>
                  <a:pt x="800890" y="46352"/>
                </a:moveTo>
                <a:cubicBezTo>
                  <a:pt x="790355" y="42840"/>
                  <a:pt x="774400" y="24163"/>
                  <a:pt x="767180" y="21069"/>
                </a:cubicBezTo>
                <a:cubicBezTo>
                  <a:pt x="761857" y="18788"/>
                  <a:pt x="755943" y="18260"/>
                  <a:pt x="750324" y="16856"/>
                </a:cubicBezTo>
                <a:cubicBezTo>
                  <a:pt x="744706" y="14047"/>
                  <a:pt x="739428" y="10414"/>
                  <a:pt x="733469" y="8428"/>
                </a:cubicBezTo>
                <a:cubicBezTo>
                  <a:pt x="711563" y="1125"/>
                  <a:pt x="652761" y="486"/>
                  <a:pt x="644979" y="0"/>
                </a:cubicBezTo>
                <a:cubicBezTo>
                  <a:pt x="578962" y="1405"/>
                  <a:pt x="512780" y="-664"/>
                  <a:pt x="446929" y="4214"/>
                </a:cubicBezTo>
                <a:cubicBezTo>
                  <a:pt x="436261" y="5004"/>
                  <a:pt x="427718" y="13917"/>
                  <a:pt x="417432" y="16856"/>
                </a:cubicBezTo>
                <a:cubicBezTo>
                  <a:pt x="407882" y="19584"/>
                  <a:pt x="397767" y="19665"/>
                  <a:pt x="387935" y="21069"/>
                </a:cubicBezTo>
                <a:cubicBezTo>
                  <a:pt x="371080" y="26688"/>
                  <a:pt x="353866" y="31327"/>
                  <a:pt x="337370" y="37925"/>
                </a:cubicBezTo>
                <a:cubicBezTo>
                  <a:pt x="318467" y="45485"/>
                  <a:pt x="307809" y="50579"/>
                  <a:pt x="286804" y="54780"/>
                </a:cubicBezTo>
                <a:cubicBezTo>
                  <a:pt x="275699" y="57001"/>
                  <a:pt x="264304" y="57392"/>
                  <a:pt x="253093" y="58994"/>
                </a:cubicBezTo>
                <a:cubicBezTo>
                  <a:pt x="244635" y="60202"/>
                  <a:pt x="236238" y="61803"/>
                  <a:pt x="227810" y="63208"/>
                </a:cubicBezTo>
                <a:cubicBezTo>
                  <a:pt x="197768" y="78228"/>
                  <a:pt x="223978" y="67345"/>
                  <a:pt x="181458" y="75849"/>
                </a:cubicBezTo>
                <a:cubicBezTo>
                  <a:pt x="177103" y="76720"/>
                  <a:pt x="173088" y="78843"/>
                  <a:pt x="168817" y="80063"/>
                </a:cubicBezTo>
                <a:cubicBezTo>
                  <a:pt x="142040" y="87714"/>
                  <a:pt x="161292" y="79612"/>
                  <a:pt x="135106" y="92704"/>
                </a:cubicBezTo>
                <a:cubicBezTo>
                  <a:pt x="130892" y="96918"/>
                  <a:pt x="127042" y="101531"/>
                  <a:pt x="122464" y="105346"/>
                </a:cubicBezTo>
                <a:cubicBezTo>
                  <a:pt x="110161" y="115599"/>
                  <a:pt x="84540" y="134843"/>
                  <a:pt x="84540" y="134843"/>
                </a:cubicBezTo>
                <a:cubicBezTo>
                  <a:pt x="81731" y="141866"/>
                  <a:pt x="80650" y="149861"/>
                  <a:pt x="76112" y="155912"/>
                </a:cubicBezTo>
                <a:cubicBezTo>
                  <a:pt x="71898" y="161530"/>
                  <a:pt x="64477" y="163855"/>
                  <a:pt x="59257" y="168553"/>
                </a:cubicBezTo>
                <a:cubicBezTo>
                  <a:pt x="50398" y="176526"/>
                  <a:pt x="41419" y="184529"/>
                  <a:pt x="33974" y="193836"/>
                </a:cubicBezTo>
                <a:cubicBezTo>
                  <a:pt x="9534" y="224386"/>
                  <a:pt x="41855" y="199820"/>
                  <a:pt x="12905" y="219119"/>
                </a:cubicBezTo>
                <a:cubicBezTo>
                  <a:pt x="10096" y="228951"/>
                  <a:pt x="7167" y="238750"/>
                  <a:pt x="4477" y="248616"/>
                </a:cubicBezTo>
                <a:cubicBezTo>
                  <a:pt x="2953" y="254203"/>
                  <a:pt x="-1062" y="259834"/>
                  <a:pt x="264" y="265471"/>
                </a:cubicBezTo>
                <a:cubicBezTo>
                  <a:pt x="4745" y="284515"/>
                  <a:pt x="11531" y="303320"/>
                  <a:pt x="21333" y="320251"/>
                </a:cubicBezTo>
                <a:cubicBezTo>
                  <a:pt x="27369" y="330676"/>
                  <a:pt x="56632" y="354099"/>
                  <a:pt x="67685" y="362389"/>
                </a:cubicBezTo>
                <a:cubicBezTo>
                  <a:pt x="71736" y="365428"/>
                  <a:pt x="76745" y="367236"/>
                  <a:pt x="80326" y="370817"/>
                </a:cubicBezTo>
                <a:cubicBezTo>
                  <a:pt x="85292" y="375783"/>
                  <a:pt x="86591" y="384729"/>
                  <a:pt x="92968" y="387672"/>
                </a:cubicBezTo>
                <a:cubicBezTo>
                  <a:pt x="114023" y="397390"/>
                  <a:pt x="182415" y="399351"/>
                  <a:pt x="198313" y="400314"/>
                </a:cubicBezTo>
                <a:cubicBezTo>
                  <a:pt x="321608" y="407786"/>
                  <a:pt x="227824" y="400962"/>
                  <a:pt x="328942" y="408741"/>
                </a:cubicBezTo>
                <a:lnTo>
                  <a:pt x="632337" y="396100"/>
                </a:lnTo>
                <a:cubicBezTo>
                  <a:pt x="684048" y="393578"/>
                  <a:pt x="660720" y="391997"/>
                  <a:pt x="703972" y="387672"/>
                </a:cubicBezTo>
                <a:cubicBezTo>
                  <a:pt x="736239" y="384445"/>
                  <a:pt x="768584" y="382054"/>
                  <a:pt x="800890" y="379245"/>
                </a:cubicBezTo>
                <a:cubicBezTo>
                  <a:pt x="809318" y="376436"/>
                  <a:pt x="817824" y="373853"/>
                  <a:pt x="826173" y="370817"/>
                </a:cubicBezTo>
                <a:cubicBezTo>
                  <a:pt x="833282" y="368232"/>
                  <a:pt x="839944" y="364379"/>
                  <a:pt x="847242" y="362389"/>
                </a:cubicBezTo>
                <a:cubicBezTo>
                  <a:pt x="855485" y="360141"/>
                  <a:pt x="864097" y="359580"/>
                  <a:pt x="872525" y="358175"/>
                </a:cubicBezTo>
                <a:cubicBezTo>
                  <a:pt x="886267" y="352678"/>
                  <a:pt x="906854" y="345121"/>
                  <a:pt x="918877" y="337106"/>
                </a:cubicBezTo>
                <a:cubicBezTo>
                  <a:pt x="923835" y="333800"/>
                  <a:pt x="926941" y="328280"/>
                  <a:pt x="931519" y="324465"/>
                </a:cubicBezTo>
                <a:cubicBezTo>
                  <a:pt x="935410" y="321223"/>
                  <a:pt x="939946" y="318846"/>
                  <a:pt x="944160" y="316037"/>
                </a:cubicBezTo>
                <a:cubicBezTo>
                  <a:pt x="945565" y="311823"/>
                  <a:pt x="947503" y="307751"/>
                  <a:pt x="948374" y="303396"/>
                </a:cubicBezTo>
                <a:cubicBezTo>
                  <a:pt x="953359" y="278472"/>
                  <a:pt x="954767" y="265759"/>
                  <a:pt x="948374" y="240188"/>
                </a:cubicBezTo>
                <a:cubicBezTo>
                  <a:pt x="946850" y="234094"/>
                  <a:pt x="942420" y="229107"/>
                  <a:pt x="939946" y="223333"/>
                </a:cubicBezTo>
                <a:cubicBezTo>
                  <a:pt x="938196" y="219251"/>
                  <a:pt x="937137" y="214906"/>
                  <a:pt x="935733" y="210692"/>
                </a:cubicBezTo>
                <a:cubicBezTo>
                  <a:pt x="934180" y="199820"/>
                  <a:pt x="933189" y="180321"/>
                  <a:pt x="927305" y="168553"/>
                </a:cubicBezTo>
                <a:cubicBezTo>
                  <a:pt x="923642" y="161228"/>
                  <a:pt x="918327" y="154809"/>
                  <a:pt x="914664" y="147484"/>
                </a:cubicBezTo>
                <a:cubicBezTo>
                  <a:pt x="912678" y="143511"/>
                  <a:pt x="912254" y="138902"/>
                  <a:pt x="910450" y="134843"/>
                </a:cubicBezTo>
                <a:cubicBezTo>
                  <a:pt x="896627" y="103743"/>
                  <a:pt x="902000" y="116752"/>
                  <a:pt x="885167" y="92704"/>
                </a:cubicBezTo>
                <a:cubicBezTo>
                  <a:pt x="879358" y="84406"/>
                  <a:pt x="875040" y="74991"/>
                  <a:pt x="868311" y="67421"/>
                </a:cubicBezTo>
                <a:cubicBezTo>
                  <a:pt x="863645" y="62172"/>
                  <a:pt x="857299" y="58676"/>
                  <a:pt x="851456" y="54780"/>
                </a:cubicBezTo>
                <a:cubicBezTo>
                  <a:pt x="844641" y="50237"/>
                  <a:pt x="837202" y="46682"/>
                  <a:pt x="830387" y="42139"/>
                </a:cubicBezTo>
                <a:cubicBezTo>
                  <a:pt x="816556" y="32918"/>
                  <a:pt x="811425" y="49864"/>
                  <a:pt x="800890" y="4635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reihandform: Form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2F8CF9C-A061-FC80-74E9-F32A7CB612D4}"/>
              </a:ext>
            </a:extLst>
          </p:cNvPr>
          <p:cNvSpPr/>
          <p:nvPr/>
        </p:nvSpPr>
        <p:spPr>
          <a:xfrm>
            <a:off x="2677057" y="4833859"/>
            <a:ext cx="248804" cy="221598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FE45EB02-1845-82A0-CFE2-882F441FDBB1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F7FA2E7D-B1A0-9234-8E68-7B5B7943494B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C743D8E1-7BB3-EBF6-B9E6-D8E804347A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88733D1F-EDD3-1CBE-969D-38088ABDE5BF}"/>
              </a:ext>
            </a:extLst>
          </p:cNvPr>
          <p:cNvSpPr txBox="1"/>
          <p:nvPr/>
        </p:nvSpPr>
        <p:spPr>
          <a:xfrm>
            <a:off x="5529889" y="2222919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den Kontinent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Afrika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849C1784-2655-8682-22CC-F9B7B3502398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EE29B162-0D5A-A8F7-3480-EFAB3453EC03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1A7C099-681D-F9CC-37E6-0F19702BA640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BFBD7C9D-3727-349D-B82D-2AB460253849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18" name="Multiplikationszeichen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0E033D-3429-78E4-B744-2D28CF0269F8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543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4D7D-E5E2-39CA-2B4A-4BB05C500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10D22C19-BACA-08A1-452B-F8804A4EC09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F68FDBE7-114E-4A01-CACA-B44CADC42DE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56D6422-FB7F-088F-F518-C6EFEE156A3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B08796-A960-8574-7B90-483DA8DF5F1B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CD81296-1BEC-BE8A-8DD3-4F0236BB82AF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C248F0B8-758E-004C-0556-AEC99E94747B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A4CDCC-9AC0-1B8F-2F60-D57E264FAC17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45ECF2-4FD8-427D-D680-0A73F12B1214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06EC1D-5E13-C31D-8486-67862E97A6AB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83EEB4-2604-3F37-D0C0-B5AAFC6F475C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1B0E20-36E3-6FE3-C989-8A82F07B63AA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3CB22FC-578C-DF08-3D39-49263EF90E45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B454BFB-05CC-8274-DE33-C49A3AD47D12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19AA28-AB9A-1948-74EF-007EDEA1C5C4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reihandform: Form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4F8D347-4DB9-44D6-DC13-201B38F160B9}"/>
              </a:ext>
            </a:extLst>
          </p:cNvPr>
          <p:cNvSpPr/>
          <p:nvPr/>
        </p:nvSpPr>
        <p:spPr>
          <a:xfrm>
            <a:off x="434024" y="1963642"/>
            <a:ext cx="295228" cy="286540"/>
          </a:xfrm>
          <a:custGeom>
            <a:avLst/>
            <a:gdLst>
              <a:gd name="connsiteX0" fmla="*/ 185408 w 295228"/>
              <a:gd name="connsiteY0" fmla="*/ 4214 h 286540"/>
              <a:gd name="connsiteX1" fmla="*/ 164339 w 295228"/>
              <a:gd name="connsiteY1" fmla="*/ 0 h 286540"/>
              <a:gd name="connsiteX2" fmla="*/ 134842 w 295228"/>
              <a:gd name="connsiteY2" fmla="*/ 4214 h 286540"/>
              <a:gd name="connsiteX3" fmla="*/ 84276 w 295228"/>
              <a:gd name="connsiteY3" fmla="*/ 29497 h 286540"/>
              <a:gd name="connsiteX4" fmla="*/ 67421 w 295228"/>
              <a:gd name="connsiteY4" fmla="*/ 42139 h 286540"/>
              <a:gd name="connsiteX5" fmla="*/ 50566 w 295228"/>
              <a:gd name="connsiteY5" fmla="*/ 50566 h 286540"/>
              <a:gd name="connsiteX6" fmla="*/ 21069 w 295228"/>
              <a:gd name="connsiteY6" fmla="*/ 80063 h 286540"/>
              <a:gd name="connsiteX7" fmla="*/ 0 w 295228"/>
              <a:gd name="connsiteY7" fmla="*/ 109560 h 286540"/>
              <a:gd name="connsiteX8" fmla="*/ 8428 w 295228"/>
              <a:gd name="connsiteY8" fmla="*/ 147484 h 286540"/>
              <a:gd name="connsiteX9" fmla="*/ 37924 w 295228"/>
              <a:gd name="connsiteY9" fmla="*/ 168553 h 286540"/>
              <a:gd name="connsiteX10" fmla="*/ 46352 w 295228"/>
              <a:gd name="connsiteY10" fmla="*/ 185409 h 286540"/>
              <a:gd name="connsiteX11" fmla="*/ 58994 w 295228"/>
              <a:gd name="connsiteY11" fmla="*/ 198050 h 286540"/>
              <a:gd name="connsiteX12" fmla="*/ 71635 w 295228"/>
              <a:gd name="connsiteY12" fmla="*/ 214905 h 286540"/>
              <a:gd name="connsiteX13" fmla="*/ 80063 w 295228"/>
              <a:gd name="connsiteY13" fmla="*/ 227547 h 286540"/>
              <a:gd name="connsiteX14" fmla="*/ 92704 w 295228"/>
              <a:gd name="connsiteY14" fmla="*/ 240188 h 286540"/>
              <a:gd name="connsiteX15" fmla="*/ 113773 w 295228"/>
              <a:gd name="connsiteY15" fmla="*/ 244402 h 286540"/>
              <a:gd name="connsiteX16" fmla="*/ 126415 w 295228"/>
              <a:gd name="connsiteY16" fmla="*/ 248616 h 286540"/>
              <a:gd name="connsiteX17" fmla="*/ 155911 w 295228"/>
              <a:gd name="connsiteY17" fmla="*/ 257044 h 286540"/>
              <a:gd name="connsiteX18" fmla="*/ 176981 w 295228"/>
              <a:gd name="connsiteY18" fmla="*/ 269685 h 286540"/>
              <a:gd name="connsiteX19" fmla="*/ 210691 w 295228"/>
              <a:gd name="connsiteY19" fmla="*/ 282327 h 286540"/>
              <a:gd name="connsiteX20" fmla="*/ 227547 w 295228"/>
              <a:gd name="connsiteY20" fmla="*/ 286540 h 286540"/>
              <a:gd name="connsiteX21" fmla="*/ 286540 w 295228"/>
              <a:gd name="connsiteY21" fmla="*/ 278113 h 286540"/>
              <a:gd name="connsiteX22" fmla="*/ 294968 w 295228"/>
              <a:gd name="connsiteY22" fmla="*/ 265471 h 286540"/>
              <a:gd name="connsiteX23" fmla="*/ 290754 w 295228"/>
              <a:gd name="connsiteY23" fmla="*/ 168553 h 286540"/>
              <a:gd name="connsiteX24" fmla="*/ 278112 w 295228"/>
              <a:gd name="connsiteY24" fmla="*/ 105346 h 286540"/>
              <a:gd name="connsiteX25" fmla="*/ 273899 w 295228"/>
              <a:gd name="connsiteY25" fmla="*/ 88491 h 286540"/>
              <a:gd name="connsiteX26" fmla="*/ 261257 w 295228"/>
              <a:gd name="connsiteY26" fmla="*/ 75849 h 286540"/>
              <a:gd name="connsiteX27" fmla="*/ 223333 w 295228"/>
              <a:gd name="connsiteY27" fmla="*/ 37925 h 286540"/>
              <a:gd name="connsiteX28" fmla="*/ 202264 w 295228"/>
              <a:gd name="connsiteY28" fmla="*/ 12642 h 286540"/>
              <a:gd name="connsiteX29" fmla="*/ 185408 w 295228"/>
              <a:gd name="connsiteY29" fmla="*/ 4214 h 28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95228" h="286540">
                <a:moveTo>
                  <a:pt x="185408" y="4214"/>
                </a:moveTo>
                <a:cubicBezTo>
                  <a:pt x="179087" y="2107"/>
                  <a:pt x="171501" y="0"/>
                  <a:pt x="164339" y="0"/>
                </a:cubicBezTo>
                <a:cubicBezTo>
                  <a:pt x="154407" y="0"/>
                  <a:pt x="144478" y="1805"/>
                  <a:pt x="134842" y="4214"/>
                </a:cubicBezTo>
                <a:cubicBezTo>
                  <a:pt x="119571" y="8032"/>
                  <a:pt x="95919" y="22088"/>
                  <a:pt x="84276" y="29497"/>
                </a:cubicBezTo>
                <a:cubicBezTo>
                  <a:pt x="78351" y="33268"/>
                  <a:pt x="73377" y="38417"/>
                  <a:pt x="67421" y="42139"/>
                </a:cubicBezTo>
                <a:cubicBezTo>
                  <a:pt x="62094" y="45468"/>
                  <a:pt x="55792" y="47082"/>
                  <a:pt x="50566" y="50566"/>
                </a:cubicBezTo>
                <a:cubicBezTo>
                  <a:pt x="18402" y="72009"/>
                  <a:pt x="38507" y="59137"/>
                  <a:pt x="21069" y="80063"/>
                </a:cubicBezTo>
                <a:cubicBezTo>
                  <a:pt x="-283" y="105686"/>
                  <a:pt x="15594" y="78374"/>
                  <a:pt x="0" y="109560"/>
                </a:cubicBezTo>
                <a:cubicBezTo>
                  <a:pt x="2809" y="122201"/>
                  <a:pt x="1425" y="136591"/>
                  <a:pt x="8428" y="147484"/>
                </a:cubicBezTo>
                <a:cubicBezTo>
                  <a:pt x="14962" y="157648"/>
                  <a:pt x="29380" y="160009"/>
                  <a:pt x="37924" y="168553"/>
                </a:cubicBezTo>
                <a:cubicBezTo>
                  <a:pt x="42366" y="172995"/>
                  <a:pt x="42701" y="180297"/>
                  <a:pt x="46352" y="185409"/>
                </a:cubicBezTo>
                <a:cubicBezTo>
                  <a:pt x="49816" y="190258"/>
                  <a:pt x="55116" y="193525"/>
                  <a:pt x="58994" y="198050"/>
                </a:cubicBezTo>
                <a:cubicBezTo>
                  <a:pt x="63564" y="203382"/>
                  <a:pt x="67553" y="209190"/>
                  <a:pt x="71635" y="214905"/>
                </a:cubicBezTo>
                <a:cubicBezTo>
                  <a:pt x="74579" y="219026"/>
                  <a:pt x="76821" y="223656"/>
                  <a:pt x="80063" y="227547"/>
                </a:cubicBezTo>
                <a:cubicBezTo>
                  <a:pt x="83878" y="232125"/>
                  <a:pt x="87374" y="237523"/>
                  <a:pt x="92704" y="240188"/>
                </a:cubicBezTo>
                <a:cubicBezTo>
                  <a:pt x="99110" y="243391"/>
                  <a:pt x="106825" y="242665"/>
                  <a:pt x="113773" y="244402"/>
                </a:cubicBezTo>
                <a:cubicBezTo>
                  <a:pt x="118082" y="245479"/>
                  <a:pt x="122160" y="247340"/>
                  <a:pt x="126415" y="248616"/>
                </a:cubicBezTo>
                <a:cubicBezTo>
                  <a:pt x="136209" y="251554"/>
                  <a:pt x="146079" y="254235"/>
                  <a:pt x="155911" y="257044"/>
                </a:cubicBezTo>
                <a:cubicBezTo>
                  <a:pt x="162934" y="261258"/>
                  <a:pt x="169655" y="266022"/>
                  <a:pt x="176981" y="269685"/>
                </a:cubicBezTo>
                <a:cubicBezTo>
                  <a:pt x="182914" y="272652"/>
                  <a:pt x="202183" y="279896"/>
                  <a:pt x="210691" y="282327"/>
                </a:cubicBezTo>
                <a:cubicBezTo>
                  <a:pt x="216260" y="283918"/>
                  <a:pt x="221928" y="285136"/>
                  <a:pt x="227547" y="286540"/>
                </a:cubicBezTo>
                <a:cubicBezTo>
                  <a:pt x="247211" y="283731"/>
                  <a:pt x="267580" y="284038"/>
                  <a:pt x="286540" y="278113"/>
                </a:cubicBezTo>
                <a:cubicBezTo>
                  <a:pt x="291374" y="276602"/>
                  <a:pt x="294773" y="270532"/>
                  <a:pt x="294968" y="265471"/>
                </a:cubicBezTo>
                <a:cubicBezTo>
                  <a:pt x="296211" y="233158"/>
                  <a:pt x="292710" y="200830"/>
                  <a:pt x="290754" y="168553"/>
                </a:cubicBezTo>
                <a:cubicBezTo>
                  <a:pt x="287233" y="110466"/>
                  <a:pt x="291008" y="144035"/>
                  <a:pt x="278112" y="105346"/>
                </a:cubicBezTo>
                <a:cubicBezTo>
                  <a:pt x="276281" y="99852"/>
                  <a:pt x="276772" y="93519"/>
                  <a:pt x="273899" y="88491"/>
                </a:cubicBezTo>
                <a:cubicBezTo>
                  <a:pt x="270942" y="83317"/>
                  <a:pt x="265135" y="80374"/>
                  <a:pt x="261257" y="75849"/>
                </a:cubicBezTo>
                <a:cubicBezTo>
                  <a:pt x="203170" y="8081"/>
                  <a:pt x="314720" y="129312"/>
                  <a:pt x="223333" y="37925"/>
                </a:cubicBezTo>
                <a:cubicBezTo>
                  <a:pt x="201921" y="16513"/>
                  <a:pt x="229874" y="33349"/>
                  <a:pt x="202264" y="12642"/>
                </a:cubicBezTo>
                <a:cubicBezTo>
                  <a:pt x="201140" y="11799"/>
                  <a:pt x="191729" y="6321"/>
                  <a:pt x="185408" y="4214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F5EAE80-6D26-3AD8-379D-5EB66E1BC58C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85C449-D8CC-C777-800D-120C2B8846C3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4763B5-3239-2F22-4736-AB213DD03708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9D02AF-315A-7730-2BE4-65DCB2284729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AF6DFF-6DE2-4405-02BC-739CD096E3F8}"/>
              </a:ext>
            </a:extLst>
          </p:cNvPr>
          <p:cNvSpPr/>
          <p:nvPr/>
        </p:nvSpPr>
        <p:spPr>
          <a:xfrm>
            <a:off x="5180798" y="2325189"/>
            <a:ext cx="343526" cy="29581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3D4BB89-59F7-1BD3-EC7A-ADF345FBF39A}"/>
              </a:ext>
            </a:extLst>
          </p:cNvPr>
          <p:cNvSpPr/>
          <p:nvPr/>
        </p:nvSpPr>
        <p:spPr>
          <a:xfrm>
            <a:off x="1613894" y="1331569"/>
            <a:ext cx="408809" cy="442451"/>
          </a:xfrm>
          <a:custGeom>
            <a:avLst/>
            <a:gdLst>
              <a:gd name="connsiteX0" fmla="*/ 800890 w 952656"/>
              <a:gd name="connsiteY0" fmla="*/ 46352 h 408741"/>
              <a:gd name="connsiteX1" fmla="*/ 767180 w 952656"/>
              <a:gd name="connsiteY1" fmla="*/ 21069 h 408741"/>
              <a:gd name="connsiteX2" fmla="*/ 750324 w 952656"/>
              <a:gd name="connsiteY2" fmla="*/ 16856 h 408741"/>
              <a:gd name="connsiteX3" fmla="*/ 733469 w 952656"/>
              <a:gd name="connsiteY3" fmla="*/ 8428 h 408741"/>
              <a:gd name="connsiteX4" fmla="*/ 644979 w 952656"/>
              <a:gd name="connsiteY4" fmla="*/ 0 h 408741"/>
              <a:gd name="connsiteX5" fmla="*/ 446929 w 952656"/>
              <a:gd name="connsiteY5" fmla="*/ 4214 h 408741"/>
              <a:gd name="connsiteX6" fmla="*/ 417432 w 952656"/>
              <a:gd name="connsiteY6" fmla="*/ 16856 h 408741"/>
              <a:gd name="connsiteX7" fmla="*/ 387935 w 952656"/>
              <a:gd name="connsiteY7" fmla="*/ 21069 h 408741"/>
              <a:gd name="connsiteX8" fmla="*/ 337370 w 952656"/>
              <a:gd name="connsiteY8" fmla="*/ 37925 h 408741"/>
              <a:gd name="connsiteX9" fmla="*/ 286804 w 952656"/>
              <a:gd name="connsiteY9" fmla="*/ 54780 h 408741"/>
              <a:gd name="connsiteX10" fmla="*/ 253093 w 952656"/>
              <a:gd name="connsiteY10" fmla="*/ 58994 h 408741"/>
              <a:gd name="connsiteX11" fmla="*/ 227810 w 952656"/>
              <a:gd name="connsiteY11" fmla="*/ 63208 h 408741"/>
              <a:gd name="connsiteX12" fmla="*/ 181458 w 952656"/>
              <a:gd name="connsiteY12" fmla="*/ 75849 h 408741"/>
              <a:gd name="connsiteX13" fmla="*/ 168817 w 952656"/>
              <a:gd name="connsiteY13" fmla="*/ 80063 h 408741"/>
              <a:gd name="connsiteX14" fmla="*/ 135106 w 952656"/>
              <a:gd name="connsiteY14" fmla="*/ 92704 h 408741"/>
              <a:gd name="connsiteX15" fmla="*/ 122464 w 952656"/>
              <a:gd name="connsiteY15" fmla="*/ 105346 h 408741"/>
              <a:gd name="connsiteX16" fmla="*/ 84540 w 952656"/>
              <a:gd name="connsiteY16" fmla="*/ 134843 h 408741"/>
              <a:gd name="connsiteX17" fmla="*/ 76112 w 952656"/>
              <a:gd name="connsiteY17" fmla="*/ 155912 h 408741"/>
              <a:gd name="connsiteX18" fmla="*/ 59257 w 952656"/>
              <a:gd name="connsiteY18" fmla="*/ 168553 h 408741"/>
              <a:gd name="connsiteX19" fmla="*/ 33974 w 952656"/>
              <a:gd name="connsiteY19" fmla="*/ 193836 h 408741"/>
              <a:gd name="connsiteX20" fmla="*/ 12905 w 952656"/>
              <a:gd name="connsiteY20" fmla="*/ 219119 h 408741"/>
              <a:gd name="connsiteX21" fmla="*/ 4477 w 952656"/>
              <a:gd name="connsiteY21" fmla="*/ 248616 h 408741"/>
              <a:gd name="connsiteX22" fmla="*/ 264 w 952656"/>
              <a:gd name="connsiteY22" fmla="*/ 265471 h 408741"/>
              <a:gd name="connsiteX23" fmla="*/ 21333 w 952656"/>
              <a:gd name="connsiteY23" fmla="*/ 320251 h 408741"/>
              <a:gd name="connsiteX24" fmla="*/ 67685 w 952656"/>
              <a:gd name="connsiteY24" fmla="*/ 362389 h 408741"/>
              <a:gd name="connsiteX25" fmla="*/ 80326 w 952656"/>
              <a:gd name="connsiteY25" fmla="*/ 370817 h 408741"/>
              <a:gd name="connsiteX26" fmla="*/ 92968 w 952656"/>
              <a:gd name="connsiteY26" fmla="*/ 387672 h 408741"/>
              <a:gd name="connsiteX27" fmla="*/ 198313 w 952656"/>
              <a:gd name="connsiteY27" fmla="*/ 400314 h 408741"/>
              <a:gd name="connsiteX28" fmla="*/ 328942 w 952656"/>
              <a:gd name="connsiteY28" fmla="*/ 408741 h 408741"/>
              <a:gd name="connsiteX29" fmla="*/ 632337 w 952656"/>
              <a:gd name="connsiteY29" fmla="*/ 396100 h 408741"/>
              <a:gd name="connsiteX30" fmla="*/ 703972 w 952656"/>
              <a:gd name="connsiteY30" fmla="*/ 387672 h 408741"/>
              <a:gd name="connsiteX31" fmla="*/ 800890 w 952656"/>
              <a:gd name="connsiteY31" fmla="*/ 379245 h 408741"/>
              <a:gd name="connsiteX32" fmla="*/ 826173 w 952656"/>
              <a:gd name="connsiteY32" fmla="*/ 370817 h 408741"/>
              <a:gd name="connsiteX33" fmla="*/ 847242 w 952656"/>
              <a:gd name="connsiteY33" fmla="*/ 362389 h 408741"/>
              <a:gd name="connsiteX34" fmla="*/ 872525 w 952656"/>
              <a:gd name="connsiteY34" fmla="*/ 358175 h 408741"/>
              <a:gd name="connsiteX35" fmla="*/ 918877 w 952656"/>
              <a:gd name="connsiteY35" fmla="*/ 337106 h 408741"/>
              <a:gd name="connsiteX36" fmla="*/ 931519 w 952656"/>
              <a:gd name="connsiteY36" fmla="*/ 324465 h 408741"/>
              <a:gd name="connsiteX37" fmla="*/ 944160 w 952656"/>
              <a:gd name="connsiteY37" fmla="*/ 316037 h 408741"/>
              <a:gd name="connsiteX38" fmla="*/ 948374 w 952656"/>
              <a:gd name="connsiteY38" fmla="*/ 303396 h 408741"/>
              <a:gd name="connsiteX39" fmla="*/ 948374 w 952656"/>
              <a:gd name="connsiteY39" fmla="*/ 240188 h 408741"/>
              <a:gd name="connsiteX40" fmla="*/ 939946 w 952656"/>
              <a:gd name="connsiteY40" fmla="*/ 223333 h 408741"/>
              <a:gd name="connsiteX41" fmla="*/ 935733 w 952656"/>
              <a:gd name="connsiteY41" fmla="*/ 210692 h 408741"/>
              <a:gd name="connsiteX42" fmla="*/ 927305 w 952656"/>
              <a:gd name="connsiteY42" fmla="*/ 168553 h 408741"/>
              <a:gd name="connsiteX43" fmla="*/ 914664 w 952656"/>
              <a:gd name="connsiteY43" fmla="*/ 147484 h 408741"/>
              <a:gd name="connsiteX44" fmla="*/ 910450 w 952656"/>
              <a:gd name="connsiteY44" fmla="*/ 134843 h 408741"/>
              <a:gd name="connsiteX45" fmla="*/ 885167 w 952656"/>
              <a:gd name="connsiteY45" fmla="*/ 92704 h 408741"/>
              <a:gd name="connsiteX46" fmla="*/ 868311 w 952656"/>
              <a:gd name="connsiteY46" fmla="*/ 67421 h 408741"/>
              <a:gd name="connsiteX47" fmla="*/ 851456 w 952656"/>
              <a:gd name="connsiteY47" fmla="*/ 54780 h 408741"/>
              <a:gd name="connsiteX48" fmla="*/ 830387 w 952656"/>
              <a:gd name="connsiteY48" fmla="*/ 42139 h 408741"/>
              <a:gd name="connsiteX49" fmla="*/ 800890 w 952656"/>
              <a:gd name="connsiteY49" fmla="*/ 46352 h 408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52656" h="408741">
                <a:moveTo>
                  <a:pt x="800890" y="46352"/>
                </a:moveTo>
                <a:cubicBezTo>
                  <a:pt x="790355" y="42840"/>
                  <a:pt x="774400" y="24163"/>
                  <a:pt x="767180" y="21069"/>
                </a:cubicBezTo>
                <a:cubicBezTo>
                  <a:pt x="761857" y="18788"/>
                  <a:pt x="755943" y="18260"/>
                  <a:pt x="750324" y="16856"/>
                </a:cubicBezTo>
                <a:cubicBezTo>
                  <a:pt x="744706" y="14047"/>
                  <a:pt x="739428" y="10414"/>
                  <a:pt x="733469" y="8428"/>
                </a:cubicBezTo>
                <a:cubicBezTo>
                  <a:pt x="711563" y="1125"/>
                  <a:pt x="652761" y="486"/>
                  <a:pt x="644979" y="0"/>
                </a:cubicBezTo>
                <a:cubicBezTo>
                  <a:pt x="578962" y="1405"/>
                  <a:pt x="512780" y="-664"/>
                  <a:pt x="446929" y="4214"/>
                </a:cubicBezTo>
                <a:cubicBezTo>
                  <a:pt x="436261" y="5004"/>
                  <a:pt x="427718" y="13917"/>
                  <a:pt x="417432" y="16856"/>
                </a:cubicBezTo>
                <a:cubicBezTo>
                  <a:pt x="407882" y="19584"/>
                  <a:pt x="397767" y="19665"/>
                  <a:pt x="387935" y="21069"/>
                </a:cubicBezTo>
                <a:cubicBezTo>
                  <a:pt x="371080" y="26688"/>
                  <a:pt x="353866" y="31327"/>
                  <a:pt x="337370" y="37925"/>
                </a:cubicBezTo>
                <a:cubicBezTo>
                  <a:pt x="318467" y="45485"/>
                  <a:pt x="307809" y="50579"/>
                  <a:pt x="286804" y="54780"/>
                </a:cubicBezTo>
                <a:cubicBezTo>
                  <a:pt x="275699" y="57001"/>
                  <a:pt x="264304" y="57392"/>
                  <a:pt x="253093" y="58994"/>
                </a:cubicBezTo>
                <a:cubicBezTo>
                  <a:pt x="244635" y="60202"/>
                  <a:pt x="236238" y="61803"/>
                  <a:pt x="227810" y="63208"/>
                </a:cubicBezTo>
                <a:cubicBezTo>
                  <a:pt x="197768" y="78228"/>
                  <a:pt x="223978" y="67345"/>
                  <a:pt x="181458" y="75849"/>
                </a:cubicBezTo>
                <a:cubicBezTo>
                  <a:pt x="177103" y="76720"/>
                  <a:pt x="173088" y="78843"/>
                  <a:pt x="168817" y="80063"/>
                </a:cubicBezTo>
                <a:cubicBezTo>
                  <a:pt x="142040" y="87714"/>
                  <a:pt x="161292" y="79612"/>
                  <a:pt x="135106" y="92704"/>
                </a:cubicBezTo>
                <a:cubicBezTo>
                  <a:pt x="130892" y="96918"/>
                  <a:pt x="127042" y="101531"/>
                  <a:pt x="122464" y="105346"/>
                </a:cubicBezTo>
                <a:cubicBezTo>
                  <a:pt x="110161" y="115599"/>
                  <a:pt x="84540" y="134843"/>
                  <a:pt x="84540" y="134843"/>
                </a:cubicBezTo>
                <a:cubicBezTo>
                  <a:pt x="81731" y="141866"/>
                  <a:pt x="80650" y="149861"/>
                  <a:pt x="76112" y="155912"/>
                </a:cubicBezTo>
                <a:cubicBezTo>
                  <a:pt x="71898" y="161530"/>
                  <a:pt x="64477" y="163855"/>
                  <a:pt x="59257" y="168553"/>
                </a:cubicBezTo>
                <a:cubicBezTo>
                  <a:pt x="50398" y="176526"/>
                  <a:pt x="41419" y="184529"/>
                  <a:pt x="33974" y="193836"/>
                </a:cubicBezTo>
                <a:cubicBezTo>
                  <a:pt x="9534" y="224386"/>
                  <a:pt x="41855" y="199820"/>
                  <a:pt x="12905" y="219119"/>
                </a:cubicBezTo>
                <a:cubicBezTo>
                  <a:pt x="10096" y="228951"/>
                  <a:pt x="7167" y="238750"/>
                  <a:pt x="4477" y="248616"/>
                </a:cubicBezTo>
                <a:cubicBezTo>
                  <a:pt x="2953" y="254203"/>
                  <a:pt x="-1062" y="259834"/>
                  <a:pt x="264" y="265471"/>
                </a:cubicBezTo>
                <a:cubicBezTo>
                  <a:pt x="4745" y="284515"/>
                  <a:pt x="11531" y="303320"/>
                  <a:pt x="21333" y="320251"/>
                </a:cubicBezTo>
                <a:cubicBezTo>
                  <a:pt x="27369" y="330676"/>
                  <a:pt x="56632" y="354099"/>
                  <a:pt x="67685" y="362389"/>
                </a:cubicBezTo>
                <a:cubicBezTo>
                  <a:pt x="71736" y="365428"/>
                  <a:pt x="76745" y="367236"/>
                  <a:pt x="80326" y="370817"/>
                </a:cubicBezTo>
                <a:cubicBezTo>
                  <a:pt x="85292" y="375783"/>
                  <a:pt x="86591" y="384729"/>
                  <a:pt x="92968" y="387672"/>
                </a:cubicBezTo>
                <a:cubicBezTo>
                  <a:pt x="114023" y="397390"/>
                  <a:pt x="182415" y="399351"/>
                  <a:pt x="198313" y="400314"/>
                </a:cubicBezTo>
                <a:cubicBezTo>
                  <a:pt x="321608" y="407786"/>
                  <a:pt x="227824" y="400962"/>
                  <a:pt x="328942" y="408741"/>
                </a:cubicBezTo>
                <a:lnTo>
                  <a:pt x="632337" y="396100"/>
                </a:lnTo>
                <a:cubicBezTo>
                  <a:pt x="684048" y="393578"/>
                  <a:pt x="660720" y="391997"/>
                  <a:pt x="703972" y="387672"/>
                </a:cubicBezTo>
                <a:cubicBezTo>
                  <a:pt x="736239" y="384445"/>
                  <a:pt x="768584" y="382054"/>
                  <a:pt x="800890" y="379245"/>
                </a:cubicBezTo>
                <a:cubicBezTo>
                  <a:pt x="809318" y="376436"/>
                  <a:pt x="817824" y="373853"/>
                  <a:pt x="826173" y="370817"/>
                </a:cubicBezTo>
                <a:cubicBezTo>
                  <a:pt x="833282" y="368232"/>
                  <a:pt x="839944" y="364379"/>
                  <a:pt x="847242" y="362389"/>
                </a:cubicBezTo>
                <a:cubicBezTo>
                  <a:pt x="855485" y="360141"/>
                  <a:pt x="864097" y="359580"/>
                  <a:pt x="872525" y="358175"/>
                </a:cubicBezTo>
                <a:cubicBezTo>
                  <a:pt x="886267" y="352678"/>
                  <a:pt x="906854" y="345121"/>
                  <a:pt x="918877" y="337106"/>
                </a:cubicBezTo>
                <a:cubicBezTo>
                  <a:pt x="923835" y="333800"/>
                  <a:pt x="926941" y="328280"/>
                  <a:pt x="931519" y="324465"/>
                </a:cubicBezTo>
                <a:cubicBezTo>
                  <a:pt x="935410" y="321223"/>
                  <a:pt x="939946" y="318846"/>
                  <a:pt x="944160" y="316037"/>
                </a:cubicBezTo>
                <a:cubicBezTo>
                  <a:pt x="945565" y="311823"/>
                  <a:pt x="947503" y="307751"/>
                  <a:pt x="948374" y="303396"/>
                </a:cubicBezTo>
                <a:cubicBezTo>
                  <a:pt x="953359" y="278472"/>
                  <a:pt x="954767" y="265759"/>
                  <a:pt x="948374" y="240188"/>
                </a:cubicBezTo>
                <a:cubicBezTo>
                  <a:pt x="946850" y="234094"/>
                  <a:pt x="942420" y="229107"/>
                  <a:pt x="939946" y="223333"/>
                </a:cubicBezTo>
                <a:cubicBezTo>
                  <a:pt x="938196" y="219251"/>
                  <a:pt x="937137" y="214906"/>
                  <a:pt x="935733" y="210692"/>
                </a:cubicBezTo>
                <a:cubicBezTo>
                  <a:pt x="934180" y="199820"/>
                  <a:pt x="933189" y="180321"/>
                  <a:pt x="927305" y="168553"/>
                </a:cubicBezTo>
                <a:cubicBezTo>
                  <a:pt x="923642" y="161228"/>
                  <a:pt x="918327" y="154809"/>
                  <a:pt x="914664" y="147484"/>
                </a:cubicBezTo>
                <a:cubicBezTo>
                  <a:pt x="912678" y="143511"/>
                  <a:pt x="912254" y="138902"/>
                  <a:pt x="910450" y="134843"/>
                </a:cubicBezTo>
                <a:cubicBezTo>
                  <a:pt x="896627" y="103743"/>
                  <a:pt x="902000" y="116752"/>
                  <a:pt x="885167" y="92704"/>
                </a:cubicBezTo>
                <a:cubicBezTo>
                  <a:pt x="879358" y="84406"/>
                  <a:pt x="875040" y="74991"/>
                  <a:pt x="868311" y="67421"/>
                </a:cubicBezTo>
                <a:cubicBezTo>
                  <a:pt x="863645" y="62172"/>
                  <a:pt x="857299" y="58676"/>
                  <a:pt x="851456" y="54780"/>
                </a:cubicBezTo>
                <a:cubicBezTo>
                  <a:pt x="844641" y="50237"/>
                  <a:pt x="837202" y="46682"/>
                  <a:pt x="830387" y="42139"/>
                </a:cubicBezTo>
                <a:cubicBezTo>
                  <a:pt x="816556" y="32918"/>
                  <a:pt x="811425" y="49864"/>
                  <a:pt x="800890" y="4635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reihandform: Form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BCCE9AC-65D6-FAC0-D084-C55C16621A94}"/>
              </a:ext>
            </a:extLst>
          </p:cNvPr>
          <p:cNvSpPr/>
          <p:nvPr/>
        </p:nvSpPr>
        <p:spPr>
          <a:xfrm>
            <a:off x="2684468" y="4833859"/>
            <a:ext cx="248804" cy="221598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8C02BB4-6E32-8C35-77E8-4797539FCF8B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6F5F88A9-5EB5-475E-581E-4D91D0BCA81E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54D104A7-1291-FA18-11E6-83F6E21E8D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26A3CEDE-7F1E-C27E-2711-88B9BB8461CE}"/>
              </a:ext>
            </a:extLst>
          </p:cNvPr>
          <p:cNvSpPr txBox="1"/>
          <p:nvPr/>
        </p:nvSpPr>
        <p:spPr>
          <a:xfrm>
            <a:off x="5529889" y="2222919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das Land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Australien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42E59976-E147-9BE8-7BDE-AF500AA8ABF4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E7B799A8-44B0-E754-33D9-510F0681FF8B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3AC87B-34E6-62FC-186E-2E9A5A272217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F06158A5-2F3C-E32B-9032-D116C95914A9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18" name="Multiplikationszeichen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1A9AC1A-2AC4-439C-A68C-469127EBB10B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7552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69C4A6-1273-E9D1-1B27-08E9B9634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BC27A8AF-DDDE-E17E-D0D6-3E5430A6E23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7ABD5E77-3B5D-668B-8DC6-1E979D74E246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1F37E55-0762-8B05-86BA-AAF4C2F59D2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88731F-E840-20AE-838A-371EA4570C40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AD4FB20-2B48-4781-6F34-1FE021592626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A76BEB-27C7-AFFF-B4ED-9D8A2FA65850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ECA2A6A5-9E35-373F-9483-0F20208ACF35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68D224-4DB1-2960-B71D-3B5CD00512AD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52A796F-B45C-9136-8CFD-B3EA89CB0784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B64AAE-05A7-C749-AE1B-C84B5F4F48FB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ED9E4E-2C6C-9D34-C02E-67E875E4BF3B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58ACCA-4716-1BF3-4A2E-1BA1A8DD57F8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F5FD0E-0CCE-DEFF-DA4A-5CD0DE000D35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4E96489-349A-8B38-A66C-43485000CA73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reihandform: Form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0057B888-2349-7BE0-D007-C2C06ECE05C9}"/>
              </a:ext>
            </a:extLst>
          </p:cNvPr>
          <p:cNvSpPr/>
          <p:nvPr/>
        </p:nvSpPr>
        <p:spPr>
          <a:xfrm>
            <a:off x="434024" y="1963642"/>
            <a:ext cx="295228" cy="286540"/>
          </a:xfrm>
          <a:custGeom>
            <a:avLst/>
            <a:gdLst>
              <a:gd name="connsiteX0" fmla="*/ 185408 w 295228"/>
              <a:gd name="connsiteY0" fmla="*/ 4214 h 286540"/>
              <a:gd name="connsiteX1" fmla="*/ 164339 w 295228"/>
              <a:gd name="connsiteY1" fmla="*/ 0 h 286540"/>
              <a:gd name="connsiteX2" fmla="*/ 134842 w 295228"/>
              <a:gd name="connsiteY2" fmla="*/ 4214 h 286540"/>
              <a:gd name="connsiteX3" fmla="*/ 84276 w 295228"/>
              <a:gd name="connsiteY3" fmla="*/ 29497 h 286540"/>
              <a:gd name="connsiteX4" fmla="*/ 67421 w 295228"/>
              <a:gd name="connsiteY4" fmla="*/ 42139 h 286540"/>
              <a:gd name="connsiteX5" fmla="*/ 50566 w 295228"/>
              <a:gd name="connsiteY5" fmla="*/ 50566 h 286540"/>
              <a:gd name="connsiteX6" fmla="*/ 21069 w 295228"/>
              <a:gd name="connsiteY6" fmla="*/ 80063 h 286540"/>
              <a:gd name="connsiteX7" fmla="*/ 0 w 295228"/>
              <a:gd name="connsiteY7" fmla="*/ 109560 h 286540"/>
              <a:gd name="connsiteX8" fmla="*/ 8428 w 295228"/>
              <a:gd name="connsiteY8" fmla="*/ 147484 h 286540"/>
              <a:gd name="connsiteX9" fmla="*/ 37924 w 295228"/>
              <a:gd name="connsiteY9" fmla="*/ 168553 h 286540"/>
              <a:gd name="connsiteX10" fmla="*/ 46352 w 295228"/>
              <a:gd name="connsiteY10" fmla="*/ 185409 h 286540"/>
              <a:gd name="connsiteX11" fmla="*/ 58994 w 295228"/>
              <a:gd name="connsiteY11" fmla="*/ 198050 h 286540"/>
              <a:gd name="connsiteX12" fmla="*/ 71635 w 295228"/>
              <a:gd name="connsiteY12" fmla="*/ 214905 h 286540"/>
              <a:gd name="connsiteX13" fmla="*/ 80063 w 295228"/>
              <a:gd name="connsiteY13" fmla="*/ 227547 h 286540"/>
              <a:gd name="connsiteX14" fmla="*/ 92704 w 295228"/>
              <a:gd name="connsiteY14" fmla="*/ 240188 h 286540"/>
              <a:gd name="connsiteX15" fmla="*/ 113773 w 295228"/>
              <a:gd name="connsiteY15" fmla="*/ 244402 h 286540"/>
              <a:gd name="connsiteX16" fmla="*/ 126415 w 295228"/>
              <a:gd name="connsiteY16" fmla="*/ 248616 h 286540"/>
              <a:gd name="connsiteX17" fmla="*/ 155911 w 295228"/>
              <a:gd name="connsiteY17" fmla="*/ 257044 h 286540"/>
              <a:gd name="connsiteX18" fmla="*/ 176981 w 295228"/>
              <a:gd name="connsiteY18" fmla="*/ 269685 h 286540"/>
              <a:gd name="connsiteX19" fmla="*/ 210691 w 295228"/>
              <a:gd name="connsiteY19" fmla="*/ 282327 h 286540"/>
              <a:gd name="connsiteX20" fmla="*/ 227547 w 295228"/>
              <a:gd name="connsiteY20" fmla="*/ 286540 h 286540"/>
              <a:gd name="connsiteX21" fmla="*/ 286540 w 295228"/>
              <a:gd name="connsiteY21" fmla="*/ 278113 h 286540"/>
              <a:gd name="connsiteX22" fmla="*/ 294968 w 295228"/>
              <a:gd name="connsiteY22" fmla="*/ 265471 h 286540"/>
              <a:gd name="connsiteX23" fmla="*/ 290754 w 295228"/>
              <a:gd name="connsiteY23" fmla="*/ 168553 h 286540"/>
              <a:gd name="connsiteX24" fmla="*/ 278112 w 295228"/>
              <a:gd name="connsiteY24" fmla="*/ 105346 h 286540"/>
              <a:gd name="connsiteX25" fmla="*/ 273899 w 295228"/>
              <a:gd name="connsiteY25" fmla="*/ 88491 h 286540"/>
              <a:gd name="connsiteX26" fmla="*/ 261257 w 295228"/>
              <a:gd name="connsiteY26" fmla="*/ 75849 h 286540"/>
              <a:gd name="connsiteX27" fmla="*/ 223333 w 295228"/>
              <a:gd name="connsiteY27" fmla="*/ 37925 h 286540"/>
              <a:gd name="connsiteX28" fmla="*/ 202264 w 295228"/>
              <a:gd name="connsiteY28" fmla="*/ 12642 h 286540"/>
              <a:gd name="connsiteX29" fmla="*/ 185408 w 295228"/>
              <a:gd name="connsiteY29" fmla="*/ 4214 h 28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95228" h="286540">
                <a:moveTo>
                  <a:pt x="185408" y="4214"/>
                </a:moveTo>
                <a:cubicBezTo>
                  <a:pt x="179087" y="2107"/>
                  <a:pt x="171501" y="0"/>
                  <a:pt x="164339" y="0"/>
                </a:cubicBezTo>
                <a:cubicBezTo>
                  <a:pt x="154407" y="0"/>
                  <a:pt x="144478" y="1805"/>
                  <a:pt x="134842" y="4214"/>
                </a:cubicBezTo>
                <a:cubicBezTo>
                  <a:pt x="119571" y="8032"/>
                  <a:pt x="95919" y="22088"/>
                  <a:pt x="84276" y="29497"/>
                </a:cubicBezTo>
                <a:cubicBezTo>
                  <a:pt x="78351" y="33268"/>
                  <a:pt x="73377" y="38417"/>
                  <a:pt x="67421" y="42139"/>
                </a:cubicBezTo>
                <a:cubicBezTo>
                  <a:pt x="62094" y="45468"/>
                  <a:pt x="55792" y="47082"/>
                  <a:pt x="50566" y="50566"/>
                </a:cubicBezTo>
                <a:cubicBezTo>
                  <a:pt x="18402" y="72009"/>
                  <a:pt x="38507" y="59137"/>
                  <a:pt x="21069" y="80063"/>
                </a:cubicBezTo>
                <a:cubicBezTo>
                  <a:pt x="-283" y="105686"/>
                  <a:pt x="15594" y="78374"/>
                  <a:pt x="0" y="109560"/>
                </a:cubicBezTo>
                <a:cubicBezTo>
                  <a:pt x="2809" y="122201"/>
                  <a:pt x="1425" y="136591"/>
                  <a:pt x="8428" y="147484"/>
                </a:cubicBezTo>
                <a:cubicBezTo>
                  <a:pt x="14962" y="157648"/>
                  <a:pt x="29380" y="160009"/>
                  <a:pt x="37924" y="168553"/>
                </a:cubicBezTo>
                <a:cubicBezTo>
                  <a:pt x="42366" y="172995"/>
                  <a:pt x="42701" y="180297"/>
                  <a:pt x="46352" y="185409"/>
                </a:cubicBezTo>
                <a:cubicBezTo>
                  <a:pt x="49816" y="190258"/>
                  <a:pt x="55116" y="193525"/>
                  <a:pt x="58994" y="198050"/>
                </a:cubicBezTo>
                <a:cubicBezTo>
                  <a:pt x="63564" y="203382"/>
                  <a:pt x="67553" y="209190"/>
                  <a:pt x="71635" y="214905"/>
                </a:cubicBezTo>
                <a:cubicBezTo>
                  <a:pt x="74579" y="219026"/>
                  <a:pt x="76821" y="223656"/>
                  <a:pt x="80063" y="227547"/>
                </a:cubicBezTo>
                <a:cubicBezTo>
                  <a:pt x="83878" y="232125"/>
                  <a:pt x="87374" y="237523"/>
                  <a:pt x="92704" y="240188"/>
                </a:cubicBezTo>
                <a:cubicBezTo>
                  <a:pt x="99110" y="243391"/>
                  <a:pt x="106825" y="242665"/>
                  <a:pt x="113773" y="244402"/>
                </a:cubicBezTo>
                <a:cubicBezTo>
                  <a:pt x="118082" y="245479"/>
                  <a:pt x="122160" y="247340"/>
                  <a:pt x="126415" y="248616"/>
                </a:cubicBezTo>
                <a:cubicBezTo>
                  <a:pt x="136209" y="251554"/>
                  <a:pt x="146079" y="254235"/>
                  <a:pt x="155911" y="257044"/>
                </a:cubicBezTo>
                <a:cubicBezTo>
                  <a:pt x="162934" y="261258"/>
                  <a:pt x="169655" y="266022"/>
                  <a:pt x="176981" y="269685"/>
                </a:cubicBezTo>
                <a:cubicBezTo>
                  <a:pt x="182914" y="272652"/>
                  <a:pt x="202183" y="279896"/>
                  <a:pt x="210691" y="282327"/>
                </a:cubicBezTo>
                <a:cubicBezTo>
                  <a:pt x="216260" y="283918"/>
                  <a:pt x="221928" y="285136"/>
                  <a:pt x="227547" y="286540"/>
                </a:cubicBezTo>
                <a:cubicBezTo>
                  <a:pt x="247211" y="283731"/>
                  <a:pt x="267580" y="284038"/>
                  <a:pt x="286540" y="278113"/>
                </a:cubicBezTo>
                <a:cubicBezTo>
                  <a:pt x="291374" y="276602"/>
                  <a:pt x="294773" y="270532"/>
                  <a:pt x="294968" y="265471"/>
                </a:cubicBezTo>
                <a:cubicBezTo>
                  <a:pt x="296211" y="233158"/>
                  <a:pt x="292710" y="200830"/>
                  <a:pt x="290754" y="168553"/>
                </a:cubicBezTo>
                <a:cubicBezTo>
                  <a:pt x="287233" y="110466"/>
                  <a:pt x="291008" y="144035"/>
                  <a:pt x="278112" y="105346"/>
                </a:cubicBezTo>
                <a:cubicBezTo>
                  <a:pt x="276281" y="99852"/>
                  <a:pt x="276772" y="93519"/>
                  <a:pt x="273899" y="88491"/>
                </a:cubicBezTo>
                <a:cubicBezTo>
                  <a:pt x="270942" y="83317"/>
                  <a:pt x="265135" y="80374"/>
                  <a:pt x="261257" y="75849"/>
                </a:cubicBezTo>
                <a:cubicBezTo>
                  <a:pt x="203170" y="8081"/>
                  <a:pt x="314720" y="129312"/>
                  <a:pt x="223333" y="37925"/>
                </a:cubicBezTo>
                <a:cubicBezTo>
                  <a:pt x="201921" y="16513"/>
                  <a:pt x="229874" y="33349"/>
                  <a:pt x="202264" y="12642"/>
                </a:cubicBezTo>
                <a:cubicBezTo>
                  <a:pt x="201140" y="11799"/>
                  <a:pt x="191729" y="6321"/>
                  <a:pt x="185408" y="4214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391208F-0B91-A694-758E-0BD133FC6791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5714CA1-D91E-BF13-28FF-838719D7D323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E50981-36DC-A740-96C6-1CE28FCF0157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520D6321-FEB2-ABC3-3BD8-31DCDCECCB0C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12E8E75-1D36-3773-687B-1BDF77E968CD}"/>
              </a:ext>
            </a:extLst>
          </p:cNvPr>
          <p:cNvSpPr/>
          <p:nvPr/>
        </p:nvSpPr>
        <p:spPr>
          <a:xfrm>
            <a:off x="5120181" y="2217884"/>
            <a:ext cx="441696" cy="391453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D1D9AF-AFC4-3F38-6D74-E0B722EF7987}"/>
              </a:ext>
            </a:extLst>
          </p:cNvPr>
          <p:cNvSpPr/>
          <p:nvPr/>
        </p:nvSpPr>
        <p:spPr>
          <a:xfrm>
            <a:off x="1588612" y="1365279"/>
            <a:ext cx="434092" cy="408741"/>
          </a:xfrm>
          <a:custGeom>
            <a:avLst/>
            <a:gdLst>
              <a:gd name="connsiteX0" fmla="*/ 800890 w 952656"/>
              <a:gd name="connsiteY0" fmla="*/ 46352 h 408741"/>
              <a:gd name="connsiteX1" fmla="*/ 767180 w 952656"/>
              <a:gd name="connsiteY1" fmla="*/ 21069 h 408741"/>
              <a:gd name="connsiteX2" fmla="*/ 750324 w 952656"/>
              <a:gd name="connsiteY2" fmla="*/ 16856 h 408741"/>
              <a:gd name="connsiteX3" fmla="*/ 733469 w 952656"/>
              <a:gd name="connsiteY3" fmla="*/ 8428 h 408741"/>
              <a:gd name="connsiteX4" fmla="*/ 644979 w 952656"/>
              <a:gd name="connsiteY4" fmla="*/ 0 h 408741"/>
              <a:gd name="connsiteX5" fmla="*/ 446929 w 952656"/>
              <a:gd name="connsiteY5" fmla="*/ 4214 h 408741"/>
              <a:gd name="connsiteX6" fmla="*/ 417432 w 952656"/>
              <a:gd name="connsiteY6" fmla="*/ 16856 h 408741"/>
              <a:gd name="connsiteX7" fmla="*/ 387935 w 952656"/>
              <a:gd name="connsiteY7" fmla="*/ 21069 h 408741"/>
              <a:gd name="connsiteX8" fmla="*/ 337370 w 952656"/>
              <a:gd name="connsiteY8" fmla="*/ 37925 h 408741"/>
              <a:gd name="connsiteX9" fmla="*/ 286804 w 952656"/>
              <a:gd name="connsiteY9" fmla="*/ 54780 h 408741"/>
              <a:gd name="connsiteX10" fmla="*/ 253093 w 952656"/>
              <a:gd name="connsiteY10" fmla="*/ 58994 h 408741"/>
              <a:gd name="connsiteX11" fmla="*/ 227810 w 952656"/>
              <a:gd name="connsiteY11" fmla="*/ 63208 h 408741"/>
              <a:gd name="connsiteX12" fmla="*/ 181458 w 952656"/>
              <a:gd name="connsiteY12" fmla="*/ 75849 h 408741"/>
              <a:gd name="connsiteX13" fmla="*/ 168817 w 952656"/>
              <a:gd name="connsiteY13" fmla="*/ 80063 h 408741"/>
              <a:gd name="connsiteX14" fmla="*/ 135106 w 952656"/>
              <a:gd name="connsiteY14" fmla="*/ 92704 h 408741"/>
              <a:gd name="connsiteX15" fmla="*/ 122464 w 952656"/>
              <a:gd name="connsiteY15" fmla="*/ 105346 h 408741"/>
              <a:gd name="connsiteX16" fmla="*/ 84540 w 952656"/>
              <a:gd name="connsiteY16" fmla="*/ 134843 h 408741"/>
              <a:gd name="connsiteX17" fmla="*/ 76112 w 952656"/>
              <a:gd name="connsiteY17" fmla="*/ 155912 h 408741"/>
              <a:gd name="connsiteX18" fmla="*/ 59257 w 952656"/>
              <a:gd name="connsiteY18" fmla="*/ 168553 h 408741"/>
              <a:gd name="connsiteX19" fmla="*/ 33974 w 952656"/>
              <a:gd name="connsiteY19" fmla="*/ 193836 h 408741"/>
              <a:gd name="connsiteX20" fmla="*/ 12905 w 952656"/>
              <a:gd name="connsiteY20" fmla="*/ 219119 h 408741"/>
              <a:gd name="connsiteX21" fmla="*/ 4477 w 952656"/>
              <a:gd name="connsiteY21" fmla="*/ 248616 h 408741"/>
              <a:gd name="connsiteX22" fmla="*/ 264 w 952656"/>
              <a:gd name="connsiteY22" fmla="*/ 265471 h 408741"/>
              <a:gd name="connsiteX23" fmla="*/ 21333 w 952656"/>
              <a:gd name="connsiteY23" fmla="*/ 320251 h 408741"/>
              <a:gd name="connsiteX24" fmla="*/ 67685 w 952656"/>
              <a:gd name="connsiteY24" fmla="*/ 362389 h 408741"/>
              <a:gd name="connsiteX25" fmla="*/ 80326 w 952656"/>
              <a:gd name="connsiteY25" fmla="*/ 370817 h 408741"/>
              <a:gd name="connsiteX26" fmla="*/ 92968 w 952656"/>
              <a:gd name="connsiteY26" fmla="*/ 387672 h 408741"/>
              <a:gd name="connsiteX27" fmla="*/ 198313 w 952656"/>
              <a:gd name="connsiteY27" fmla="*/ 400314 h 408741"/>
              <a:gd name="connsiteX28" fmla="*/ 328942 w 952656"/>
              <a:gd name="connsiteY28" fmla="*/ 408741 h 408741"/>
              <a:gd name="connsiteX29" fmla="*/ 632337 w 952656"/>
              <a:gd name="connsiteY29" fmla="*/ 396100 h 408741"/>
              <a:gd name="connsiteX30" fmla="*/ 703972 w 952656"/>
              <a:gd name="connsiteY30" fmla="*/ 387672 h 408741"/>
              <a:gd name="connsiteX31" fmla="*/ 800890 w 952656"/>
              <a:gd name="connsiteY31" fmla="*/ 379245 h 408741"/>
              <a:gd name="connsiteX32" fmla="*/ 826173 w 952656"/>
              <a:gd name="connsiteY32" fmla="*/ 370817 h 408741"/>
              <a:gd name="connsiteX33" fmla="*/ 847242 w 952656"/>
              <a:gd name="connsiteY33" fmla="*/ 362389 h 408741"/>
              <a:gd name="connsiteX34" fmla="*/ 872525 w 952656"/>
              <a:gd name="connsiteY34" fmla="*/ 358175 h 408741"/>
              <a:gd name="connsiteX35" fmla="*/ 918877 w 952656"/>
              <a:gd name="connsiteY35" fmla="*/ 337106 h 408741"/>
              <a:gd name="connsiteX36" fmla="*/ 931519 w 952656"/>
              <a:gd name="connsiteY36" fmla="*/ 324465 h 408741"/>
              <a:gd name="connsiteX37" fmla="*/ 944160 w 952656"/>
              <a:gd name="connsiteY37" fmla="*/ 316037 h 408741"/>
              <a:gd name="connsiteX38" fmla="*/ 948374 w 952656"/>
              <a:gd name="connsiteY38" fmla="*/ 303396 h 408741"/>
              <a:gd name="connsiteX39" fmla="*/ 948374 w 952656"/>
              <a:gd name="connsiteY39" fmla="*/ 240188 h 408741"/>
              <a:gd name="connsiteX40" fmla="*/ 939946 w 952656"/>
              <a:gd name="connsiteY40" fmla="*/ 223333 h 408741"/>
              <a:gd name="connsiteX41" fmla="*/ 935733 w 952656"/>
              <a:gd name="connsiteY41" fmla="*/ 210692 h 408741"/>
              <a:gd name="connsiteX42" fmla="*/ 927305 w 952656"/>
              <a:gd name="connsiteY42" fmla="*/ 168553 h 408741"/>
              <a:gd name="connsiteX43" fmla="*/ 914664 w 952656"/>
              <a:gd name="connsiteY43" fmla="*/ 147484 h 408741"/>
              <a:gd name="connsiteX44" fmla="*/ 910450 w 952656"/>
              <a:gd name="connsiteY44" fmla="*/ 134843 h 408741"/>
              <a:gd name="connsiteX45" fmla="*/ 885167 w 952656"/>
              <a:gd name="connsiteY45" fmla="*/ 92704 h 408741"/>
              <a:gd name="connsiteX46" fmla="*/ 868311 w 952656"/>
              <a:gd name="connsiteY46" fmla="*/ 67421 h 408741"/>
              <a:gd name="connsiteX47" fmla="*/ 851456 w 952656"/>
              <a:gd name="connsiteY47" fmla="*/ 54780 h 408741"/>
              <a:gd name="connsiteX48" fmla="*/ 830387 w 952656"/>
              <a:gd name="connsiteY48" fmla="*/ 42139 h 408741"/>
              <a:gd name="connsiteX49" fmla="*/ 800890 w 952656"/>
              <a:gd name="connsiteY49" fmla="*/ 46352 h 408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52656" h="408741">
                <a:moveTo>
                  <a:pt x="800890" y="46352"/>
                </a:moveTo>
                <a:cubicBezTo>
                  <a:pt x="790355" y="42840"/>
                  <a:pt x="774400" y="24163"/>
                  <a:pt x="767180" y="21069"/>
                </a:cubicBezTo>
                <a:cubicBezTo>
                  <a:pt x="761857" y="18788"/>
                  <a:pt x="755943" y="18260"/>
                  <a:pt x="750324" y="16856"/>
                </a:cubicBezTo>
                <a:cubicBezTo>
                  <a:pt x="744706" y="14047"/>
                  <a:pt x="739428" y="10414"/>
                  <a:pt x="733469" y="8428"/>
                </a:cubicBezTo>
                <a:cubicBezTo>
                  <a:pt x="711563" y="1125"/>
                  <a:pt x="652761" y="486"/>
                  <a:pt x="644979" y="0"/>
                </a:cubicBezTo>
                <a:cubicBezTo>
                  <a:pt x="578962" y="1405"/>
                  <a:pt x="512780" y="-664"/>
                  <a:pt x="446929" y="4214"/>
                </a:cubicBezTo>
                <a:cubicBezTo>
                  <a:pt x="436261" y="5004"/>
                  <a:pt x="427718" y="13917"/>
                  <a:pt x="417432" y="16856"/>
                </a:cubicBezTo>
                <a:cubicBezTo>
                  <a:pt x="407882" y="19584"/>
                  <a:pt x="397767" y="19665"/>
                  <a:pt x="387935" y="21069"/>
                </a:cubicBezTo>
                <a:cubicBezTo>
                  <a:pt x="371080" y="26688"/>
                  <a:pt x="353866" y="31327"/>
                  <a:pt x="337370" y="37925"/>
                </a:cubicBezTo>
                <a:cubicBezTo>
                  <a:pt x="318467" y="45485"/>
                  <a:pt x="307809" y="50579"/>
                  <a:pt x="286804" y="54780"/>
                </a:cubicBezTo>
                <a:cubicBezTo>
                  <a:pt x="275699" y="57001"/>
                  <a:pt x="264304" y="57392"/>
                  <a:pt x="253093" y="58994"/>
                </a:cubicBezTo>
                <a:cubicBezTo>
                  <a:pt x="244635" y="60202"/>
                  <a:pt x="236238" y="61803"/>
                  <a:pt x="227810" y="63208"/>
                </a:cubicBezTo>
                <a:cubicBezTo>
                  <a:pt x="197768" y="78228"/>
                  <a:pt x="223978" y="67345"/>
                  <a:pt x="181458" y="75849"/>
                </a:cubicBezTo>
                <a:cubicBezTo>
                  <a:pt x="177103" y="76720"/>
                  <a:pt x="173088" y="78843"/>
                  <a:pt x="168817" y="80063"/>
                </a:cubicBezTo>
                <a:cubicBezTo>
                  <a:pt x="142040" y="87714"/>
                  <a:pt x="161292" y="79612"/>
                  <a:pt x="135106" y="92704"/>
                </a:cubicBezTo>
                <a:cubicBezTo>
                  <a:pt x="130892" y="96918"/>
                  <a:pt x="127042" y="101531"/>
                  <a:pt x="122464" y="105346"/>
                </a:cubicBezTo>
                <a:cubicBezTo>
                  <a:pt x="110161" y="115599"/>
                  <a:pt x="84540" y="134843"/>
                  <a:pt x="84540" y="134843"/>
                </a:cubicBezTo>
                <a:cubicBezTo>
                  <a:pt x="81731" y="141866"/>
                  <a:pt x="80650" y="149861"/>
                  <a:pt x="76112" y="155912"/>
                </a:cubicBezTo>
                <a:cubicBezTo>
                  <a:pt x="71898" y="161530"/>
                  <a:pt x="64477" y="163855"/>
                  <a:pt x="59257" y="168553"/>
                </a:cubicBezTo>
                <a:cubicBezTo>
                  <a:pt x="50398" y="176526"/>
                  <a:pt x="41419" y="184529"/>
                  <a:pt x="33974" y="193836"/>
                </a:cubicBezTo>
                <a:cubicBezTo>
                  <a:pt x="9534" y="224386"/>
                  <a:pt x="41855" y="199820"/>
                  <a:pt x="12905" y="219119"/>
                </a:cubicBezTo>
                <a:cubicBezTo>
                  <a:pt x="10096" y="228951"/>
                  <a:pt x="7167" y="238750"/>
                  <a:pt x="4477" y="248616"/>
                </a:cubicBezTo>
                <a:cubicBezTo>
                  <a:pt x="2953" y="254203"/>
                  <a:pt x="-1062" y="259834"/>
                  <a:pt x="264" y="265471"/>
                </a:cubicBezTo>
                <a:cubicBezTo>
                  <a:pt x="4745" y="284515"/>
                  <a:pt x="11531" y="303320"/>
                  <a:pt x="21333" y="320251"/>
                </a:cubicBezTo>
                <a:cubicBezTo>
                  <a:pt x="27369" y="330676"/>
                  <a:pt x="56632" y="354099"/>
                  <a:pt x="67685" y="362389"/>
                </a:cubicBezTo>
                <a:cubicBezTo>
                  <a:pt x="71736" y="365428"/>
                  <a:pt x="76745" y="367236"/>
                  <a:pt x="80326" y="370817"/>
                </a:cubicBezTo>
                <a:cubicBezTo>
                  <a:pt x="85292" y="375783"/>
                  <a:pt x="86591" y="384729"/>
                  <a:pt x="92968" y="387672"/>
                </a:cubicBezTo>
                <a:cubicBezTo>
                  <a:pt x="114023" y="397390"/>
                  <a:pt x="182415" y="399351"/>
                  <a:pt x="198313" y="400314"/>
                </a:cubicBezTo>
                <a:cubicBezTo>
                  <a:pt x="321608" y="407786"/>
                  <a:pt x="227824" y="400962"/>
                  <a:pt x="328942" y="408741"/>
                </a:cubicBezTo>
                <a:lnTo>
                  <a:pt x="632337" y="396100"/>
                </a:lnTo>
                <a:cubicBezTo>
                  <a:pt x="684048" y="393578"/>
                  <a:pt x="660720" y="391997"/>
                  <a:pt x="703972" y="387672"/>
                </a:cubicBezTo>
                <a:cubicBezTo>
                  <a:pt x="736239" y="384445"/>
                  <a:pt x="768584" y="382054"/>
                  <a:pt x="800890" y="379245"/>
                </a:cubicBezTo>
                <a:cubicBezTo>
                  <a:pt x="809318" y="376436"/>
                  <a:pt x="817824" y="373853"/>
                  <a:pt x="826173" y="370817"/>
                </a:cubicBezTo>
                <a:cubicBezTo>
                  <a:pt x="833282" y="368232"/>
                  <a:pt x="839944" y="364379"/>
                  <a:pt x="847242" y="362389"/>
                </a:cubicBezTo>
                <a:cubicBezTo>
                  <a:pt x="855485" y="360141"/>
                  <a:pt x="864097" y="359580"/>
                  <a:pt x="872525" y="358175"/>
                </a:cubicBezTo>
                <a:cubicBezTo>
                  <a:pt x="886267" y="352678"/>
                  <a:pt x="906854" y="345121"/>
                  <a:pt x="918877" y="337106"/>
                </a:cubicBezTo>
                <a:cubicBezTo>
                  <a:pt x="923835" y="333800"/>
                  <a:pt x="926941" y="328280"/>
                  <a:pt x="931519" y="324465"/>
                </a:cubicBezTo>
                <a:cubicBezTo>
                  <a:pt x="935410" y="321223"/>
                  <a:pt x="939946" y="318846"/>
                  <a:pt x="944160" y="316037"/>
                </a:cubicBezTo>
                <a:cubicBezTo>
                  <a:pt x="945565" y="311823"/>
                  <a:pt x="947503" y="307751"/>
                  <a:pt x="948374" y="303396"/>
                </a:cubicBezTo>
                <a:cubicBezTo>
                  <a:pt x="953359" y="278472"/>
                  <a:pt x="954767" y="265759"/>
                  <a:pt x="948374" y="240188"/>
                </a:cubicBezTo>
                <a:cubicBezTo>
                  <a:pt x="946850" y="234094"/>
                  <a:pt x="942420" y="229107"/>
                  <a:pt x="939946" y="223333"/>
                </a:cubicBezTo>
                <a:cubicBezTo>
                  <a:pt x="938196" y="219251"/>
                  <a:pt x="937137" y="214906"/>
                  <a:pt x="935733" y="210692"/>
                </a:cubicBezTo>
                <a:cubicBezTo>
                  <a:pt x="934180" y="199820"/>
                  <a:pt x="933189" y="180321"/>
                  <a:pt x="927305" y="168553"/>
                </a:cubicBezTo>
                <a:cubicBezTo>
                  <a:pt x="923642" y="161228"/>
                  <a:pt x="918327" y="154809"/>
                  <a:pt x="914664" y="147484"/>
                </a:cubicBezTo>
                <a:cubicBezTo>
                  <a:pt x="912678" y="143511"/>
                  <a:pt x="912254" y="138902"/>
                  <a:pt x="910450" y="134843"/>
                </a:cubicBezTo>
                <a:cubicBezTo>
                  <a:pt x="896627" y="103743"/>
                  <a:pt x="902000" y="116752"/>
                  <a:pt x="885167" y="92704"/>
                </a:cubicBezTo>
                <a:cubicBezTo>
                  <a:pt x="879358" y="84406"/>
                  <a:pt x="875040" y="74991"/>
                  <a:pt x="868311" y="67421"/>
                </a:cubicBezTo>
                <a:cubicBezTo>
                  <a:pt x="863645" y="62172"/>
                  <a:pt x="857299" y="58676"/>
                  <a:pt x="851456" y="54780"/>
                </a:cubicBezTo>
                <a:cubicBezTo>
                  <a:pt x="844641" y="50237"/>
                  <a:pt x="837202" y="46682"/>
                  <a:pt x="830387" y="42139"/>
                </a:cubicBezTo>
                <a:cubicBezTo>
                  <a:pt x="816556" y="32918"/>
                  <a:pt x="811425" y="49864"/>
                  <a:pt x="800890" y="4635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reihandform: Form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782166-AE45-9D45-F206-5E6F29CA1BD3}"/>
              </a:ext>
            </a:extLst>
          </p:cNvPr>
          <p:cNvSpPr/>
          <p:nvPr/>
        </p:nvSpPr>
        <p:spPr>
          <a:xfrm>
            <a:off x="2686069" y="4833859"/>
            <a:ext cx="248804" cy="221598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63A4657-30B4-E497-0A0D-193C30D0652E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870565D9-3365-28FE-671F-203DB9CD7086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8B618C9C-687F-6370-6AE1-9E56EBCC7A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E6187BC3-8F9F-E29F-72A0-828736C15F73}"/>
              </a:ext>
            </a:extLst>
          </p:cNvPr>
          <p:cNvSpPr txBox="1"/>
          <p:nvPr/>
        </p:nvSpPr>
        <p:spPr>
          <a:xfrm>
            <a:off x="5529889" y="2222919"/>
            <a:ext cx="3653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die Inseln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Heard und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McDonald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AF9249F4-8BB7-0447-38BD-F91A781ADC5F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953A7C6A-C210-9DCB-9E50-92D10FFEA1FF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67C63C-9E3A-2813-90E0-A36D0B0AFCE1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1224E390-C95E-35B0-FBC4-20207D84BE8C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18" name="Multiplikationszeichen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92A53D-AF57-9987-DF59-1C883AFFF3F9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60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4D1423-9F21-B105-9FE3-35E7CBB58A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AEF8E1AD-E0D5-7A7E-6AED-C5BB2F583BD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AA33900-31BF-EC9E-F006-3A4D7F02DB2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5EEDD5BD-A519-D9B6-4B68-65FB4FD99E0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4ACEFC6-2897-A016-716F-C35FEECA621E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950163E-6865-30D2-7C99-979EFA085242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3426FB-E874-E80B-F2E8-9E888B96F996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E14E2A-3562-3736-B058-2DCB29EEE0BF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73DC98-7719-FE19-731B-200BD85B0863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901C8D-EB99-C926-C102-02B82488868C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F3769B-7EE3-82D2-D990-7C495BEF7F4A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CECD818-D09E-DBEB-0354-B142DD6717D3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26DB25AF-3F8D-CEAB-3126-5A886F272E0F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02DBB9-C19E-70FC-8100-4F83C4AE3543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DAEA22DF-A86E-9207-B773-4463556036C9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reihandform: Form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7357BF-D698-9FBA-198C-5AE8557C12E4}"/>
              </a:ext>
            </a:extLst>
          </p:cNvPr>
          <p:cNvSpPr/>
          <p:nvPr/>
        </p:nvSpPr>
        <p:spPr>
          <a:xfrm>
            <a:off x="434024" y="1963642"/>
            <a:ext cx="295228" cy="286540"/>
          </a:xfrm>
          <a:custGeom>
            <a:avLst/>
            <a:gdLst>
              <a:gd name="connsiteX0" fmla="*/ 185408 w 295228"/>
              <a:gd name="connsiteY0" fmla="*/ 4214 h 286540"/>
              <a:gd name="connsiteX1" fmla="*/ 164339 w 295228"/>
              <a:gd name="connsiteY1" fmla="*/ 0 h 286540"/>
              <a:gd name="connsiteX2" fmla="*/ 134842 w 295228"/>
              <a:gd name="connsiteY2" fmla="*/ 4214 h 286540"/>
              <a:gd name="connsiteX3" fmla="*/ 84276 w 295228"/>
              <a:gd name="connsiteY3" fmla="*/ 29497 h 286540"/>
              <a:gd name="connsiteX4" fmla="*/ 67421 w 295228"/>
              <a:gd name="connsiteY4" fmla="*/ 42139 h 286540"/>
              <a:gd name="connsiteX5" fmla="*/ 50566 w 295228"/>
              <a:gd name="connsiteY5" fmla="*/ 50566 h 286540"/>
              <a:gd name="connsiteX6" fmla="*/ 21069 w 295228"/>
              <a:gd name="connsiteY6" fmla="*/ 80063 h 286540"/>
              <a:gd name="connsiteX7" fmla="*/ 0 w 295228"/>
              <a:gd name="connsiteY7" fmla="*/ 109560 h 286540"/>
              <a:gd name="connsiteX8" fmla="*/ 8428 w 295228"/>
              <a:gd name="connsiteY8" fmla="*/ 147484 h 286540"/>
              <a:gd name="connsiteX9" fmla="*/ 37924 w 295228"/>
              <a:gd name="connsiteY9" fmla="*/ 168553 h 286540"/>
              <a:gd name="connsiteX10" fmla="*/ 46352 w 295228"/>
              <a:gd name="connsiteY10" fmla="*/ 185409 h 286540"/>
              <a:gd name="connsiteX11" fmla="*/ 58994 w 295228"/>
              <a:gd name="connsiteY11" fmla="*/ 198050 h 286540"/>
              <a:gd name="connsiteX12" fmla="*/ 71635 w 295228"/>
              <a:gd name="connsiteY12" fmla="*/ 214905 h 286540"/>
              <a:gd name="connsiteX13" fmla="*/ 80063 w 295228"/>
              <a:gd name="connsiteY13" fmla="*/ 227547 h 286540"/>
              <a:gd name="connsiteX14" fmla="*/ 92704 w 295228"/>
              <a:gd name="connsiteY14" fmla="*/ 240188 h 286540"/>
              <a:gd name="connsiteX15" fmla="*/ 113773 w 295228"/>
              <a:gd name="connsiteY15" fmla="*/ 244402 h 286540"/>
              <a:gd name="connsiteX16" fmla="*/ 126415 w 295228"/>
              <a:gd name="connsiteY16" fmla="*/ 248616 h 286540"/>
              <a:gd name="connsiteX17" fmla="*/ 155911 w 295228"/>
              <a:gd name="connsiteY17" fmla="*/ 257044 h 286540"/>
              <a:gd name="connsiteX18" fmla="*/ 176981 w 295228"/>
              <a:gd name="connsiteY18" fmla="*/ 269685 h 286540"/>
              <a:gd name="connsiteX19" fmla="*/ 210691 w 295228"/>
              <a:gd name="connsiteY19" fmla="*/ 282327 h 286540"/>
              <a:gd name="connsiteX20" fmla="*/ 227547 w 295228"/>
              <a:gd name="connsiteY20" fmla="*/ 286540 h 286540"/>
              <a:gd name="connsiteX21" fmla="*/ 286540 w 295228"/>
              <a:gd name="connsiteY21" fmla="*/ 278113 h 286540"/>
              <a:gd name="connsiteX22" fmla="*/ 294968 w 295228"/>
              <a:gd name="connsiteY22" fmla="*/ 265471 h 286540"/>
              <a:gd name="connsiteX23" fmla="*/ 290754 w 295228"/>
              <a:gd name="connsiteY23" fmla="*/ 168553 h 286540"/>
              <a:gd name="connsiteX24" fmla="*/ 278112 w 295228"/>
              <a:gd name="connsiteY24" fmla="*/ 105346 h 286540"/>
              <a:gd name="connsiteX25" fmla="*/ 273899 w 295228"/>
              <a:gd name="connsiteY25" fmla="*/ 88491 h 286540"/>
              <a:gd name="connsiteX26" fmla="*/ 261257 w 295228"/>
              <a:gd name="connsiteY26" fmla="*/ 75849 h 286540"/>
              <a:gd name="connsiteX27" fmla="*/ 223333 w 295228"/>
              <a:gd name="connsiteY27" fmla="*/ 37925 h 286540"/>
              <a:gd name="connsiteX28" fmla="*/ 202264 w 295228"/>
              <a:gd name="connsiteY28" fmla="*/ 12642 h 286540"/>
              <a:gd name="connsiteX29" fmla="*/ 185408 w 295228"/>
              <a:gd name="connsiteY29" fmla="*/ 4214 h 286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95228" h="286540">
                <a:moveTo>
                  <a:pt x="185408" y="4214"/>
                </a:moveTo>
                <a:cubicBezTo>
                  <a:pt x="179087" y="2107"/>
                  <a:pt x="171501" y="0"/>
                  <a:pt x="164339" y="0"/>
                </a:cubicBezTo>
                <a:cubicBezTo>
                  <a:pt x="154407" y="0"/>
                  <a:pt x="144478" y="1805"/>
                  <a:pt x="134842" y="4214"/>
                </a:cubicBezTo>
                <a:cubicBezTo>
                  <a:pt x="119571" y="8032"/>
                  <a:pt x="95919" y="22088"/>
                  <a:pt x="84276" y="29497"/>
                </a:cubicBezTo>
                <a:cubicBezTo>
                  <a:pt x="78351" y="33268"/>
                  <a:pt x="73377" y="38417"/>
                  <a:pt x="67421" y="42139"/>
                </a:cubicBezTo>
                <a:cubicBezTo>
                  <a:pt x="62094" y="45468"/>
                  <a:pt x="55792" y="47082"/>
                  <a:pt x="50566" y="50566"/>
                </a:cubicBezTo>
                <a:cubicBezTo>
                  <a:pt x="18402" y="72009"/>
                  <a:pt x="38507" y="59137"/>
                  <a:pt x="21069" y="80063"/>
                </a:cubicBezTo>
                <a:cubicBezTo>
                  <a:pt x="-283" y="105686"/>
                  <a:pt x="15594" y="78374"/>
                  <a:pt x="0" y="109560"/>
                </a:cubicBezTo>
                <a:cubicBezTo>
                  <a:pt x="2809" y="122201"/>
                  <a:pt x="1425" y="136591"/>
                  <a:pt x="8428" y="147484"/>
                </a:cubicBezTo>
                <a:cubicBezTo>
                  <a:pt x="14962" y="157648"/>
                  <a:pt x="29380" y="160009"/>
                  <a:pt x="37924" y="168553"/>
                </a:cubicBezTo>
                <a:cubicBezTo>
                  <a:pt x="42366" y="172995"/>
                  <a:pt x="42701" y="180297"/>
                  <a:pt x="46352" y="185409"/>
                </a:cubicBezTo>
                <a:cubicBezTo>
                  <a:pt x="49816" y="190258"/>
                  <a:pt x="55116" y="193525"/>
                  <a:pt x="58994" y="198050"/>
                </a:cubicBezTo>
                <a:cubicBezTo>
                  <a:pt x="63564" y="203382"/>
                  <a:pt x="67553" y="209190"/>
                  <a:pt x="71635" y="214905"/>
                </a:cubicBezTo>
                <a:cubicBezTo>
                  <a:pt x="74579" y="219026"/>
                  <a:pt x="76821" y="223656"/>
                  <a:pt x="80063" y="227547"/>
                </a:cubicBezTo>
                <a:cubicBezTo>
                  <a:pt x="83878" y="232125"/>
                  <a:pt x="87374" y="237523"/>
                  <a:pt x="92704" y="240188"/>
                </a:cubicBezTo>
                <a:cubicBezTo>
                  <a:pt x="99110" y="243391"/>
                  <a:pt x="106825" y="242665"/>
                  <a:pt x="113773" y="244402"/>
                </a:cubicBezTo>
                <a:cubicBezTo>
                  <a:pt x="118082" y="245479"/>
                  <a:pt x="122160" y="247340"/>
                  <a:pt x="126415" y="248616"/>
                </a:cubicBezTo>
                <a:cubicBezTo>
                  <a:pt x="136209" y="251554"/>
                  <a:pt x="146079" y="254235"/>
                  <a:pt x="155911" y="257044"/>
                </a:cubicBezTo>
                <a:cubicBezTo>
                  <a:pt x="162934" y="261258"/>
                  <a:pt x="169655" y="266022"/>
                  <a:pt x="176981" y="269685"/>
                </a:cubicBezTo>
                <a:cubicBezTo>
                  <a:pt x="182914" y="272652"/>
                  <a:pt x="202183" y="279896"/>
                  <a:pt x="210691" y="282327"/>
                </a:cubicBezTo>
                <a:cubicBezTo>
                  <a:pt x="216260" y="283918"/>
                  <a:pt x="221928" y="285136"/>
                  <a:pt x="227547" y="286540"/>
                </a:cubicBezTo>
                <a:cubicBezTo>
                  <a:pt x="247211" y="283731"/>
                  <a:pt x="267580" y="284038"/>
                  <a:pt x="286540" y="278113"/>
                </a:cubicBezTo>
                <a:cubicBezTo>
                  <a:pt x="291374" y="276602"/>
                  <a:pt x="294773" y="270532"/>
                  <a:pt x="294968" y="265471"/>
                </a:cubicBezTo>
                <a:cubicBezTo>
                  <a:pt x="296211" y="233158"/>
                  <a:pt x="292710" y="200830"/>
                  <a:pt x="290754" y="168553"/>
                </a:cubicBezTo>
                <a:cubicBezTo>
                  <a:pt x="287233" y="110466"/>
                  <a:pt x="291008" y="144035"/>
                  <a:pt x="278112" y="105346"/>
                </a:cubicBezTo>
                <a:cubicBezTo>
                  <a:pt x="276281" y="99852"/>
                  <a:pt x="276772" y="93519"/>
                  <a:pt x="273899" y="88491"/>
                </a:cubicBezTo>
                <a:cubicBezTo>
                  <a:pt x="270942" y="83317"/>
                  <a:pt x="265135" y="80374"/>
                  <a:pt x="261257" y="75849"/>
                </a:cubicBezTo>
                <a:cubicBezTo>
                  <a:pt x="203170" y="8081"/>
                  <a:pt x="314720" y="129312"/>
                  <a:pt x="223333" y="37925"/>
                </a:cubicBezTo>
                <a:cubicBezTo>
                  <a:pt x="201921" y="16513"/>
                  <a:pt x="229874" y="33349"/>
                  <a:pt x="202264" y="12642"/>
                </a:cubicBezTo>
                <a:cubicBezTo>
                  <a:pt x="201140" y="11799"/>
                  <a:pt x="191729" y="6321"/>
                  <a:pt x="185408" y="4214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53E0D9BD-E3BA-66D6-0DBE-FB2BC7734398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9E1B96A-B754-1E34-91B7-7F9602D369DB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48E104F-54D1-9FF8-32BA-62DF43387502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B5B3FF-E2AF-C84B-571A-537187D18981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B5D7BB4-740F-B2E2-25A2-B695E1D06D03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9E7C3A-7C4A-6F4C-0111-662DABD5F8EE}"/>
              </a:ext>
            </a:extLst>
          </p:cNvPr>
          <p:cNvSpPr/>
          <p:nvPr/>
        </p:nvSpPr>
        <p:spPr>
          <a:xfrm>
            <a:off x="1592826" y="1365279"/>
            <a:ext cx="429878" cy="408741"/>
          </a:xfrm>
          <a:custGeom>
            <a:avLst/>
            <a:gdLst>
              <a:gd name="connsiteX0" fmla="*/ 800890 w 952656"/>
              <a:gd name="connsiteY0" fmla="*/ 46352 h 408741"/>
              <a:gd name="connsiteX1" fmla="*/ 767180 w 952656"/>
              <a:gd name="connsiteY1" fmla="*/ 21069 h 408741"/>
              <a:gd name="connsiteX2" fmla="*/ 750324 w 952656"/>
              <a:gd name="connsiteY2" fmla="*/ 16856 h 408741"/>
              <a:gd name="connsiteX3" fmla="*/ 733469 w 952656"/>
              <a:gd name="connsiteY3" fmla="*/ 8428 h 408741"/>
              <a:gd name="connsiteX4" fmla="*/ 644979 w 952656"/>
              <a:gd name="connsiteY4" fmla="*/ 0 h 408741"/>
              <a:gd name="connsiteX5" fmla="*/ 446929 w 952656"/>
              <a:gd name="connsiteY5" fmla="*/ 4214 h 408741"/>
              <a:gd name="connsiteX6" fmla="*/ 417432 w 952656"/>
              <a:gd name="connsiteY6" fmla="*/ 16856 h 408741"/>
              <a:gd name="connsiteX7" fmla="*/ 387935 w 952656"/>
              <a:gd name="connsiteY7" fmla="*/ 21069 h 408741"/>
              <a:gd name="connsiteX8" fmla="*/ 337370 w 952656"/>
              <a:gd name="connsiteY8" fmla="*/ 37925 h 408741"/>
              <a:gd name="connsiteX9" fmla="*/ 286804 w 952656"/>
              <a:gd name="connsiteY9" fmla="*/ 54780 h 408741"/>
              <a:gd name="connsiteX10" fmla="*/ 253093 w 952656"/>
              <a:gd name="connsiteY10" fmla="*/ 58994 h 408741"/>
              <a:gd name="connsiteX11" fmla="*/ 227810 w 952656"/>
              <a:gd name="connsiteY11" fmla="*/ 63208 h 408741"/>
              <a:gd name="connsiteX12" fmla="*/ 181458 w 952656"/>
              <a:gd name="connsiteY12" fmla="*/ 75849 h 408741"/>
              <a:gd name="connsiteX13" fmla="*/ 168817 w 952656"/>
              <a:gd name="connsiteY13" fmla="*/ 80063 h 408741"/>
              <a:gd name="connsiteX14" fmla="*/ 135106 w 952656"/>
              <a:gd name="connsiteY14" fmla="*/ 92704 h 408741"/>
              <a:gd name="connsiteX15" fmla="*/ 122464 w 952656"/>
              <a:gd name="connsiteY15" fmla="*/ 105346 h 408741"/>
              <a:gd name="connsiteX16" fmla="*/ 84540 w 952656"/>
              <a:gd name="connsiteY16" fmla="*/ 134843 h 408741"/>
              <a:gd name="connsiteX17" fmla="*/ 76112 w 952656"/>
              <a:gd name="connsiteY17" fmla="*/ 155912 h 408741"/>
              <a:gd name="connsiteX18" fmla="*/ 59257 w 952656"/>
              <a:gd name="connsiteY18" fmla="*/ 168553 h 408741"/>
              <a:gd name="connsiteX19" fmla="*/ 33974 w 952656"/>
              <a:gd name="connsiteY19" fmla="*/ 193836 h 408741"/>
              <a:gd name="connsiteX20" fmla="*/ 12905 w 952656"/>
              <a:gd name="connsiteY20" fmla="*/ 219119 h 408741"/>
              <a:gd name="connsiteX21" fmla="*/ 4477 w 952656"/>
              <a:gd name="connsiteY21" fmla="*/ 248616 h 408741"/>
              <a:gd name="connsiteX22" fmla="*/ 264 w 952656"/>
              <a:gd name="connsiteY22" fmla="*/ 265471 h 408741"/>
              <a:gd name="connsiteX23" fmla="*/ 21333 w 952656"/>
              <a:gd name="connsiteY23" fmla="*/ 320251 h 408741"/>
              <a:gd name="connsiteX24" fmla="*/ 67685 w 952656"/>
              <a:gd name="connsiteY24" fmla="*/ 362389 h 408741"/>
              <a:gd name="connsiteX25" fmla="*/ 80326 w 952656"/>
              <a:gd name="connsiteY25" fmla="*/ 370817 h 408741"/>
              <a:gd name="connsiteX26" fmla="*/ 92968 w 952656"/>
              <a:gd name="connsiteY26" fmla="*/ 387672 h 408741"/>
              <a:gd name="connsiteX27" fmla="*/ 198313 w 952656"/>
              <a:gd name="connsiteY27" fmla="*/ 400314 h 408741"/>
              <a:gd name="connsiteX28" fmla="*/ 328942 w 952656"/>
              <a:gd name="connsiteY28" fmla="*/ 408741 h 408741"/>
              <a:gd name="connsiteX29" fmla="*/ 632337 w 952656"/>
              <a:gd name="connsiteY29" fmla="*/ 396100 h 408741"/>
              <a:gd name="connsiteX30" fmla="*/ 703972 w 952656"/>
              <a:gd name="connsiteY30" fmla="*/ 387672 h 408741"/>
              <a:gd name="connsiteX31" fmla="*/ 800890 w 952656"/>
              <a:gd name="connsiteY31" fmla="*/ 379245 h 408741"/>
              <a:gd name="connsiteX32" fmla="*/ 826173 w 952656"/>
              <a:gd name="connsiteY32" fmla="*/ 370817 h 408741"/>
              <a:gd name="connsiteX33" fmla="*/ 847242 w 952656"/>
              <a:gd name="connsiteY33" fmla="*/ 362389 h 408741"/>
              <a:gd name="connsiteX34" fmla="*/ 872525 w 952656"/>
              <a:gd name="connsiteY34" fmla="*/ 358175 h 408741"/>
              <a:gd name="connsiteX35" fmla="*/ 918877 w 952656"/>
              <a:gd name="connsiteY35" fmla="*/ 337106 h 408741"/>
              <a:gd name="connsiteX36" fmla="*/ 931519 w 952656"/>
              <a:gd name="connsiteY36" fmla="*/ 324465 h 408741"/>
              <a:gd name="connsiteX37" fmla="*/ 944160 w 952656"/>
              <a:gd name="connsiteY37" fmla="*/ 316037 h 408741"/>
              <a:gd name="connsiteX38" fmla="*/ 948374 w 952656"/>
              <a:gd name="connsiteY38" fmla="*/ 303396 h 408741"/>
              <a:gd name="connsiteX39" fmla="*/ 948374 w 952656"/>
              <a:gd name="connsiteY39" fmla="*/ 240188 h 408741"/>
              <a:gd name="connsiteX40" fmla="*/ 939946 w 952656"/>
              <a:gd name="connsiteY40" fmla="*/ 223333 h 408741"/>
              <a:gd name="connsiteX41" fmla="*/ 935733 w 952656"/>
              <a:gd name="connsiteY41" fmla="*/ 210692 h 408741"/>
              <a:gd name="connsiteX42" fmla="*/ 927305 w 952656"/>
              <a:gd name="connsiteY42" fmla="*/ 168553 h 408741"/>
              <a:gd name="connsiteX43" fmla="*/ 914664 w 952656"/>
              <a:gd name="connsiteY43" fmla="*/ 147484 h 408741"/>
              <a:gd name="connsiteX44" fmla="*/ 910450 w 952656"/>
              <a:gd name="connsiteY44" fmla="*/ 134843 h 408741"/>
              <a:gd name="connsiteX45" fmla="*/ 885167 w 952656"/>
              <a:gd name="connsiteY45" fmla="*/ 92704 h 408741"/>
              <a:gd name="connsiteX46" fmla="*/ 868311 w 952656"/>
              <a:gd name="connsiteY46" fmla="*/ 67421 h 408741"/>
              <a:gd name="connsiteX47" fmla="*/ 851456 w 952656"/>
              <a:gd name="connsiteY47" fmla="*/ 54780 h 408741"/>
              <a:gd name="connsiteX48" fmla="*/ 830387 w 952656"/>
              <a:gd name="connsiteY48" fmla="*/ 42139 h 408741"/>
              <a:gd name="connsiteX49" fmla="*/ 800890 w 952656"/>
              <a:gd name="connsiteY49" fmla="*/ 46352 h 408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52656" h="408741">
                <a:moveTo>
                  <a:pt x="800890" y="46352"/>
                </a:moveTo>
                <a:cubicBezTo>
                  <a:pt x="790355" y="42840"/>
                  <a:pt x="774400" y="24163"/>
                  <a:pt x="767180" y="21069"/>
                </a:cubicBezTo>
                <a:cubicBezTo>
                  <a:pt x="761857" y="18788"/>
                  <a:pt x="755943" y="18260"/>
                  <a:pt x="750324" y="16856"/>
                </a:cubicBezTo>
                <a:cubicBezTo>
                  <a:pt x="744706" y="14047"/>
                  <a:pt x="739428" y="10414"/>
                  <a:pt x="733469" y="8428"/>
                </a:cubicBezTo>
                <a:cubicBezTo>
                  <a:pt x="711563" y="1125"/>
                  <a:pt x="652761" y="486"/>
                  <a:pt x="644979" y="0"/>
                </a:cubicBezTo>
                <a:cubicBezTo>
                  <a:pt x="578962" y="1405"/>
                  <a:pt x="512780" y="-664"/>
                  <a:pt x="446929" y="4214"/>
                </a:cubicBezTo>
                <a:cubicBezTo>
                  <a:pt x="436261" y="5004"/>
                  <a:pt x="427718" y="13917"/>
                  <a:pt x="417432" y="16856"/>
                </a:cubicBezTo>
                <a:cubicBezTo>
                  <a:pt x="407882" y="19584"/>
                  <a:pt x="397767" y="19665"/>
                  <a:pt x="387935" y="21069"/>
                </a:cubicBezTo>
                <a:cubicBezTo>
                  <a:pt x="371080" y="26688"/>
                  <a:pt x="353866" y="31327"/>
                  <a:pt x="337370" y="37925"/>
                </a:cubicBezTo>
                <a:cubicBezTo>
                  <a:pt x="318467" y="45485"/>
                  <a:pt x="307809" y="50579"/>
                  <a:pt x="286804" y="54780"/>
                </a:cubicBezTo>
                <a:cubicBezTo>
                  <a:pt x="275699" y="57001"/>
                  <a:pt x="264304" y="57392"/>
                  <a:pt x="253093" y="58994"/>
                </a:cubicBezTo>
                <a:cubicBezTo>
                  <a:pt x="244635" y="60202"/>
                  <a:pt x="236238" y="61803"/>
                  <a:pt x="227810" y="63208"/>
                </a:cubicBezTo>
                <a:cubicBezTo>
                  <a:pt x="197768" y="78228"/>
                  <a:pt x="223978" y="67345"/>
                  <a:pt x="181458" y="75849"/>
                </a:cubicBezTo>
                <a:cubicBezTo>
                  <a:pt x="177103" y="76720"/>
                  <a:pt x="173088" y="78843"/>
                  <a:pt x="168817" y="80063"/>
                </a:cubicBezTo>
                <a:cubicBezTo>
                  <a:pt x="142040" y="87714"/>
                  <a:pt x="161292" y="79612"/>
                  <a:pt x="135106" y="92704"/>
                </a:cubicBezTo>
                <a:cubicBezTo>
                  <a:pt x="130892" y="96918"/>
                  <a:pt x="127042" y="101531"/>
                  <a:pt x="122464" y="105346"/>
                </a:cubicBezTo>
                <a:cubicBezTo>
                  <a:pt x="110161" y="115599"/>
                  <a:pt x="84540" y="134843"/>
                  <a:pt x="84540" y="134843"/>
                </a:cubicBezTo>
                <a:cubicBezTo>
                  <a:pt x="81731" y="141866"/>
                  <a:pt x="80650" y="149861"/>
                  <a:pt x="76112" y="155912"/>
                </a:cubicBezTo>
                <a:cubicBezTo>
                  <a:pt x="71898" y="161530"/>
                  <a:pt x="64477" y="163855"/>
                  <a:pt x="59257" y="168553"/>
                </a:cubicBezTo>
                <a:cubicBezTo>
                  <a:pt x="50398" y="176526"/>
                  <a:pt x="41419" y="184529"/>
                  <a:pt x="33974" y="193836"/>
                </a:cubicBezTo>
                <a:cubicBezTo>
                  <a:pt x="9534" y="224386"/>
                  <a:pt x="41855" y="199820"/>
                  <a:pt x="12905" y="219119"/>
                </a:cubicBezTo>
                <a:cubicBezTo>
                  <a:pt x="10096" y="228951"/>
                  <a:pt x="7167" y="238750"/>
                  <a:pt x="4477" y="248616"/>
                </a:cubicBezTo>
                <a:cubicBezTo>
                  <a:pt x="2953" y="254203"/>
                  <a:pt x="-1062" y="259834"/>
                  <a:pt x="264" y="265471"/>
                </a:cubicBezTo>
                <a:cubicBezTo>
                  <a:pt x="4745" y="284515"/>
                  <a:pt x="11531" y="303320"/>
                  <a:pt x="21333" y="320251"/>
                </a:cubicBezTo>
                <a:cubicBezTo>
                  <a:pt x="27369" y="330676"/>
                  <a:pt x="56632" y="354099"/>
                  <a:pt x="67685" y="362389"/>
                </a:cubicBezTo>
                <a:cubicBezTo>
                  <a:pt x="71736" y="365428"/>
                  <a:pt x="76745" y="367236"/>
                  <a:pt x="80326" y="370817"/>
                </a:cubicBezTo>
                <a:cubicBezTo>
                  <a:pt x="85292" y="375783"/>
                  <a:pt x="86591" y="384729"/>
                  <a:pt x="92968" y="387672"/>
                </a:cubicBezTo>
                <a:cubicBezTo>
                  <a:pt x="114023" y="397390"/>
                  <a:pt x="182415" y="399351"/>
                  <a:pt x="198313" y="400314"/>
                </a:cubicBezTo>
                <a:cubicBezTo>
                  <a:pt x="321608" y="407786"/>
                  <a:pt x="227824" y="400962"/>
                  <a:pt x="328942" y="408741"/>
                </a:cubicBezTo>
                <a:lnTo>
                  <a:pt x="632337" y="396100"/>
                </a:lnTo>
                <a:cubicBezTo>
                  <a:pt x="684048" y="393578"/>
                  <a:pt x="660720" y="391997"/>
                  <a:pt x="703972" y="387672"/>
                </a:cubicBezTo>
                <a:cubicBezTo>
                  <a:pt x="736239" y="384445"/>
                  <a:pt x="768584" y="382054"/>
                  <a:pt x="800890" y="379245"/>
                </a:cubicBezTo>
                <a:cubicBezTo>
                  <a:pt x="809318" y="376436"/>
                  <a:pt x="817824" y="373853"/>
                  <a:pt x="826173" y="370817"/>
                </a:cubicBezTo>
                <a:cubicBezTo>
                  <a:pt x="833282" y="368232"/>
                  <a:pt x="839944" y="364379"/>
                  <a:pt x="847242" y="362389"/>
                </a:cubicBezTo>
                <a:cubicBezTo>
                  <a:pt x="855485" y="360141"/>
                  <a:pt x="864097" y="359580"/>
                  <a:pt x="872525" y="358175"/>
                </a:cubicBezTo>
                <a:cubicBezTo>
                  <a:pt x="886267" y="352678"/>
                  <a:pt x="906854" y="345121"/>
                  <a:pt x="918877" y="337106"/>
                </a:cubicBezTo>
                <a:cubicBezTo>
                  <a:pt x="923835" y="333800"/>
                  <a:pt x="926941" y="328280"/>
                  <a:pt x="931519" y="324465"/>
                </a:cubicBezTo>
                <a:cubicBezTo>
                  <a:pt x="935410" y="321223"/>
                  <a:pt x="939946" y="318846"/>
                  <a:pt x="944160" y="316037"/>
                </a:cubicBezTo>
                <a:cubicBezTo>
                  <a:pt x="945565" y="311823"/>
                  <a:pt x="947503" y="307751"/>
                  <a:pt x="948374" y="303396"/>
                </a:cubicBezTo>
                <a:cubicBezTo>
                  <a:pt x="953359" y="278472"/>
                  <a:pt x="954767" y="265759"/>
                  <a:pt x="948374" y="240188"/>
                </a:cubicBezTo>
                <a:cubicBezTo>
                  <a:pt x="946850" y="234094"/>
                  <a:pt x="942420" y="229107"/>
                  <a:pt x="939946" y="223333"/>
                </a:cubicBezTo>
                <a:cubicBezTo>
                  <a:pt x="938196" y="219251"/>
                  <a:pt x="937137" y="214906"/>
                  <a:pt x="935733" y="210692"/>
                </a:cubicBezTo>
                <a:cubicBezTo>
                  <a:pt x="934180" y="199820"/>
                  <a:pt x="933189" y="180321"/>
                  <a:pt x="927305" y="168553"/>
                </a:cubicBezTo>
                <a:cubicBezTo>
                  <a:pt x="923642" y="161228"/>
                  <a:pt x="918327" y="154809"/>
                  <a:pt x="914664" y="147484"/>
                </a:cubicBezTo>
                <a:cubicBezTo>
                  <a:pt x="912678" y="143511"/>
                  <a:pt x="912254" y="138902"/>
                  <a:pt x="910450" y="134843"/>
                </a:cubicBezTo>
                <a:cubicBezTo>
                  <a:pt x="896627" y="103743"/>
                  <a:pt x="902000" y="116752"/>
                  <a:pt x="885167" y="92704"/>
                </a:cubicBezTo>
                <a:cubicBezTo>
                  <a:pt x="879358" y="84406"/>
                  <a:pt x="875040" y="74991"/>
                  <a:pt x="868311" y="67421"/>
                </a:cubicBezTo>
                <a:cubicBezTo>
                  <a:pt x="863645" y="62172"/>
                  <a:pt x="857299" y="58676"/>
                  <a:pt x="851456" y="54780"/>
                </a:cubicBezTo>
                <a:cubicBezTo>
                  <a:pt x="844641" y="50237"/>
                  <a:pt x="837202" y="46682"/>
                  <a:pt x="830387" y="42139"/>
                </a:cubicBezTo>
                <a:cubicBezTo>
                  <a:pt x="816556" y="32918"/>
                  <a:pt x="811425" y="49864"/>
                  <a:pt x="800890" y="4635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reihandform: Form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F6357A4-6DBD-CD4D-3F04-C556E1DBD438}"/>
              </a:ext>
            </a:extLst>
          </p:cNvPr>
          <p:cNvSpPr/>
          <p:nvPr/>
        </p:nvSpPr>
        <p:spPr>
          <a:xfrm>
            <a:off x="2684700" y="4831217"/>
            <a:ext cx="250173" cy="226882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CBA805B-6C99-DCDC-6FE9-4C80B0988D2D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D3CA71D4-9D1D-DD4F-1B31-F9C486106E4A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2DA4FD06-3945-0FA2-6AD3-B7D99859D8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81A1DFF8-6A81-24E4-AC8D-604AFAD8AD7A}"/>
              </a:ext>
            </a:extLst>
          </p:cNvPr>
          <p:cNvSpPr txBox="1"/>
          <p:nvPr/>
        </p:nvSpPr>
        <p:spPr>
          <a:xfrm>
            <a:off x="5529889" y="2222919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das Land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Neuseeland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2F081B41-035B-08C4-C097-9C6306CB85A5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FB3B7A8A-2AD3-2682-9AB4-C80973B54D62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7B77A85-A5E0-0996-24C6-DD5F8990875A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B303BB60-F2FD-7E0C-87B0-EC33AC219DE8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18" name="Multiplikationszeichen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A7193D5-E168-A7A6-5C2C-422200C76F25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8796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D9841D-79E1-2664-09B5-9D75FFD10A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44769AA9-0246-4FC0-5A58-929B77D8FDB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E2F0582C-7A3C-2C7E-9002-E01F0E94B3BA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8A71A159-38FC-02FB-2F84-8C23ABEE41E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2E3A67-B2FF-E26C-A328-0E6D49D31849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683DAF-DB5E-FC29-58F8-DBDF8CF8697C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8E07D3-6646-512B-EFC8-15F8E91F50FA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0D4D95-E4F7-D9CA-FE8A-D86D337C6313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2D5340-87B0-6454-BC04-A03EFA89A033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A9A71B6-AE19-1F83-67CB-4460888BF728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A84973FB-1BFD-3F9C-E2B9-9DFCF8F4027A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B715713-2336-0BD3-8F1B-91CD94D4F7C7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79EB799-4690-655E-40D4-2F697DC0C588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68EAE23-904F-0AB9-0D22-5ED8D3507986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F598F62E-F786-4718-DADC-AC03A5688F9D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7BB69C-BA68-E47A-E9EF-32702784411D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AA304CC-9674-5602-DF6E-CCF98D6EE6EE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250B48-3BC1-6E58-966F-622948DDC123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4CD867-4F0D-33EB-2600-626F08592967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D84523-2BAF-758D-D2CC-36D5B24ADC3C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E68751FC-015E-25DB-D0BA-82D3DA8B1796}"/>
              </a:ext>
            </a:extLst>
          </p:cNvPr>
          <p:cNvSpPr/>
          <p:nvPr/>
        </p:nvSpPr>
        <p:spPr>
          <a:xfrm>
            <a:off x="1578776" y="1331569"/>
            <a:ext cx="582721" cy="433839"/>
          </a:xfrm>
          <a:custGeom>
            <a:avLst/>
            <a:gdLst>
              <a:gd name="connsiteX0" fmla="*/ 800890 w 952656"/>
              <a:gd name="connsiteY0" fmla="*/ 46352 h 408741"/>
              <a:gd name="connsiteX1" fmla="*/ 767180 w 952656"/>
              <a:gd name="connsiteY1" fmla="*/ 21069 h 408741"/>
              <a:gd name="connsiteX2" fmla="*/ 750324 w 952656"/>
              <a:gd name="connsiteY2" fmla="*/ 16856 h 408741"/>
              <a:gd name="connsiteX3" fmla="*/ 733469 w 952656"/>
              <a:gd name="connsiteY3" fmla="*/ 8428 h 408741"/>
              <a:gd name="connsiteX4" fmla="*/ 644979 w 952656"/>
              <a:gd name="connsiteY4" fmla="*/ 0 h 408741"/>
              <a:gd name="connsiteX5" fmla="*/ 446929 w 952656"/>
              <a:gd name="connsiteY5" fmla="*/ 4214 h 408741"/>
              <a:gd name="connsiteX6" fmla="*/ 417432 w 952656"/>
              <a:gd name="connsiteY6" fmla="*/ 16856 h 408741"/>
              <a:gd name="connsiteX7" fmla="*/ 387935 w 952656"/>
              <a:gd name="connsiteY7" fmla="*/ 21069 h 408741"/>
              <a:gd name="connsiteX8" fmla="*/ 337370 w 952656"/>
              <a:gd name="connsiteY8" fmla="*/ 37925 h 408741"/>
              <a:gd name="connsiteX9" fmla="*/ 286804 w 952656"/>
              <a:gd name="connsiteY9" fmla="*/ 54780 h 408741"/>
              <a:gd name="connsiteX10" fmla="*/ 253093 w 952656"/>
              <a:gd name="connsiteY10" fmla="*/ 58994 h 408741"/>
              <a:gd name="connsiteX11" fmla="*/ 227810 w 952656"/>
              <a:gd name="connsiteY11" fmla="*/ 63208 h 408741"/>
              <a:gd name="connsiteX12" fmla="*/ 181458 w 952656"/>
              <a:gd name="connsiteY12" fmla="*/ 75849 h 408741"/>
              <a:gd name="connsiteX13" fmla="*/ 168817 w 952656"/>
              <a:gd name="connsiteY13" fmla="*/ 80063 h 408741"/>
              <a:gd name="connsiteX14" fmla="*/ 135106 w 952656"/>
              <a:gd name="connsiteY14" fmla="*/ 92704 h 408741"/>
              <a:gd name="connsiteX15" fmla="*/ 122464 w 952656"/>
              <a:gd name="connsiteY15" fmla="*/ 105346 h 408741"/>
              <a:gd name="connsiteX16" fmla="*/ 84540 w 952656"/>
              <a:gd name="connsiteY16" fmla="*/ 134843 h 408741"/>
              <a:gd name="connsiteX17" fmla="*/ 76112 w 952656"/>
              <a:gd name="connsiteY17" fmla="*/ 155912 h 408741"/>
              <a:gd name="connsiteX18" fmla="*/ 59257 w 952656"/>
              <a:gd name="connsiteY18" fmla="*/ 168553 h 408741"/>
              <a:gd name="connsiteX19" fmla="*/ 33974 w 952656"/>
              <a:gd name="connsiteY19" fmla="*/ 193836 h 408741"/>
              <a:gd name="connsiteX20" fmla="*/ 12905 w 952656"/>
              <a:gd name="connsiteY20" fmla="*/ 219119 h 408741"/>
              <a:gd name="connsiteX21" fmla="*/ 4477 w 952656"/>
              <a:gd name="connsiteY21" fmla="*/ 248616 h 408741"/>
              <a:gd name="connsiteX22" fmla="*/ 264 w 952656"/>
              <a:gd name="connsiteY22" fmla="*/ 265471 h 408741"/>
              <a:gd name="connsiteX23" fmla="*/ 21333 w 952656"/>
              <a:gd name="connsiteY23" fmla="*/ 320251 h 408741"/>
              <a:gd name="connsiteX24" fmla="*/ 67685 w 952656"/>
              <a:gd name="connsiteY24" fmla="*/ 362389 h 408741"/>
              <a:gd name="connsiteX25" fmla="*/ 80326 w 952656"/>
              <a:gd name="connsiteY25" fmla="*/ 370817 h 408741"/>
              <a:gd name="connsiteX26" fmla="*/ 92968 w 952656"/>
              <a:gd name="connsiteY26" fmla="*/ 387672 h 408741"/>
              <a:gd name="connsiteX27" fmla="*/ 198313 w 952656"/>
              <a:gd name="connsiteY27" fmla="*/ 400314 h 408741"/>
              <a:gd name="connsiteX28" fmla="*/ 328942 w 952656"/>
              <a:gd name="connsiteY28" fmla="*/ 408741 h 408741"/>
              <a:gd name="connsiteX29" fmla="*/ 632337 w 952656"/>
              <a:gd name="connsiteY29" fmla="*/ 396100 h 408741"/>
              <a:gd name="connsiteX30" fmla="*/ 703972 w 952656"/>
              <a:gd name="connsiteY30" fmla="*/ 387672 h 408741"/>
              <a:gd name="connsiteX31" fmla="*/ 800890 w 952656"/>
              <a:gd name="connsiteY31" fmla="*/ 379245 h 408741"/>
              <a:gd name="connsiteX32" fmla="*/ 826173 w 952656"/>
              <a:gd name="connsiteY32" fmla="*/ 370817 h 408741"/>
              <a:gd name="connsiteX33" fmla="*/ 847242 w 952656"/>
              <a:gd name="connsiteY33" fmla="*/ 362389 h 408741"/>
              <a:gd name="connsiteX34" fmla="*/ 872525 w 952656"/>
              <a:gd name="connsiteY34" fmla="*/ 358175 h 408741"/>
              <a:gd name="connsiteX35" fmla="*/ 918877 w 952656"/>
              <a:gd name="connsiteY35" fmla="*/ 337106 h 408741"/>
              <a:gd name="connsiteX36" fmla="*/ 931519 w 952656"/>
              <a:gd name="connsiteY36" fmla="*/ 324465 h 408741"/>
              <a:gd name="connsiteX37" fmla="*/ 944160 w 952656"/>
              <a:gd name="connsiteY37" fmla="*/ 316037 h 408741"/>
              <a:gd name="connsiteX38" fmla="*/ 948374 w 952656"/>
              <a:gd name="connsiteY38" fmla="*/ 303396 h 408741"/>
              <a:gd name="connsiteX39" fmla="*/ 948374 w 952656"/>
              <a:gd name="connsiteY39" fmla="*/ 240188 h 408741"/>
              <a:gd name="connsiteX40" fmla="*/ 939946 w 952656"/>
              <a:gd name="connsiteY40" fmla="*/ 223333 h 408741"/>
              <a:gd name="connsiteX41" fmla="*/ 935733 w 952656"/>
              <a:gd name="connsiteY41" fmla="*/ 210692 h 408741"/>
              <a:gd name="connsiteX42" fmla="*/ 927305 w 952656"/>
              <a:gd name="connsiteY42" fmla="*/ 168553 h 408741"/>
              <a:gd name="connsiteX43" fmla="*/ 914664 w 952656"/>
              <a:gd name="connsiteY43" fmla="*/ 147484 h 408741"/>
              <a:gd name="connsiteX44" fmla="*/ 910450 w 952656"/>
              <a:gd name="connsiteY44" fmla="*/ 134843 h 408741"/>
              <a:gd name="connsiteX45" fmla="*/ 885167 w 952656"/>
              <a:gd name="connsiteY45" fmla="*/ 92704 h 408741"/>
              <a:gd name="connsiteX46" fmla="*/ 868311 w 952656"/>
              <a:gd name="connsiteY46" fmla="*/ 67421 h 408741"/>
              <a:gd name="connsiteX47" fmla="*/ 851456 w 952656"/>
              <a:gd name="connsiteY47" fmla="*/ 54780 h 408741"/>
              <a:gd name="connsiteX48" fmla="*/ 830387 w 952656"/>
              <a:gd name="connsiteY48" fmla="*/ 42139 h 408741"/>
              <a:gd name="connsiteX49" fmla="*/ 800890 w 952656"/>
              <a:gd name="connsiteY49" fmla="*/ 46352 h 408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52656" h="408741">
                <a:moveTo>
                  <a:pt x="800890" y="46352"/>
                </a:moveTo>
                <a:cubicBezTo>
                  <a:pt x="790355" y="42840"/>
                  <a:pt x="774400" y="24163"/>
                  <a:pt x="767180" y="21069"/>
                </a:cubicBezTo>
                <a:cubicBezTo>
                  <a:pt x="761857" y="18788"/>
                  <a:pt x="755943" y="18260"/>
                  <a:pt x="750324" y="16856"/>
                </a:cubicBezTo>
                <a:cubicBezTo>
                  <a:pt x="744706" y="14047"/>
                  <a:pt x="739428" y="10414"/>
                  <a:pt x="733469" y="8428"/>
                </a:cubicBezTo>
                <a:cubicBezTo>
                  <a:pt x="711563" y="1125"/>
                  <a:pt x="652761" y="486"/>
                  <a:pt x="644979" y="0"/>
                </a:cubicBezTo>
                <a:cubicBezTo>
                  <a:pt x="578962" y="1405"/>
                  <a:pt x="512780" y="-664"/>
                  <a:pt x="446929" y="4214"/>
                </a:cubicBezTo>
                <a:cubicBezTo>
                  <a:pt x="436261" y="5004"/>
                  <a:pt x="427718" y="13917"/>
                  <a:pt x="417432" y="16856"/>
                </a:cubicBezTo>
                <a:cubicBezTo>
                  <a:pt x="407882" y="19584"/>
                  <a:pt x="397767" y="19665"/>
                  <a:pt x="387935" y="21069"/>
                </a:cubicBezTo>
                <a:cubicBezTo>
                  <a:pt x="371080" y="26688"/>
                  <a:pt x="353866" y="31327"/>
                  <a:pt x="337370" y="37925"/>
                </a:cubicBezTo>
                <a:cubicBezTo>
                  <a:pt x="318467" y="45485"/>
                  <a:pt x="307809" y="50579"/>
                  <a:pt x="286804" y="54780"/>
                </a:cubicBezTo>
                <a:cubicBezTo>
                  <a:pt x="275699" y="57001"/>
                  <a:pt x="264304" y="57392"/>
                  <a:pt x="253093" y="58994"/>
                </a:cubicBezTo>
                <a:cubicBezTo>
                  <a:pt x="244635" y="60202"/>
                  <a:pt x="236238" y="61803"/>
                  <a:pt x="227810" y="63208"/>
                </a:cubicBezTo>
                <a:cubicBezTo>
                  <a:pt x="197768" y="78228"/>
                  <a:pt x="223978" y="67345"/>
                  <a:pt x="181458" y="75849"/>
                </a:cubicBezTo>
                <a:cubicBezTo>
                  <a:pt x="177103" y="76720"/>
                  <a:pt x="173088" y="78843"/>
                  <a:pt x="168817" y="80063"/>
                </a:cubicBezTo>
                <a:cubicBezTo>
                  <a:pt x="142040" y="87714"/>
                  <a:pt x="161292" y="79612"/>
                  <a:pt x="135106" y="92704"/>
                </a:cubicBezTo>
                <a:cubicBezTo>
                  <a:pt x="130892" y="96918"/>
                  <a:pt x="127042" y="101531"/>
                  <a:pt x="122464" y="105346"/>
                </a:cubicBezTo>
                <a:cubicBezTo>
                  <a:pt x="110161" y="115599"/>
                  <a:pt x="84540" y="134843"/>
                  <a:pt x="84540" y="134843"/>
                </a:cubicBezTo>
                <a:cubicBezTo>
                  <a:pt x="81731" y="141866"/>
                  <a:pt x="80650" y="149861"/>
                  <a:pt x="76112" y="155912"/>
                </a:cubicBezTo>
                <a:cubicBezTo>
                  <a:pt x="71898" y="161530"/>
                  <a:pt x="64477" y="163855"/>
                  <a:pt x="59257" y="168553"/>
                </a:cubicBezTo>
                <a:cubicBezTo>
                  <a:pt x="50398" y="176526"/>
                  <a:pt x="41419" y="184529"/>
                  <a:pt x="33974" y="193836"/>
                </a:cubicBezTo>
                <a:cubicBezTo>
                  <a:pt x="9534" y="224386"/>
                  <a:pt x="41855" y="199820"/>
                  <a:pt x="12905" y="219119"/>
                </a:cubicBezTo>
                <a:cubicBezTo>
                  <a:pt x="10096" y="228951"/>
                  <a:pt x="7167" y="238750"/>
                  <a:pt x="4477" y="248616"/>
                </a:cubicBezTo>
                <a:cubicBezTo>
                  <a:pt x="2953" y="254203"/>
                  <a:pt x="-1062" y="259834"/>
                  <a:pt x="264" y="265471"/>
                </a:cubicBezTo>
                <a:cubicBezTo>
                  <a:pt x="4745" y="284515"/>
                  <a:pt x="11531" y="303320"/>
                  <a:pt x="21333" y="320251"/>
                </a:cubicBezTo>
                <a:cubicBezTo>
                  <a:pt x="27369" y="330676"/>
                  <a:pt x="56632" y="354099"/>
                  <a:pt x="67685" y="362389"/>
                </a:cubicBezTo>
                <a:cubicBezTo>
                  <a:pt x="71736" y="365428"/>
                  <a:pt x="76745" y="367236"/>
                  <a:pt x="80326" y="370817"/>
                </a:cubicBezTo>
                <a:cubicBezTo>
                  <a:pt x="85292" y="375783"/>
                  <a:pt x="86591" y="384729"/>
                  <a:pt x="92968" y="387672"/>
                </a:cubicBezTo>
                <a:cubicBezTo>
                  <a:pt x="114023" y="397390"/>
                  <a:pt x="182415" y="399351"/>
                  <a:pt x="198313" y="400314"/>
                </a:cubicBezTo>
                <a:cubicBezTo>
                  <a:pt x="321608" y="407786"/>
                  <a:pt x="227824" y="400962"/>
                  <a:pt x="328942" y="408741"/>
                </a:cubicBezTo>
                <a:lnTo>
                  <a:pt x="632337" y="396100"/>
                </a:lnTo>
                <a:cubicBezTo>
                  <a:pt x="684048" y="393578"/>
                  <a:pt x="660720" y="391997"/>
                  <a:pt x="703972" y="387672"/>
                </a:cubicBezTo>
                <a:cubicBezTo>
                  <a:pt x="736239" y="384445"/>
                  <a:pt x="768584" y="382054"/>
                  <a:pt x="800890" y="379245"/>
                </a:cubicBezTo>
                <a:cubicBezTo>
                  <a:pt x="809318" y="376436"/>
                  <a:pt x="817824" y="373853"/>
                  <a:pt x="826173" y="370817"/>
                </a:cubicBezTo>
                <a:cubicBezTo>
                  <a:pt x="833282" y="368232"/>
                  <a:pt x="839944" y="364379"/>
                  <a:pt x="847242" y="362389"/>
                </a:cubicBezTo>
                <a:cubicBezTo>
                  <a:pt x="855485" y="360141"/>
                  <a:pt x="864097" y="359580"/>
                  <a:pt x="872525" y="358175"/>
                </a:cubicBezTo>
                <a:cubicBezTo>
                  <a:pt x="886267" y="352678"/>
                  <a:pt x="906854" y="345121"/>
                  <a:pt x="918877" y="337106"/>
                </a:cubicBezTo>
                <a:cubicBezTo>
                  <a:pt x="923835" y="333800"/>
                  <a:pt x="926941" y="328280"/>
                  <a:pt x="931519" y="324465"/>
                </a:cubicBezTo>
                <a:cubicBezTo>
                  <a:pt x="935410" y="321223"/>
                  <a:pt x="939946" y="318846"/>
                  <a:pt x="944160" y="316037"/>
                </a:cubicBezTo>
                <a:cubicBezTo>
                  <a:pt x="945565" y="311823"/>
                  <a:pt x="947503" y="307751"/>
                  <a:pt x="948374" y="303396"/>
                </a:cubicBezTo>
                <a:cubicBezTo>
                  <a:pt x="953359" y="278472"/>
                  <a:pt x="954767" y="265759"/>
                  <a:pt x="948374" y="240188"/>
                </a:cubicBezTo>
                <a:cubicBezTo>
                  <a:pt x="946850" y="234094"/>
                  <a:pt x="942420" y="229107"/>
                  <a:pt x="939946" y="223333"/>
                </a:cubicBezTo>
                <a:cubicBezTo>
                  <a:pt x="938196" y="219251"/>
                  <a:pt x="937137" y="214906"/>
                  <a:pt x="935733" y="210692"/>
                </a:cubicBezTo>
                <a:cubicBezTo>
                  <a:pt x="934180" y="199820"/>
                  <a:pt x="933189" y="180321"/>
                  <a:pt x="927305" y="168553"/>
                </a:cubicBezTo>
                <a:cubicBezTo>
                  <a:pt x="923642" y="161228"/>
                  <a:pt x="918327" y="154809"/>
                  <a:pt x="914664" y="147484"/>
                </a:cubicBezTo>
                <a:cubicBezTo>
                  <a:pt x="912678" y="143511"/>
                  <a:pt x="912254" y="138902"/>
                  <a:pt x="910450" y="134843"/>
                </a:cubicBezTo>
                <a:cubicBezTo>
                  <a:pt x="896627" y="103743"/>
                  <a:pt x="902000" y="116752"/>
                  <a:pt x="885167" y="92704"/>
                </a:cubicBezTo>
                <a:cubicBezTo>
                  <a:pt x="879358" y="84406"/>
                  <a:pt x="875040" y="74991"/>
                  <a:pt x="868311" y="67421"/>
                </a:cubicBezTo>
                <a:cubicBezTo>
                  <a:pt x="863645" y="62172"/>
                  <a:pt x="857299" y="58676"/>
                  <a:pt x="851456" y="54780"/>
                </a:cubicBezTo>
                <a:cubicBezTo>
                  <a:pt x="844641" y="50237"/>
                  <a:pt x="837202" y="46682"/>
                  <a:pt x="830387" y="42139"/>
                </a:cubicBezTo>
                <a:cubicBezTo>
                  <a:pt x="816556" y="32918"/>
                  <a:pt x="811425" y="49864"/>
                  <a:pt x="800890" y="4635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reihandform: Form 28">
            <a:hlinkClick r:id="" action="ppaction://macro?name=FalschGeklickt"/>
            <a:extLst>
              <a:ext uri="{FF2B5EF4-FFF2-40B4-BE49-F238E27FC236}">
                <a16:creationId xmlns:a16="http://schemas.microsoft.com/office/drawing/2014/main" id="{668B53FF-5DBD-3A80-1201-D69191E0F00A}"/>
              </a:ext>
            </a:extLst>
          </p:cNvPr>
          <p:cNvSpPr/>
          <p:nvPr/>
        </p:nvSpPr>
        <p:spPr>
          <a:xfrm>
            <a:off x="2684468" y="4833859"/>
            <a:ext cx="248804" cy="221598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7E1D4700-3A46-41E4-D356-AF33B7845FC0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D9DCBCF5-21BF-31BB-9A6C-1D00FE63B9EA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3F3DC1BD-6C23-0662-F1BF-17FC1A08B9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321E4A9F-9DF3-853E-0D2B-0529F4D94A70}"/>
              </a:ext>
            </a:extLst>
          </p:cNvPr>
          <p:cNvSpPr txBox="1"/>
          <p:nvPr/>
        </p:nvSpPr>
        <p:spPr>
          <a:xfrm>
            <a:off x="5434889" y="2222919"/>
            <a:ext cx="3748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die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Falklandinseln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43BB4C06-D477-4DC6-66A0-6329438E606E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96128156-C424-6D95-1507-0003BFEB437E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F7ADF2A-EE19-FA0D-5E40-0C821CF12DDA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2580170E-6F7E-B988-ADA9-BA3ACF86E71F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AE699A02-C0EF-1C87-2E75-6B967E20A154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31" name="Multiplikationszeichen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03D5D2-910D-7D5B-7F23-3E18E1984F23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2623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18CC1E-D679-67AC-2A37-917878AA4F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A84516B1-0DAE-F0BE-E707-A6641072129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E7720DE2-5D44-C353-D7F2-8C841E0F77F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39C3BD45-E9BC-3D52-652C-B431D096108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38548C8-F10C-FDBB-00AF-AEDE27777D6E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679D2E-712E-4F4B-82C9-99E9D0B3AB54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A697AD-3583-AB9C-2798-2BC02ED7D887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A0EFE3-F65C-8C4B-7B29-982C2969D851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BDC5B3C-D19B-2B82-C278-0F4614FF0B2E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92799C-D98B-F950-ACF2-AB3D5DFE5683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69026B2-3FE5-880C-2568-CFBB1B6A2F24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50084140-ECED-66B9-DE47-84BBEE231E41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B4835C-0F56-C3EA-E5BD-16FAC42BF9B2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D0F5295-6F20-C199-7941-4235E604C2A7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45BF2D0-DCFC-3A94-C951-2D97A4F021EA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DD2FE1-8DCC-5E97-6895-8C1ABA9C2240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32FBD9-035F-BF11-CE50-D034BE8D5377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53F01B-6C39-9B7E-ACE7-AF4C819149D0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D3E3EA9-B85A-6884-69B6-FBD1F89AFB83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D1734A6-41D5-542E-6F65-8D9C49F80114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8C98DB-276A-4A56-8AF4-DC7892259122}"/>
              </a:ext>
            </a:extLst>
          </p:cNvPr>
          <p:cNvSpPr/>
          <p:nvPr/>
        </p:nvSpPr>
        <p:spPr>
          <a:xfrm>
            <a:off x="1609680" y="1365279"/>
            <a:ext cx="413023" cy="408741"/>
          </a:xfrm>
          <a:custGeom>
            <a:avLst/>
            <a:gdLst>
              <a:gd name="connsiteX0" fmla="*/ 800890 w 952656"/>
              <a:gd name="connsiteY0" fmla="*/ 46352 h 408741"/>
              <a:gd name="connsiteX1" fmla="*/ 767180 w 952656"/>
              <a:gd name="connsiteY1" fmla="*/ 21069 h 408741"/>
              <a:gd name="connsiteX2" fmla="*/ 750324 w 952656"/>
              <a:gd name="connsiteY2" fmla="*/ 16856 h 408741"/>
              <a:gd name="connsiteX3" fmla="*/ 733469 w 952656"/>
              <a:gd name="connsiteY3" fmla="*/ 8428 h 408741"/>
              <a:gd name="connsiteX4" fmla="*/ 644979 w 952656"/>
              <a:gd name="connsiteY4" fmla="*/ 0 h 408741"/>
              <a:gd name="connsiteX5" fmla="*/ 446929 w 952656"/>
              <a:gd name="connsiteY5" fmla="*/ 4214 h 408741"/>
              <a:gd name="connsiteX6" fmla="*/ 417432 w 952656"/>
              <a:gd name="connsiteY6" fmla="*/ 16856 h 408741"/>
              <a:gd name="connsiteX7" fmla="*/ 387935 w 952656"/>
              <a:gd name="connsiteY7" fmla="*/ 21069 h 408741"/>
              <a:gd name="connsiteX8" fmla="*/ 337370 w 952656"/>
              <a:gd name="connsiteY8" fmla="*/ 37925 h 408741"/>
              <a:gd name="connsiteX9" fmla="*/ 286804 w 952656"/>
              <a:gd name="connsiteY9" fmla="*/ 54780 h 408741"/>
              <a:gd name="connsiteX10" fmla="*/ 253093 w 952656"/>
              <a:gd name="connsiteY10" fmla="*/ 58994 h 408741"/>
              <a:gd name="connsiteX11" fmla="*/ 227810 w 952656"/>
              <a:gd name="connsiteY11" fmla="*/ 63208 h 408741"/>
              <a:gd name="connsiteX12" fmla="*/ 181458 w 952656"/>
              <a:gd name="connsiteY12" fmla="*/ 75849 h 408741"/>
              <a:gd name="connsiteX13" fmla="*/ 168817 w 952656"/>
              <a:gd name="connsiteY13" fmla="*/ 80063 h 408741"/>
              <a:gd name="connsiteX14" fmla="*/ 135106 w 952656"/>
              <a:gd name="connsiteY14" fmla="*/ 92704 h 408741"/>
              <a:gd name="connsiteX15" fmla="*/ 122464 w 952656"/>
              <a:gd name="connsiteY15" fmla="*/ 105346 h 408741"/>
              <a:gd name="connsiteX16" fmla="*/ 84540 w 952656"/>
              <a:gd name="connsiteY16" fmla="*/ 134843 h 408741"/>
              <a:gd name="connsiteX17" fmla="*/ 76112 w 952656"/>
              <a:gd name="connsiteY17" fmla="*/ 155912 h 408741"/>
              <a:gd name="connsiteX18" fmla="*/ 59257 w 952656"/>
              <a:gd name="connsiteY18" fmla="*/ 168553 h 408741"/>
              <a:gd name="connsiteX19" fmla="*/ 33974 w 952656"/>
              <a:gd name="connsiteY19" fmla="*/ 193836 h 408741"/>
              <a:gd name="connsiteX20" fmla="*/ 12905 w 952656"/>
              <a:gd name="connsiteY20" fmla="*/ 219119 h 408741"/>
              <a:gd name="connsiteX21" fmla="*/ 4477 w 952656"/>
              <a:gd name="connsiteY21" fmla="*/ 248616 h 408741"/>
              <a:gd name="connsiteX22" fmla="*/ 264 w 952656"/>
              <a:gd name="connsiteY22" fmla="*/ 265471 h 408741"/>
              <a:gd name="connsiteX23" fmla="*/ 21333 w 952656"/>
              <a:gd name="connsiteY23" fmla="*/ 320251 h 408741"/>
              <a:gd name="connsiteX24" fmla="*/ 67685 w 952656"/>
              <a:gd name="connsiteY24" fmla="*/ 362389 h 408741"/>
              <a:gd name="connsiteX25" fmla="*/ 80326 w 952656"/>
              <a:gd name="connsiteY25" fmla="*/ 370817 h 408741"/>
              <a:gd name="connsiteX26" fmla="*/ 92968 w 952656"/>
              <a:gd name="connsiteY26" fmla="*/ 387672 h 408741"/>
              <a:gd name="connsiteX27" fmla="*/ 198313 w 952656"/>
              <a:gd name="connsiteY27" fmla="*/ 400314 h 408741"/>
              <a:gd name="connsiteX28" fmla="*/ 328942 w 952656"/>
              <a:gd name="connsiteY28" fmla="*/ 408741 h 408741"/>
              <a:gd name="connsiteX29" fmla="*/ 632337 w 952656"/>
              <a:gd name="connsiteY29" fmla="*/ 396100 h 408741"/>
              <a:gd name="connsiteX30" fmla="*/ 703972 w 952656"/>
              <a:gd name="connsiteY30" fmla="*/ 387672 h 408741"/>
              <a:gd name="connsiteX31" fmla="*/ 800890 w 952656"/>
              <a:gd name="connsiteY31" fmla="*/ 379245 h 408741"/>
              <a:gd name="connsiteX32" fmla="*/ 826173 w 952656"/>
              <a:gd name="connsiteY32" fmla="*/ 370817 h 408741"/>
              <a:gd name="connsiteX33" fmla="*/ 847242 w 952656"/>
              <a:gd name="connsiteY33" fmla="*/ 362389 h 408741"/>
              <a:gd name="connsiteX34" fmla="*/ 872525 w 952656"/>
              <a:gd name="connsiteY34" fmla="*/ 358175 h 408741"/>
              <a:gd name="connsiteX35" fmla="*/ 918877 w 952656"/>
              <a:gd name="connsiteY35" fmla="*/ 337106 h 408741"/>
              <a:gd name="connsiteX36" fmla="*/ 931519 w 952656"/>
              <a:gd name="connsiteY36" fmla="*/ 324465 h 408741"/>
              <a:gd name="connsiteX37" fmla="*/ 944160 w 952656"/>
              <a:gd name="connsiteY37" fmla="*/ 316037 h 408741"/>
              <a:gd name="connsiteX38" fmla="*/ 948374 w 952656"/>
              <a:gd name="connsiteY38" fmla="*/ 303396 h 408741"/>
              <a:gd name="connsiteX39" fmla="*/ 948374 w 952656"/>
              <a:gd name="connsiteY39" fmla="*/ 240188 h 408741"/>
              <a:gd name="connsiteX40" fmla="*/ 939946 w 952656"/>
              <a:gd name="connsiteY40" fmla="*/ 223333 h 408741"/>
              <a:gd name="connsiteX41" fmla="*/ 935733 w 952656"/>
              <a:gd name="connsiteY41" fmla="*/ 210692 h 408741"/>
              <a:gd name="connsiteX42" fmla="*/ 927305 w 952656"/>
              <a:gd name="connsiteY42" fmla="*/ 168553 h 408741"/>
              <a:gd name="connsiteX43" fmla="*/ 914664 w 952656"/>
              <a:gd name="connsiteY43" fmla="*/ 147484 h 408741"/>
              <a:gd name="connsiteX44" fmla="*/ 910450 w 952656"/>
              <a:gd name="connsiteY44" fmla="*/ 134843 h 408741"/>
              <a:gd name="connsiteX45" fmla="*/ 885167 w 952656"/>
              <a:gd name="connsiteY45" fmla="*/ 92704 h 408741"/>
              <a:gd name="connsiteX46" fmla="*/ 868311 w 952656"/>
              <a:gd name="connsiteY46" fmla="*/ 67421 h 408741"/>
              <a:gd name="connsiteX47" fmla="*/ 851456 w 952656"/>
              <a:gd name="connsiteY47" fmla="*/ 54780 h 408741"/>
              <a:gd name="connsiteX48" fmla="*/ 830387 w 952656"/>
              <a:gd name="connsiteY48" fmla="*/ 42139 h 408741"/>
              <a:gd name="connsiteX49" fmla="*/ 800890 w 952656"/>
              <a:gd name="connsiteY49" fmla="*/ 46352 h 408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952656" h="408741">
                <a:moveTo>
                  <a:pt x="800890" y="46352"/>
                </a:moveTo>
                <a:cubicBezTo>
                  <a:pt x="790355" y="42840"/>
                  <a:pt x="774400" y="24163"/>
                  <a:pt x="767180" y="21069"/>
                </a:cubicBezTo>
                <a:cubicBezTo>
                  <a:pt x="761857" y="18788"/>
                  <a:pt x="755943" y="18260"/>
                  <a:pt x="750324" y="16856"/>
                </a:cubicBezTo>
                <a:cubicBezTo>
                  <a:pt x="744706" y="14047"/>
                  <a:pt x="739428" y="10414"/>
                  <a:pt x="733469" y="8428"/>
                </a:cubicBezTo>
                <a:cubicBezTo>
                  <a:pt x="711563" y="1125"/>
                  <a:pt x="652761" y="486"/>
                  <a:pt x="644979" y="0"/>
                </a:cubicBezTo>
                <a:cubicBezTo>
                  <a:pt x="578962" y="1405"/>
                  <a:pt x="512780" y="-664"/>
                  <a:pt x="446929" y="4214"/>
                </a:cubicBezTo>
                <a:cubicBezTo>
                  <a:pt x="436261" y="5004"/>
                  <a:pt x="427718" y="13917"/>
                  <a:pt x="417432" y="16856"/>
                </a:cubicBezTo>
                <a:cubicBezTo>
                  <a:pt x="407882" y="19584"/>
                  <a:pt x="397767" y="19665"/>
                  <a:pt x="387935" y="21069"/>
                </a:cubicBezTo>
                <a:cubicBezTo>
                  <a:pt x="371080" y="26688"/>
                  <a:pt x="353866" y="31327"/>
                  <a:pt x="337370" y="37925"/>
                </a:cubicBezTo>
                <a:cubicBezTo>
                  <a:pt x="318467" y="45485"/>
                  <a:pt x="307809" y="50579"/>
                  <a:pt x="286804" y="54780"/>
                </a:cubicBezTo>
                <a:cubicBezTo>
                  <a:pt x="275699" y="57001"/>
                  <a:pt x="264304" y="57392"/>
                  <a:pt x="253093" y="58994"/>
                </a:cubicBezTo>
                <a:cubicBezTo>
                  <a:pt x="244635" y="60202"/>
                  <a:pt x="236238" y="61803"/>
                  <a:pt x="227810" y="63208"/>
                </a:cubicBezTo>
                <a:cubicBezTo>
                  <a:pt x="197768" y="78228"/>
                  <a:pt x="223978" y="67345"/>
                  <a:pt x="181458" y="75849"/>
                </a:cubicBezTo>
                <a:cubicBezTo>
                  <a:pt x="177103" y="76720"/>
                  <a:pt x="173088" y="78843"/>
                  <a:pt x="168817" y="80063"/>
                </a:cubicBezTo>
                <a:cubicBezTo>
                  <a:pt x="142040" y="87714"/>
                  <a:pt x="161292" y="79612"/>
                  <a:pt x="135106" y="92704"/>
                </a:cubicBezTo>
                <a:cubicBezTo>
                  <a:pt x="130892" y="96918"/>
                  <a:pt x="127042" y="101531"/>
                  <a:pt x="122464" y="105346"/>
                </a:cubicBezTo>
                <a:cubicBezTo>
                  <a:pt x="110161" y="115599"/>
                  <a:pt x="84540" y="134843"/>
                  <a:pt x="84540" y="134843"/>
                </a:cubicBezTo>
                <a:cubicBezTo>
                  <a:pt x="81731" y="141866"/>
                  <a:pt x="80650" y="149861"/>
                  <a:pt x="76112" y="155912"/>
                </a:cubicBezTo>
                <a:cubicBezTo>
                  <a:pt x="71898" y="161530"/>
                  <a:pt x="64477" y="163855"/>
                  <a:pt x="59257" y="168553"/>
                </a:cubicBezTo>
                <a:cubicBezTo>
                  <a:pt x="50398" y="176526"/>
                  <a:pt x="41419" y="184529"/>
                  <a:pt x="33974" y="193836"/>
                </a:cubicBezTo>
                <a:cubicBezTo>
                  <a:pt x="9534" y="224386"/>
                  <a:pt x="41855" y="199820"/>
                  <a:pt x="12905" y="219119"/>
                </a:cubicBezTo>
                <a:cubicBezTo>
                  <a:pt x="10096" y="228951"/>
                  <a:pt x="7167" y="238750"/>
                  <a:pt x="4477" y="248616"/>
                </a:cubicBezTo>
                <a:cubicBezTo>
                  <a:pt x="2953" y="254203"/>
                  <a:pt x="-1062" y="259834"/>
                  <a:pt x="264" y="265471"/>
                </a:cubicBezTo>
                <a:cubicBezTo>
                  <a:pt x="4745" y="284515"/>
                  <a:pt x="11531" y="303320"/>
                  <a:pt x="21333" y="320251"/>
                </a:cubicBezTo>
                <a:cubicBezTo>
                  <a:pt x="27369" y="330676"/>
                  <a:pt x="56632" y="354099"/>
                  <a:pt x="67685" y="362389"/>
                </a:cubicBezTo>
                <a:cubicBezTo>
                  <a:pt x="71736" y="365428"/>
                  <a:pt x="76745" y="367236"/>
                  <a:pt x="80326" y="370817"/>
                </a:cubicBezTo>
                <a:cubicBezTo>
                  <a:pt x="85292" y="375783"/>
                  <a:pt x="86591" y="384729"/>
                  <a:pt x="92968" y="387672"/>
                </a:cubicBezTo>
                <a:cubicBezTo>
                  <a:pt x="114023" y="397390"/>
                  <a:pt x="182415" y="399351"/>
                  <a:pt x="198313" y="400314"/>
                </a:cubicBezTo>
                <a:cubicBezTo>
                  <a:pt x="321608" y="407786"/>
                  <a:pt x="227824" y="400962"/>
                  <a:pt x="328942" y="408741"/>
                </a:cubicBezTo>
                <a:lnTo>
                  <a:pt x="632337" y="396100"/>
                </a:lnTo>
                <a:cubicBezTo>
                  <a:pt x="684048" y="393578"/>
                  <a:pt x="660720" y="391997"/>
                  <a:pt x="703972" y="387672"/>
                </a:cubicBezTo>
                <a:cubicBezTo>
                  <a:pt x="736239" y="384445"/>
                  <a:pt x="768584" y="382054"/>
                  <a:pt x="800890" y="379245"/>
                </a:cubicBezTo>
                <a:cubicBezTo>
                  <a:pt x="809318" y="376436"/>
                  <a:pt x="817824" y="373853"/>
                  <a:pt x="826173" y="370817"/>
                </a:cubicBezTo>
                <a:cubicBezTo>
                  <a:pt x="833282" y="368232"/>
                  <a:pt x="839944" y="364379"/>
                  <a:pt x="847242" y="362389"/>
                </a:cubicBezTo>
                <a:cubicBezTo>
                  <a:pt x="855485" y="360141"/>
                  <a:pt x="864097" y="359580"/>
                  <a:pt x="872525" y="358175"/>
                </a:cubicBezTo>
                <a:cubicBezTo>
                  <a:pt x="886267" y="352678"/>
                  <a:pt x="906854" y="345121"/>
                  <a:pt x="918877" y="337106"/>
                </a:cubicBezTo>
                <a:cubicBezTo>
                  <a:pt x="923835" y="333800"/>
                  <a:pt x="926941" y="328280"/>
                  <a:pt x="931519" y="324465"/>
                </a:cubicBezTo>
                <a:cubicBezTo>
                  <a:pt x="935410" y="321223"/>
                  <a:pt x="939946" y="318846"/>
                  <a:pt x="944160" y="316037"/>
                </a:cubicBezTo>
                <a:cubicBezTo>
                  <a:pt x="945565" y="311823"/>
                  <a:pt x="947503" y="307751"/>
                  <a:pt x="948374" y="303396"/>
                </a:cubicBezTo>
                <a:cubicBezTo>
                  <a:pt x="953359" y="278472"/>
                  <a:pt x="954767" y="265759"/>
                  <a:pt x="948374" y="240188"/>
                </a:cubicBezTo>
                <a:cubicBezTo>
                  <a:pt x="946850" y="234094"/>
                  <a:pt x="942420" y="229107"/>
                  <a:pt x="939946" y="223333"/>
                </a:cubicBezTo>
                <a:cubicBezTo>
                  <a:pt x="938196" y="219251"/>
                  <a:pt x="937137" y="214906"/>
                  <a:pt x="935733" y="210692"/>
                </a:cubicBezTo>
                <a:cubicBezTo>
                  <a:pt x="934180" y="199820"/>
                  <a:pt x="933189" y="180321"/>
                  <a:pt x="927305" y="168553"/>
                </a:cubicBezTo>
                <a:cubicBezTo>
                  <a:pt x="923642" y="161228"/>
                  <a:pt x="918327" y="154809"/>
                  <a:pt x="914664" y="147484"/>
                </a:cubicBezTo>
                <a:cubicBezTo>
                  <a:pt x="912678" y="143511"/>
                  <a:pt x="912254" y="138902"/>
                  <a:pt x="910450" y="134843"/>
                </a:cubicBezTo>
                <a:cubicBezTo>
                  <a:pt x="896627" y="103743"/>
                  <a:pt x="902000" y="116752"/>
                  <a:pt x="885167" y="92704"/>
                </a:cubicBezTo>
                <a:cubicBezTo>
                  <a:pt x="879358" y="84406"/>
                  <a:pt x="875040" y="74991"/>
                  <a:pt x="868311" y="67421"/>
                </a:cubicBezTo>
                <a:cubicBezTo>
                  <a:pt x="863645" y="62172"/>
                  <a:pt x="857299" y="58676"/>
                  <a:pt x="851456" y="54780"/>
                </a:cubicBezTo>
                <a:cubicBezTo>
                  <a:pt x="844641" y="50237"/>
                  <a:pt x="837202" y="46682"/>
                  <a:pt x="830387" y="42139"/>
                </a:cubicBezTo>
                <a:cubicBezTo>
                  <a:pt x="816556" y="32918"/>
                  <a:pt x="811425" y="49864"/>
                  <a:pt x="800890" y="4635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Freihandform: Form 2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D62C0CA8-56EA-CE94-C30D-BB221FA7BE8C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3D9368E-9A42-3F17-D64C-981EA857AB21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3D330AD5-B37C-6068-36F9-D86ACA06075F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B8D1750F-B83A-4B82-2691-5397AF5ECB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BAABFE97-B7E2-D581-7B4F-AA20A1F1BC7A}"/>
              </a:ext>
            </a:extLst>
          </p:cNvPr>
          <p:cNvSpPr txBox="1"/>
          <p:nvPr/>
        </p:nvSpPr>
        <p:spPr>
          <a:xfrm>
            <a:off x="5434889" y="2222919"/>
            <a:ext cx="3748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die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Scott-Insel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F0686556-C1AB-DA1E-00F7-3FDC2860AAD2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A4FBFF22-A231-64E1-85A9-D3008A7CB2A6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2A2DFE-32BD-4692-114D-CF6FBEA03683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6E22EB-33CD-D7C9-ACB2-A59790CAC88F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Textfeld 17">
            <a:extLst>
              <a:ext uri="{FF2B5EF4-FFF2-40B4-BE49-F238E27FC236}">
                <a16:creationId xmlns:a16="http://schemas.microsoft.com/office/drawing/2014/main" id="{B74D3097-8017-3BCC-1C34-EA389F37C76D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22" name="Multiplikationszeichen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A39A20-8ECE-24E5-1BC7-F3E9F762CF91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420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E2021C-3F9B-CC30-8296-EBE34CB28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2D35F48E-B0CF-FEA6-EF00-DDF9D6EF80B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C7D03E9-0400-403D-AD82-5EF903A2D0A4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2EA3C563-0D93-2205-941F-6BAB4367FF1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C16F16-5903-951B-2AC9-1089B575EE50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75E157-613F-FFAC-2ACF-1CAEEA09BC16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C7FECE-6D57-7AF5-4F96-3D308C0B1A85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BAA655-B8C1-1EF5-3431-0189A7533106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7DF29A6E-088D-2643-B926-55923362DC6A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5D041DB-28BB-E115-6141-2CAC2D7C1827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CC990B-C3F2-977B-2FFD-19EFD0F7AC06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7BE4833-60F6-3C78-1331-5CA179BAB8D8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A52AB2BD-0A34-4EB6-241B-9151470EC1FE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B0EEB20-4D40-2CA8-509E-A060A69B2829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7BAC9D-B148-30AD-EE11-539E4B734558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A6AE65F7-FEC2-07F9-4251-D86247155D00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5DA43D-F4CE-9B03-531B-47280A041476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69C9666-02FD-F836-FF29-5E94C03FE48F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5D855D-3A9F-E67A-853C-DAE709C85CC4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0AE5195E-0040-3231-894D-ADC6F7288A75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2357EADB-120A-EC48-AB06-9629E4E9525B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9C36BEFE-5BAF-79F5-F21D-5AFF8AB7E771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EB171C79-E741-A9CB-3A30-725DED8916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88C34514-DB54-20B3-0674-DADDFD967AAF}"/>
              </a:ext>
            </a:extLst>
          </p:cNvPr>
          <p:cNvSpPr txBox="1"/>
          <p:nvPr/>
        </p:nvSpPr>
        <p:spPr>
          <a:xfrm>
            <a:off x="5434889" y="2222919"/>
            <a:ext cx="3748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die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Sandwich-inseln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6EE26326-1A0E-649B-51ED-D407A6E0711F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6C1C4F13-3D6F-F6D9-1DDE-C440B4572142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B3B56C8-28FD-93B1-A176-BF7B471C836C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E1D815C-CF76-EF73-FC21-4A790DAB0E7B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RichtigGeklickt"/>
            <a:extLst>
              <a:ext uri="{FF2B5EF4-FFF2-40B4-BE49-F238E27FC236}">
                <a16:creationId xmlns:a16="http://schemas.microsoft.com/office/drawing/2014/main" id="{65403C5C-E02C-3D04-039B-509E80A2A9F5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reihandform: Form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920FCE-6446-D8A6-6C18-2287C67BA2BF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8EBFA28F-7DEA-877A-7C65-07DCED5CCFD9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35" name="Multiplikationszeichen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A45083-7022-1470-DDCE-5034C8A3FBE9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048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D4DEFC-B7BE-D242-6394-6A53307F38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D4A38121-D9AC-C4E7-A370-35419DB8F8E2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2173A836-EADE-F268-DC90-CB2572294BB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0793AC57-4290-6424-FE33-F309D9679B1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FalschGeklickt"/>
            <a:extLst>
              <a:ext uri="{FF2B5EF4-FFF2-40B4-BE49-F238E27FC236}">
                <a16:creationId xmlns:a16="http://schemas.microsoft.com/office/drawing/2014/main" id="{704AF71B-416C-642E-9547-9C06827CDFC4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4" name="Ellipse 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166F4EC3-A635-7B20-B44C-AB8D74B9C98B}"/>
              </a:ext>
            </a:extLst>
          </p:cNvPr>
          <p:cNvSpPr/>
          <p:nvPr/>
        </p:nvSpPr>
        <p:spPr>
          <a:xfrm rot="1297227">
            <a:off x="0" y="5473219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67B480D3-CDC2-2BF4-F3CC-C90C9FDDC7F6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931CEC-4AF9-E34B-B854-FE5206A60D4B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A1A94E-D59C-0F87-F485-39469A6E3043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610212D-5885-CDA1-9BA2-60338E82D546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2CA3C77-003D-28E9-B7EC-F6A9514A34AE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03B18B-9348-F9C8-1F63-7FEB838F4B35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250F6A-C86B-34E5-DB84-0D05F3A94B31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211CC6-5CD2-8A61-19B4-28B14C484C69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B47C75-0093-7AEB-CBD2-B57BDF6E6431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72D36E0-8AFB-A87B-C052-87A42A40E135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0AA6727-B77E-5295-5CD3-84E51AF2D844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EB49788-F2AD-4477-75B7-E8DB9A301DC9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75E7ECF-CE41-DA47-B5FA-849F560EE66F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9C3AE793-7FEF-2A8F-30A3-2A1EB802FDDF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1700BA6E-D0FC-D961-58B1-AEFB0C07D8E8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EBD30E1A-A2A6-6236-F9E2-E9F98CA56D20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B0C0551C-2012-E2AF-3964-5074173B14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572AC42D-096D-55F9-E46A-9A7EED81F8CD}"/>
              </a:ext>
            </a:extLst>
          </p:cNvPr>
          <p:cNvSpPr txBox="1"/>
          <p:nvPr/>
        </p:nvSpPr>
        <p:spPr>
          <a:xfrm>
            <a:off x="5434889" y="2222919"/>
            <a:ext cx="3748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den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Pazifischen Ozean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9C96FF8B-2CC5-147B-8E5F-8C8D39FFA185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CF10B7B0-F4BD-3ACF-BF09-91271C4D2C42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824AEBB-F678-2FCA-6D56-A8EA45647300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790998FD-5FF7-B01F-D582-CAB23A5D3D2A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5B155C-2462-C5D4-9A73-568A04C42ED7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Freihandform: Form 21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9FE924-7D52-00E9-060A-1B216A6A2202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E27FF191-90BF-3388-580D-ECDA9715EF23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31" name="Multiplikationszeichen 30">
            <a:hlinkClick r:id="" action="ppaction://macro?name=FalschGeklickt"/>
            <a:extLst>
              <a:ext uri="{FF2B5EF4-FFF2-40B4-BE49-F238E27FC236}">
                <a16:creationId xmlns:a16="http://schemas.microsoft.com/office/drawing/2014/main" id="{2C498F71-D8DC-39DD-BD4A-FB68232C5AA9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949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B543CB8-9E4C-3629-2908-B9C97FF09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7AC96FF4-E88F-9D7C-3708-B335303C178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FF2B8227-1B22-149E-8018-473C4EBFEB33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4C3ABDF2-55C2-FEF7-534A-05755D92954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3" name="Ellipse 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084222ED-23C6-3C3A-DADB-FC9078F05C7E}"/>
              </a:ext>
            </a:extLst>
          </p:cNvPr>
          <p:cNvSpPr/>
          <p:nvPr/>
        </p:nvSpPr>
        <p:spPr>
          <a:xfrm rot="20244075">
            <a:off x="-10859" y="272581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5" name="Ellipse 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C41543-3261-226E-48FD-5F5525EB5D3D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3835F3-C2BE-9C29-7210-8C950012121B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41557F-9A37-2A36-1C8A-080B727247C0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423BB0-2B27-984A-7808-D53B02C237B6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E1CD079-AD13-FEA9-0532-74B2218026C3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BF7B35B-C5FD-A4F7-B680-248DAA245E19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24286C-971E-7EEE-9F28-736CE1870ED1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D919FF-B9C9-B49E-D97D-A54EE85CB0D5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727A01-0B1E-43F8-5C2C-8F4053C1D585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DA8330-1096-D7A3-2A71-5DE94E9712DC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A78AC5A1-CCE3-D455-EA09-76F7546F0123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77837FB4-14D4-4629-4717-79103824AF50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097B55-AFDB-062E-ADA9-6A385029A890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605E80F6-C18B-BA7E-B12A-D97049442874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53569514-FAAD-370E-0780-694183B6B41B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37821F68-200C-FA76-7C6B-94347F3BAB97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D69170FE-6DB2-17AC-EA50-3C9A9FCCC5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5A66E291-2F3A-E2AE-AB1D-73E2AD1450DE}"/>
              </a:ext>
            </a:extLst>
          </p:cNvPr>
          <p:cNvSpPr txBox="1"/>
          <p:nvPr/>
        </p:nvSpPr>
        <p:spPr>
          <a:xfrm>
            <a:off x="5434889" y="2222919"/>
            <a:ext cx="3748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den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Atlantischen Ozean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4AD98517-F491-E8FD-40C6-C48E6D9C0750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5F83F73F-E223-22B2-E3E2-7E963B85A85F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848CDA8-A66E-2D74-57B1-C408A70EDEFD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D89310D-BE8A-793D-BD3B-C4B7B7B0474B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409F281C-E445-A4A0-5A23-D93F409943E7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84A3FA29-4A28-BD0D-362F-FA54552E05C4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7625BB48-AE0C-4E99-EB06-65F2EBCF5F83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921E0D8D-5B09-DCB6-C455-98D5FACC1C70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35" name="Multiplikationszeichen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D434F127-D38B-4901-FB68-5848E636E927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0281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FBFAA6-A8FE-A197-52EE-6F485BC59A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6294F2E3-2BFD-5915-07E0-449C6439345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E4FC684F-A66C-3027-B4E6-990C1C81D6ED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BCBBB926-8A16-0657-E5B4-1EE928D861F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5" name="Ellipse 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9BC7235-E0B1-69E4-5CC2-DCB47AD1DE63}"/>
              </a:ext>
            </a:extLst>
          </p:cNvPr>
          <p:cNvSpPr/>
          <p:nvPr/>
        </p:nvSpPr>
        <p:spPr>
          <a:xfrm rot="4778888">
            <a:off x="3556514" y="3322346"/>
            <a:ext cx="2918019" cy="914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56FE2B8E-0773-314C-A20D-CA60894AFFE5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11C030-9E22-B74C-7375-2AE6114917E6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FalschGeklickt"/>
            <a:extLst>
              <a:ext uri="{FF2B5EF4-FFF2-40B4-BE49-F238E27FC236}">
                <a16:creationId xmlns:a16="http://schemas.microsoft.com/office/drawing/2014/main" id="{8A77AAAC-0197-A22E-8C06-076FDE4363DE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6" name="Ellipse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E9803B46-0B0A-A130-775D-B1D857EAAB73}"/>
              </a:ext>
            </a:extLst>
          </p:cNvPr>
          <p:cNvSpPr/>
          <p:nvPr/>
        </p:nvSpPr>
        <p:spPr>
          <a:xfrm rot="696347">
            <a:off x="2694217" y="1790112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7" name="Ellipse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084C54-87C7-3A08-ABE2-3A8DE591675F}"/>
              </a:ext>
            </a:extLst>
          </p:cNvPr>
          <p:cNvSpPr/>
          <p:nvPr/>
        </p:nvSpPr>
        <p:spPr>
          <a:xfrm rot="1360760">
            <a:off x="896692" y="4582451"/>
            <a:ext cx="1807731" cy="38072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56910F-EEA8-3C07-5B78-27FC1C93D6FA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B9471067-5080-F141-2FC8-5FE2CB07C20E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AC9B4B99-6F26-141D-BCBD-569D8DCB1C27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7DD362-9973-ABDA-DEE9-F6D37EA53D68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CAFEBA-790F-0A45-10E4-DCCB7D16C9E2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6959575-950E-754C-6505-5533F7AE9DFD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B870B22-1516-76C2-469A-3AB615D8D1C8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F814DA-B8B5-CE0D-6775-98280CEDABD0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32576B82-61EB-ADC7-3854-393D97D626DE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B4AB835F-BD5C-D52D-8067-CD75C337EF60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DEFFA0F4-714D-A970-3A51-9865CDDBBC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78D475D4-0DED-C420-0F11-43E9E55EC63B}"/>
              </a:ext>
            </a:extLst>
          </p:cNvPr>
          <p:cNvSpPr txBox="1"/>
          <p:nvPr/>
        </p:nvSpPr>
        <p:spPr>
          <a:xfrm>
            <a:off x="5434889" y="2222919"/>
            <a:ext cx="3748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den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Indischen Ozean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FE8DCA93-C4DE-0BC1-2990-DA9BB3117858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43E96051-9D00-A52E-AA93-48F768A4BD8C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E1C498F-C76A-0A6F-CFF5-93AE5A9FB4CF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16535D7F-BA67-E819-8AAA-83624388D687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90D8F0D1-10F7-49CB-9D64-3D016A7C9FFC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CD737E8-0CC6-B6B6-ED62-2DB87EF57668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CD24AFC8-F68D-97B5-7643-128AE201A01A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04682F9-48BC-5AE8-A970-3BA2067CC561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8D9EF477-7A94-1654-464A-738DDCBC3A59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35" name="Multiplikationszeichen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543585-E16A-DB27-EC63-C8B1F0EF4592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0195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523576-15AB-CC51-9F4E-DB019D3B66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EF71047A-1A17-01AA-C932-45904C8D74E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785DF3A-DDA0-F6DC-36CE-1FE13E19A1A0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7631831-7DC5-FE67-0D2A-1EFFE25671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9" name="Ellipse 8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AC3F9D-B26F-D84A-0407-5D6A672BED18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9141041B-62BE-D0A6-D563-002C2406066C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1" name="Ellipse 10">
            <a:hlinkClick r:id="" action="ppaction://macro?name=RichtigGeklickt"/>
            <a:extLst>
              <a:ext uri="{FF2B5EF4-FFF2-40B4-BE49-F238E27FC236}">
                <a16:creationId xmlns:a16="http://schemas.microsoft.com/office/drawing/2014/main" id="{8D0E2C86-2288-AD34-9B44-5A5F3D4E8550}"/>
              </a:ext>
            </a:extLst>
          </p:cNvPr>
          <p:cNvSpPr/>
          <p:nvPr/>
        </p:nvSpPr>
        <p:spPr>
          <a:xfrm rot="20616719">
            <a:off x="1523202" y="2338921"/>
            <a:ext cx="88200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1D47F7-FFB9-A548-AC04-FF640E2DE32A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6A7FA6-46DC-27FA-92C8-6ED6660089F5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F53A8C5-03D2-D9E3-629B-5DCD4322D02B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25D004E4-4C52-8285-54D8-EA3A7BBE76C5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DFF6B5B-EC8D-BFA4-D601-4C700FBDBF0E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E4E0487-AFDB-C159-85E2-E96E020B3C3F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A54B30D-8ECC-794A-B62A-13BD89088F73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07468F-48D5-FBA2-B641-5DCCCED4BC80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86731BED-5528-035B-F9C1-547A5349A57D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6F751CEA-66FC-0FD7-59AB-7D8232C11096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8D425029-59B6-D2F9-45DF-57D6B0AFA2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0A99A0C4-0FE3-5986-5D70-0FB95D79B43F}"/>
              </a:ext>
            </a:extLst>
          </p:cNvPr>
          <p:cNvSpPr txBox="1"/>
          <p:nvPr/>
        </p:nvSpPr>
        <p:spPr>
          <a:xfrm>
            <a:off x="5434889" y="2222919"/>
            <a:ext cx="3748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das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Weddellmeer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0B4E07F0-45B7-1DA4-ED8C-F16D895824A5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50579817-2B2B-2EC6-E5D9-8EECCCA7E3DE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FCE5A8-3E97-639E-8ED9-3D94BB2435FD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D131C3F-01F0-12F6-D445-57E72B396AAD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2393384-5532-86E1-C272-ED0ACDC09631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E5C18C9F-DDA1-27C2-E220-41416ECB43DC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8CCB32B0-7E89-9DB2-A9AB-18C933664B7C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1A958252-0C9B-A8B6-E405-9840B39AD38B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28" name="Freihandform: Form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E61250-5A55-0225-3AD7-E5596D4A1B31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1" name="Textfeld 30">
            <a:extLst>
              <a:ext uri="{FF2B5EF4-FFF2-40B4-BE49-F238E27FC236}">
                <a16:creationId xmlns:a16="http://schemas.microsoft.com/office/drawing/2014/main" id="{684E8019-9E27-2D48-00A3-7CE448F67C9D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35" name="Multiplikationszeichen 3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A14D5B6-31C3-6679-A215-EF245CA1E5A4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4845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28CC1F-B5E0-2351-C70A-0B696882A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E0157B34-BED0-0388-D92A-35057100570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B2E43A8E-7131-6128-DCBC-1E839FC163D1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88A999CB-2A79-62A5-69C5-6125B2D3270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9" name="Ellipse 8">
            <a:hlinkClick r:id="" action="ppaction://macro?name=RichtigGeklickt"/>
            <a:extLst>
              <a:ext uri="{FF2B5EF4-FFF2-40B4-BE49-F238E27FC236}">
                <a16:creationId xmlns:a16="http://schemas.microsoft.com/office/drawing/2014/main" id="{39A5EBF3-A942-9327-FB3D-33FCECAB194A}"/>
              </a:ext>
            </a:extLst>
          </p:cNvPr>
          <p:cNvSpPr/>
          <p:nvPr/>
        </p:nvSpPr>
        <p:spPr>
          <a:xfrm>
            <a:off x="2341039" y="4316205"/>
            <a:ext cx="670594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0" name="Ellipse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1E0D0E-2031-FD3C-8BD1-47E2556DFF14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AF9F3A-3C75-BC0B-79B5-71578EFABDBD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6BC16A-2736-37F1-C189-E58C714C66FF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60F31BC-40AE-F931-6D43-564F5E10F75C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1B6362E9-FA69-5A7D-8FBC-DEE92C76191E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50CBE8-2D0B-3A17-EF1F-1236BAC9D95B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EBCD06B7-644E-9233-850B-96AC7FF071DE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48D2732F-0240-5356-7C97-A1E058CC036E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C801E9-7355-65FE-2D6B-80E3FBE06491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CE3E6F39-19BD-8A36-66D1-BC1780CECE5F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77C61FAA-6BF9-845A-F499-6FF108724C97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8114030A-9AEB-2550-84F7-6A2A4F1E78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1B0CF7CC-5033-EA49-9AA6-79F6F57736DD}"/>
              </a:ext>
            </a:extLst>
          </p:cNvPr>
          <p:cNvSpPr txBox="1"/>
          <p:nvPr/>
        </p:nvSpPr>
        <p:spPr>
          <a:xfrm>
            <a:off x="5434889" y="2222919"/>
            <a:ext cx="3748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das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Rossmeer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158D1A70-5150-216F-7329-E238720DFA1D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38273B16-CE1A-B85E-2DDA-E98B66EE7750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B1231D7-5E95-38F5-DF0E-46D1FC2C4417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8803FB-E167-8138-5E39-89AF84E32AAF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A233E794-B824-C7D3-94B3-35C80B52C9DB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10BFB5-F1B3-D599-F937-4B080DD3697F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3A31FD0C-9DA8-7776-8742-090FE11A59CE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5B18BF19-9FB5-49EB-83FC-B3674BA997DC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B12CDC2-FB0D-62F3-403D-33C8BC4C3AAC}"/>
              </a:ext>
            </a:extLst>
          </p:cNvPr>
          <p:cNvSpPr txBox="1"/>
          <p:nvPr/>
        </p:nvSpPr>
        <p:spPr>
          <a:xfrm>
            <a:off x="1376622" y="2240259"/>
            <a:ext cx="1084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Weddell-</a:t>
            </a:r>
          </a:p>
          <a:p>
            <a:pPr algn="ctr"/>
            <a:r>
              <a:rPr lang="de-DE" dirty="0" err="1"/>
              <a:t>meer</a:t>
            </a:r>
            <a:endParaRPr lang="de-DE" dirty="0"/>
          </a:p>
        </p:txBody>
      </p:sp>
      <p:sp>
        <p:nvSpPr>
          <p:cNvPr id="16" name="Freihandform: Form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DA833F-AF8E-E171-AB48-35C1FD038D11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23A6726F-AA86-D267-48C1-4C73D2C8681F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28" name="Multiplikationszeichen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713C50-E626-9A44-A481-07D1632A69CF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78789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247621-529B-03D5-A16B-34FE0A99C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7B3B1C77-4A93-1C98-9372-E0A459C8244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939F2CE9-A377-1A99-19BF-6650BFBF5898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9CC66CDA-B475-75B5-42B2-52790095CA1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0" name="Ellipse 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8470640-7782-51B1-1555-6DA413B21CBF}"/>
              </a:ext>
            </a:extLst>
          </p:cNvPr>
          <p:cNvSpPr/>
          <p:nvPr/>
        </p:nvSpPr>
        <p:spPr>
          <a:xfrm rot="3533892">
            <a:off x="1000696" y="3718783"/>
            <a:ext cx="963863" cy="41462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10000"/>
                <a:lumOff val="9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de-DE" sz="32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?</a:t>
            </a:r>
          </a:p>
        </p:txBody>
      </p: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048F5FE2-BBDE-86DE-A8CF-ECCCBB577C1F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C2FE33-C713-6ABA-0FCB-37B0B47F7358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C512C97E-C487-3DA2-A8FE-FEAED543AF81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99967EF-6C27-721E-CD6F-93BEE4561760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55467982-065C-BBF9-C2CA-656788C348B2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994829D7-119F-38E6-5F73-9D43767F2D7A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03708BF0-4DEB-2372-4FFC-0CB22D7D2C84}"/>
              </a:ext>
            </a:extLst>
          </p:cNvPr>
          <p:cNvSpPr/>
          <p:nvPr/>
        </p:nvSpPr>
        <p:spPr>
          <a:xfrm rot="21353157">
            <a:off x="3173225" y="4341928"/>
            <a:ext cx="626776" cy="340590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3F1AC97-9EB0-925E-D7D7-45A71A661E56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852B46FC-A51C-F80E-334F-F08E472B2292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8C7C9868-C852-09E2-FB6C-39324E42DA1E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BBCB4268-4A49-FE38-2788-68686E42ED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DAF86B6E-4194-82B4-40CA-804C619C0CF0}"/>
              </a:ext>
            </a:extLst>
          </p:cNvPr>
          <p:cNvSpPr txBox="1"/>
          <p:nvPr/>
        </p:nvSpPr>
        <p:spPr>
          <a:xfrm>
            <a:off x="5434889" y="2222919"/>
            <a:ext cx="3748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die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Amundsensee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D7D9EA0A-F20F-39E1-88DF-A5578AA73AEB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9EC62C90-BAEE-3224-F24B-F63020A31FDD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0B31F24-A9B2-7555-BD81-D8ECE059B92B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FC82965-EEAF-F9EE-EE90-4FD6EC6F183C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0107581-7FD3-86AF-B5DA-636185C0CAC8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0C6FA789-FFA5-BA99-2672-FAEAA3C34FB9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2CDB7A06-EE59-77E9-1EA9-27F938E5759E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170BEC87-36F7-3642-373F-E4F7A4108ACA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09C64503-9265-4AF5-B1DD-5F084B69D5C0}"/>
              </a:ext>
            </a:extLst>
          </p:cNvPr>
          <p:cNvSpPr txBox="1"/>
          <p:nvPr/>
        </p:nvSpPr>
        <p:spPr>
          <a:xfrm>
            <a:off x="1376622" y="2240259"/>
            <a:ext cx="1084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Weddell-</a:t>
            </a:r>
          </a:p>
          <a:p>
            <a:pPr algn="ctr"/>
            <a:r>
              <a:rPr lang="de-DE" dirty="0" err="1"/>
              <a:t>meer</a:t>
            </a:r>
            <a:endParaRPr lang="de-DE" dirty="0"/>
          </a:p>
        </p:txBody>
      </p:sp>
      <p:sp>
        <p:nvSpPr>
          <p:cNvPr id="16" name="Freihandform: Form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CFF35E-CBED-A021-0322-2BC593C1E0C9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458C677F-7E7D-13A1-0D45-C7250A5CC35B}"/>
              </a:ext>
            </a:extLst>
          </p:cNvPr>
          <p:cNvSpPr txBox="1"/>
          <p:nvPr/>
        </p:nvSpPr>
        <p:spPr>
          <a:xfrm>
            <a:off x="1951138" y="4248663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Rossmeer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2A45D25A-DEBC-735F-154C-118664107872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28" name="Multiplikationszeichen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3FEE81C-8D4C-41F9-0EB6-4DBC992937A6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67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2FA2E4-41D0-5F69-B164-5FC050DC1E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FD6CC06F-5C38-0F05-E21E-E18407D51C1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BD2DAC1E-BEBF-9D90-0BBE-E46F95106F15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A68B7B07-7BAF-2191-6F0D-699609E920F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708A93-213A-E345-7485-5BA6F6AE2D1B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50C3F6-F7F3-C8FD-796D-9A2C2C563035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349CD909-8A90-69E5-6FD6-3327A7AA9CDD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EF469185-E194-C6F6-3853-A5229DD74565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692FF0B9-5E3E-5F89-84D3-081D2FC32F88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CCB34F-6790-10C1-AD7B-3548593E1A01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RichtigGeklickt"/>
            <a:extLst>
              <a:ext uri="{FF2B5EF4-FFF2-40B4-BE49-F238E27FC236}">
                <a16:creationId xmlns:a16="http://schemas.microsoft.com/office/drawing/2014/main" id="{7F76C06F-D265-C27E-24A2-663F9AF3E17A}"/>
              </a:ext>
            </a:extLst>
          </p:cNvPr>
          <p:cNvSpPr/>
          <p:nvPr/>
        </p:nvSpPr>
        <p:spPr>
          <a:xfrm rot="21353157">
            <a:off x="3169759" y="4245409"/>
            <a:ext cx="626776" cy="437234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669ABE-827A-307D-0CD6-E91793E1C26F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5DC245A9-C4A4-D643-73AB-FDE0CD8486F4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68FBB3C5-7D4D-CABB-F15E-E8B5D441BD82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EC7198D8-C56C-8819-97A7-25772602A7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1525F414-FF4B-949A-6570-18A6977DCCCA}"/>
              </a:ext>
            </a:extLst>
          </p:cNvPr>
          <p:cNvSpPr txBox="1"/>
          <p:nvPr/>
        </p:nvSpPr>
        <p:spPr>
          <a:xfrm>
            <a:off x="5434889" y="2222919"/>
            <a:ext cx="3748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das Gebiet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Victorialand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0B87424D-7BF1-70AA-4041-0DFB3CBFF370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8EE90031-6570-3AD7-4961-00E7179927FA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18DE849-E788-4812-6DEC-FCEA2BA9D288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BC4B1D-BA13-E3E0-F471-A2DA21FBEB85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8279DB27-A779-7C60-5EF1-79ABA111168B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1A0D0B14-D384-F531-C143-EF464E6236F6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E435BCA1-E420-CF32-D2C9-FD5846D9B6F4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E46D0E1F-F53C-E879-CCCF-C9DA8EEAA75F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DEBDBC11-3DC7-B2E5-5F63-E773C2C6318C}"/>
              </a:ext>
            </a:extLst>
          </p:cNvPr>
          <p:cNvSpPr txBox="1"/>
          <p:nvPr/>
        </p:nvSpPr>
        <p:spPr>
          <a:xfrm>
            <a:off x="1376622" y="2240259"/>
            <a:ext cx="1084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Weddell-</a:t>
            </a:r>
          </a:p>
          <a:p>
            <a:pPr algn="ctr"/>
            <a:r>
              <a:rPr lang="de-DE" dirty="0" err="1"/>
              <a:t>meer</a:t>
            </a:r>
            <a:endParaRPr lang="de-DE" dirty="0"/>
          </a:p>
        </p:txBody>
      </p:sp>
      <p:sp>
        <p:nvSpPr>
          <p:cNvPr id="16" name="Freihandform: Form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1A871A3-E98E-5F6E-0372-01CC57B383AF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63532316-A2BA-4F5A-F1FD-EC4DF21654F7}"/>
              </a:ext>
            </a:extLst>
          </p:cNvPr>
          <p:cNvSpPr txBox="1"/>
          <p:nvPr/>
        </p:nvSpPr>
        <p:spPr>
          <a:xfrm rot="20964939">
            <a:off x="1957735" y="4318902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Rossmeer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9A4AC7B2-CD9E-5CBA-AA3C-C6891E9FC3F6}"/>
              </a:ext>
            </a:extLst>
          </p:cNvPr>
          <p:cNvSpPr txBox="1"/>
          <p:nvPr/>
        </p:nvSpPr>
        <p:spPr>
          <a:xfrm rot="2986020">
            <a:off x="863626" y="3797766"/>
            <a:ext cx="1342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/>
              <a:t>Amundsen-</a:t>
            </a:r>
          </a:p>
          <a:p>
            <a:pPr algn="ctr"/>
            <a:r>
              <a:rPr lang="de-DE" dirty="0" err="1"/>
              <a:t>see</a:t>
            </a:r>
            <a:endParaRPr lang="de-DE" dirty="0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941B9BB5-2C14-113A-D6A2-7DB097C2E8D6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28" name="Multiplikationszeichen 27">
            <a:hlinkClick r:id="" action="ppaction://macro?name=FalschGeklickt"/>
            <a:extLst>
              <a:ext uri="{FF2B5EF4-FFF2-40B4-BE49-F238E27FC236}">
                <a16:creationId xmlns:a16="http://schemas.microsoft.com/office/drawing/2014/main" id="{0F158A97-760E-2ED7-3D2A-62CAE3FD06D4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053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1F232-E1B6-031F-F513-5BD1B5950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588D1E57-2C72-763F-43B9-DC0EF32A6CB2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6C15BA52-9751-446B-C74A-18A7DE9DEDD8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4452906C-F77C-6DDF-3618-1824E3C5711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4F896A66-8F96-0C2F-87BB-200B64491E06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A34D847-5BBC-7420-C49A-CA7735504477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A12AFD0-739C-B0D4-D733-93155B7CBD7D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B394E0B9-6C9E-A4C9-EF94-8FE0F6BA9E80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RichtigGeklickt"/>
            <a:extLst>
              <a:ext uri="{FF2B5EF4-FFF2-40B4-BE49-F238E27FC236}">
                <a16:creationId xmlns:a16="http://schemas.microsoft.com/office/drawing/2014/main" id="{C3F8E726-4562-4D78-0861-FA2479E49976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46FAB126-C138-1B2E-4991-ED1347485579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CBFABFA7-002B-5F1F-4484-EDF630F8B06A}"/>
              </a:ext>
            </a:extLst>
          </p:cNvPr>
          <p:cNvSpPr/>
          <p:nvPr/>
        </p:nvSpPr>
        <p:spPr>
          <a:xfrm rot="21353157">
            <a:off x="3169759" y="4245409"/>
            <a:ext cx="626776" cy="437234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FDAF358-FA6B-0EFF-4023-74E995A2045D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C44F376-DE92-7CCD-478D-77E728FB88AD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3DBE1690-CC3E-3997-D233-C4169359F4E8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18A3EB83-EB21-F0FD-B089-04E05695CD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51527E76-D08C-4785-A1F1-A97868AEB0AE}"/>
              </a:ext>
            </a:extLst>
          </p:cNvPr>
          <p:cNvSpPr txBox="1"/>
          <p:nvPr/>
        </p:nvSpPr>
        <p:spPr>
          <a:xfrm>
            <a:off x="5434889" y="2222919"/>
            <a:ext cx="3748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das Gebiet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Königin -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Maud - Land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8F9097D1-B83B-4C52-52FF-313DC031395F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C05FEDC3-0767-F2AB-3799-99AF85AF1C18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B566791C-C589-3E67-916A-C656E51214DC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E8D11D9E-9421-A267-CA88-38A48CD86753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210B0D3-34BD-65CB-63EB-783907E84191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4E81D26B-F59B-9E1A-0DB7-BCA3A7D94376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E3D9472A-CC00-46BF-714C-2D52197140C6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E0C29A52-242D-8587-380C-547C6ACA8979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4ED80E76-C506-8232-E0F5-E897674E6DDC}"/>
              </a:ext>
            </a:extLst>
          </p:cNvPr>
          <p:cNvSpPr txBox="1"/>
          <p:nvPr/>
        </p:nvSpPr>
        <p:spPr>
          <a:xfrm>
            <a:off x="1376622" y="2240259"/>
            <a:ext cx="1084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Weddell-</a:t>
            </a:r>
          </a:p>
          <a:p>
            <a:pPr algn="ctr"/>
            <a:r>
              <a:rPr lang="de-DE" dirty="0" err="1"/>
              <a:t>meer</a:t>
            </a:r>
            <a:endParaRPr lang="de-DE" dirty="0"/>
          </a:p>
        </p:txBody>
      </p:sp>
      <p:sp>
        <p:nvSpPr>
          <p:cNvPr id="16" name="Freihandform: Form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D2750FB3-5383-C893-35EA-EE648F46C85F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F0655F43-1DBC-0BEC-34E5-609AE5AA894D}"/>
              </a:ext>
            </a:extLst>
          </p:cNvPr>
          <p:cNvSpPr txBox="1"/>
          <p:nvPr/>
        </p:nvSpPr>
        <p:spPr>
          <a:xfrm rot="20964939">
            <a:off x="1957735" y="4318902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Rossmeer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13B03EBF-0E62-96F1-6623-5D22A104FC36}"/>
              </a:ext>
            </a:extLst>
          </p:cNvPr>
          <p:cNvSpPr txBox="1"/>
          <p:nvPr/>
        </p:nvSpPr>
        <p:spPr>
          <a:xfrm rot="2986020">
            <a:off x="863626" y="3797766"/>
            <a:ext cx="1342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/>
              <a:t>Amundsen-</a:t>
            </a:r>
          </a:p>
          <a:p>
            <a:pPr algn="ctr"/>
            <a:r>
              <a:rPr lang="de-DE" dirty="0" err="1"/>
              <a:t>see</a:t>
            </a:r>
            <a:endParaRPr lang="de-DE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8D2E3797-60ED-7F3A-EDFF-4F3E7BB0623C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17" name="Multiplikationszeichen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FE26656E-F6E6-6235-78AD-DA471ACE5FEF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64871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55A006-87D0-C852-6FB9-61632497EC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D07852EF-76E7-72C8-7BC9-7A0580D069C0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999190D0-EF2C-4AB0-02A5-3211CE222D4E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68C68A31-8946-CC63-215F-0165900A66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D362D2F7-82D0-544B-2B40-DAF555163C36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8C4B64A-0DF4-E93C-C23B-F5FE944165A9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894960B-C6E3-79EE-947F-1D22CE14A562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RichtigGeklickt"/>
            <a:extLst>
              <a:ext uri="{FF2B5EF4-FFF2-40B4-BE49-F238E27FC236}">
                <a16:creationId xmlns:a16="http://schemas.microsoft.com/office/drawing/2014/main" id="{E8CDEC4C-3080-92F3-2B4E-C407609C2C12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FA7B88-D6A8-120A-F421-7BF36FF47BD8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B418CFC8-89C6-B61F-C907-142D44F97A6B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5BA412-1CB7-0EBE-4CA9-BE128A87E610}"/>
              </a:ext>
            </a:extLst>
          </p:cNvPr>
          <p:cNvSpPr/>
          <p:nvPr/>
        </p:nvSpPr>
        <p:spPr>
          <a:xfrm rot="21353157">
            <a:off x="3169759" y="4245409"/>
            <a:ext cx="626776" cy="437234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D7BF6214-4EA0-0FCB-6F77-607C4554FFCF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699A863B-293E-74E4-6DCA-7A6A70B29F74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3A47DF3F-BC20-2088-B467-BB9A0D7DA79D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9FC6D143-25E6-8722-9EAF-C95BE0513C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7A956EF7-4021-E841-3F9E-6CFA36C2F8D4}"/>
              </a:ext>
            </a:extLst>
          </p:cNvPr>
          <p:cNvSpPr txBox="1"/>
          <p:nvPr/>
        </p:nvSpPr>
        <p:spPr>
          <a:xfrm>
            <a:off x="5434889" y="2222919"/>
            <a:ext cx="3748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das Gebiet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Marie – Byrd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Land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078E25F9-35C1-84CD-CF4E-284E92633912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198BE9EB-8E9F-CE3D-44BC-408F1A601B16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8C22826-25A5-0208-F9C4-1ADB120D6853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F7F46B5-DFB0-2792-56AC-57271F90BDBF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C94F1A68-8D04-E092-7532-7EE3CE314939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86E5A664-0CEA-20E9-4B8E-AD7F6485C42A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A4A6DD23-1D9B-64BA-7D89-35CC7677C024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6DC1C089-16B5-47FE-485E-1F74D47BBA01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256B5A2C-8C0F-7FE2-BBE0-DE9DD13EA0E6}"/>
              </a:ext>
            </a:extLst>
          </p:cNvPr>
          <p:cNvSpPr txBox="1"/>
          <p:nvPr/>
        </p:nvSpPr>
        <p:spPr>
          <a:xfrm>
            <a:off x="1376622" y="2240259"/>
            <a:ext cx="1084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Weddell-</a:t>
            </a:r>
          </a:p>
          <a:p>
            <a:pPr algn="ctr"/>
            <a:r>
              <a:rPr lang="de-DE" dirty="0" err="1"/>
              <a:t>meer</a:t>
            </a:r>
            <a:endParaRPr lang="de-DE" dirty="0"/>
          </a:p>
        </p:txBody>
      </p:sp>
      <p:sp>
        <p:nvSpPr>
          <p:cNvPr id="16" name="Freihandform: Form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7479E4F6-64E6-4B27-F88B-2F89AA82869D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79B36D9B-A324-DB19-3E1C-23C9338AA2F7}"/>
              </a:ext>
            </a:extLst>
          </p:cNvPr>
          <p:cNvSpPr txBox="1"/>
          <p:nvPr/>
        </p:nvSpPr>
        <p:spPr>
          <a:xfrm rot="20964939">
            <a:off x="1957735" y="4318902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Rossmeer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26A584F5-A88E-6526-E353-5F9B2957C447}"/>
              </a:ext>
            </a:extLst>
          </p:cNvPr>
          <p:cNvSpPr txBox="1"/>
          <p:nvPr/>
        </p:nvSpPr>
        <p:spPr>
          <a:xfrm rot="2986020">
            <a:off x="863626" y="3797766"/>
            <a:ext cx="1342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/>
              <a:t>Amundsen-</a:t>
            </a:r>
          </a:p>
          <a:p>
            <a:pPr algn="ctr"/>
            <a:r>
              <a:rPr lang="de-DE" dirty="0" err="1"/>
              <a:t>see</a:t>
            </a:r>
            <a:endParaRPr lang="de-DE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8CDB765D-31F8-C6A6-B3F5-69EA4B13A46E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17" name="Multiplikationszeichen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2AFD3516-9D50-4148-0B45-4DB8EEFCC687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13863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DB89EA-2287-9659-C549-576420AD28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F19777AB-CE49-BB07-4055-A78F8F45EE2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1AC0AC03-2B3B-C37D-0EE2-6EDE5B6B89B1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5EC53C50-EB69-54DA-31EE-F5EE6CD6EF5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BB5F10D9-6C0D-2BEB-69EF-2CAE07D246F9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A8E7E6-9909-2204-CC83-F8061B1179B8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1E609E56-290F-0707-F9DE-7BFDED0CDD75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56487C-2D9A-EE67-9570-17944937F163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CE8CE767-1800-1172-9C2B-683579155147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RichtigGeklickt"/>
            <a:extLst>
              <a:ext uri="{FF2B5EF4-FFF2-40B4-BE49-F238E27FC236}">
                <a16:creationId xmlns:a16="http://schemas.microsoft.com/office/drawing/2014/main" id="{F2C09D27-2C40-A0F9-A918-A411973983CD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3B096DC-A2C8-81C6-550B-CF749D68D6D4}"/>
              </a:ext>
            </a:extLst>
          </p:cNvPr>
          <p:cNvSpPr/>
          <p:nvPr/>
        </p:nvSpPr>
        <p:spPr>
          <a:xfrm rot="21353157">
            <a:off x="3169759" y="4245409"/>
            <a:ext cx="626776" cy="437234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A1FD5B42-F01B-F141-1558-22724ED09D39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4946FE05-EC92-E9B2-478B-16445ECDFF6A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F52A69A7-5D04-C00E-0ADB-16125CAABA3B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9ACAA5FB-0235-0211-563F-71F6A7571F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0EBCEACA-8245-0035-9610-DD7F5335D684}"/>
              </a:ext>
            </a:extLst>
          </p:cNvPr>
          <p:cNvSpPr txBox="1"/>
          <p:nvPr/>
        </p:nvSpPr>
        <p:spPr>
          <a:xfrm>
            <a:off x="5434889" y="2222919"/>
            <a:ext cx="3748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das Gebiet</a:t>
            </a:r>
          </a:p>
          <a:p>
            <a:pPr algn="ctr"/>
            <a:r>
              <a:rPr lang="de-DE" sz="4000" b="1" dirty="0" err="1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Wilkesland</a:t>
            </a:r>
            <a:endParaRPr lang="de-DE" sz="4000" b="1" dirty="0">
              <a:ln w="38100">
                <a:solidFill>
                  <a:schemeClr val="bg1"/>
                </a:solidFill>
              </a:ln>
              <a:solidFill>
                <a:sysClr val="windowText" lastClr="00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CAF9DD2C-1E9E-49CA-347B-F43E1F3BC5D6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F5B5BA66-0D41-37C9-6206-863C3ADBF29D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BD17A4-A0EC-A924-E716-1C7511A6F8A6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3185DDD3-4D26-A1F4-B2B3-A52D21187F08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38D690F9-05F1-491E-A03E-D47EC0DD12AF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ED4674E1-74EB-EABD-C3C3-7271D8903EB3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0A853344-B2A8-B86C-A901-B7DF0885AA66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6D1CFB0B-9E79-CDB5-15C4-C86A9B97F13B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6F57ADB3-EFD4-A0E4-B66D-DB4C38506E64}"/>
              </a:ext>
            </a:extLst>
          </p:cNvPr>
          <p:cNvSpPr txBox="1"/>
          <p:nvPr/>
        </p:nvSpPr>
        <p:spPr>
          <a:xfrm>
            <a:off x="1376622" y="2240259"/>
            <a:ext cx="1084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Weddell-</a:t>
            </a:r>
          </a:p>
          <a:p>
            <a:pPr algn="ctr"/>
            <a:r>
              <a:rPr lang="de-DE" dirty="0" err="1"/>
              <a:t>meer</a:t>
            </a:r>
            <a:endParaRPr lang="de-DE" dirty="0"/>
          </a:p>
        </p:txBody>
      </p:sp>
      <p:sp>
        <p:nvSpPr>
          <p:cNvPr id="16" name="Freihandform: Form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11F58C7-1C5D-E903-9E39-B9AB925A9225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AA25589A-2526-4FBB-DC43-1221530715CD}"/>
              </a:ext>
            </a:extLst>
          </p:cNvPr>
          <p:cNvSpPr txBox="1"/>
          <p:nvPr/>
        </p:nvSpPr>
        <p:spPr>
          <a:xfrm rot="20964939">
            <a:off x="1957735" y="4318902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Rossmeer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5835673-9572-D75E-AB9E-E2D397A4C826}"/>
              </a:ext>
            </a:extLst>
          </p:cNvPr>
          <p:cNvSpPr txBox="1"/>
          <p:nvPr/>
        </p:nvSpPr>
        <p:spPr>
          <a:xfrm rot="2986020">
            <a:off x="863626" y="3797766"/>
            <a:ext cx="1342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/>
              <a:t>Amundsen-</a:t>
            </a:r>
          </a:p>
          <a:p>
            <a:pPr algn="ctr"/>
            <a:r>
              <a:rPr lang="de-DE" dirty="0" err="1"/>
              <a:t>see</a:t>
            </a:r>
            <a:endParaRPr lang="de-DE" dirty="0"/>
          </a:p>
        </p:txBody>
      </p:sp>
      <p:sp>
        <p:nvSpPr>
          <p:cNvPr id="10" name="Textfeld 9">
            <a:extLst>
              <a:ext uri="{FF2B5EF4-FFF2-40B4-BE49-F238E27FC236}">
                <a16:creationId xmlns:a16="http://schemas.microsoft.com/office/drawing/2014/main" id="{41806A9D-8A2A-A394-1D8C-2701FA358E22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  <p:sp>
        <p:nvSpPr>
          <p:cNvPr id="17" name="Multiplikationszeichen 1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C70A03-C832-9388-842C-9B59169B8FA1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9547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E63BDC-AB2D-8104-113A-1A6F20E53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B0BE35D3-8F4B-EBDA-D379-1562C70BCC5A}"/>
              </a:ext>
            </a:extLst>
          </p:cNvPr>
          <p:cNvGrpSpPr>
            <a:grpSpLocks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88B0F0FB-D4E9-8C67-4E0F-47B0F05FC5D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EBCA95D3-C27B-CEFD-EAED-9B9F5331993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CF258B97-74CB-9A43-E6B7-24DC424D74BB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A9E86DFA-39D9-3F03-07EA-D78206D8AB3E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4D46F3F4-8674-CF30-135B-FA19DF561C38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42B1F096-42BE-7A57-53B4-7ECC60B9B3B7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840F11-4DE3-67AB-8214-A22430EB8720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060B0C0A-D65D-3577-DF74-DDFACC6800A6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8E84C8D8-9D69-57FA-C5ED-F187C06060C0}"/>
              </a:ext>
            </a:extLst>
          </p:cNvPr>
          <p:cNvSpPr/>
          <p:nvPr/>
        </p:nvSpPr>
        <p:spPr>
          <a:xfrm rot="21353157">
            <a:off x="3169759" y="4245409"/>
            <a:ext cx="626776" cy="437234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1A69A151-9EF5-2D72-5AB6-04A997543857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2BF27E5E-5201-232D-FDCE-8585A6E8D975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60278DB0-7D33-56C3-C6DF-43EDAE9DFC45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9CD4F97C-139E-E6C7-E9DC-0D84733D0D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9E1D8FE6-9BE3-8157-1244-646114DDA2CD}"/>
              </a:ext>
            </a:extLst>
          </p:cNvPr>
          <p:cNvSpPr txBox="1"/>
          <p:nvPr/>
        </p:nvSpPr>
        <p:spPr>
          <a:xfrm>
            <a:off x="5434889" y="2222919"/>
            <a:ext cx="3748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den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magnetischen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Südpol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8A6CC1C2-D2AE-1223-E26F-98E1794561DA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3FAF12BF-5019-B25A-5F19-686486DD7138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284407A8-3EB7-B28B-68D8-F7003FCB71AF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F9FDDD3A-03C5-7AF1-7E16-FCBE5F73144F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C43C6DD-79A3-87BA-F6AF-45A1C6B7AA80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F2F17A12-FECF-E959-E935-F73A5DF90CCC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B73CCE03-45C7-454C-A5E3-2D4616A3753A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B224BFB0-C020-3C79-EB08-E1C9379E8CA7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BC955BE2-94AE-A1C3-921D-C783556AD98A}"/>
              </a:ext>
            </a:extLst>
          </p:cNvPr>
          <p:cNvSpPr txBox="1"/>
          <p:nvPr/>
        </p:nvSpPr>
        <p:spPr>
          <a:xfrm>
            <a:off x="1376622" y="2240259"/>
            <a:ext cx="1084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Weddell-</a:t>
            </a:r>
          </a:p>
          <a:p>
            <a:pPr algn="ctr"/>
            <a:r>
              <a:rPr lang="de-DE" dirty="0" err="1"/>
              <a:t>meer</a:t>
            </a:r>
            <a:endParaRPr lang="de-DE" dirty="0"/>
          </a:p>
        </p:txBody>
      </p:sp>
      <p:sp>
        <p:nvSpPr>
          <p:cNvPr id="16" name="Freihandform: Form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10193CAF-26EC-1B3A-C5A3-B538B9C5932A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B0053A09-974E-D974-D468-6BBEF40EB886}"/>
              </a:ext>
            </a:extLst>
          </p:cNvPr>
          <p:cNvSpPr txBox="1"/>
          <p:nvPr/>
        </p:nvSpPr>
        <p:spPr>
          <a:xfrm rot="20964939">
            <a:off x="1957735" y="4318902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Rossmeer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4787BC4-8C8D-C5E0-FC6B-5CB776FDE862}"/>
              </a:ext>
            </a:extLst>
          </p:cNvPr>
          <p:cNvSpPr txBox="1"/>
          <p:nvPr/>
        </p:nvSpPr>
        <p:spPr>
          <a:xfrm rot="2986020">
            <a:off x="863626" y="3797766"/>
            <a:ext cx="1342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/>
              <a:t>Amundsen-</a:t>
            </a:r>
          </a:p>
          <a:p>
            <a:pPr algn="ctr"/>
            <a:r>
              <a:rPr lang="de-DE" dirty="0" err="1"/>
              <a:t>see</a:t>
            </a:r>
            <a:endParaRPr lang="de-DE" dirty="0"/>
          </a:p>
        </p:txBody>
      </p:sp>
      <p:sp>
        <p:nvSpPr>
          <p:cNvPr id="10" name="Multiplikationszeichen 9">
            <a:hlinkClick r:id="" action="ppaction://macro?name=RichtigGeklickt"/>
            <a:extLst>
              <a:ext uri="{FF2B5EF4-FFF2-40B4-BE49-F238E27FC236}">
                <a16:creationId xmlns:a16="http://schemas.microsoft.com/office/drawing/2014/main" id="{B96D741F-C162-0B35-4A3F-2CBB1356E0C7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744DDCC3-347D-1AE6-FC10-6728636BDCFE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</p:spTree>
    <p:extLst>
      <p:ext uri="{BB962C8B-B14F-4D97-AF65-F5344CB8AC3E}">
        <p14:creationId xmlns:p14="http://schemas.microsoft.com/office/powerpoint/2010/main" val="70883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41C3C0-494B-4E52-AF44-4267D1DD4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>
            <a:extLst>
              <a:ext uri="{FF2B5EF4-FFF2-40B4-BE49-F238E27FC236}">
                <a16:creationId xmlns:a16="http://schemas.microsoft.com/office/drawing/2014/main" id="{FA82AAEC-90DD-0288-AF01-B36E223C01A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0" y="0"/>
            <a:ext cx="5579767" cy="6858000"/>
            <a:chOff x="1748737" y="0"/>
            <a:chExt cx="5579767" cy="6858000"/>
          </a:xfrm>
        </p:grpSpPr>
        <p:pic>
          <p:nvPicPr>
            <p:cNvPr id="6" name="Grafik 5" descr="Ein Bild, das Karte, Text, Atlas enthält.&#10;&#10;KI-generierte Inhalte können fehlerhaft sein.">
              <a:hlinkClick r:id="" action="ppaction://macro?name=FalschGeklickt"/>
              <a:extLst>
                <a:ext uri="{FF2B5EF4-FFF2-40B4-BE49-F238E27FC236}">
                  <a16:creationId xmlns:a16="http://schemas.microsoft.com/office/drawing/2014/main" id="{DE68AF48-F197-33DE-470D-7F81F6EEE2F9}"/>
                </a:ext>
              </a:extLst>
            </p:cNvPr>
            <p:cNvPicPr>
              <a:picLocks noGrp="1" noRot="1" noChangeAspect="1" noMove="1" noResize="1" noEditPoints="1" noAdjustHandles="1" noChangeArrowheads="1" noChangeShapeType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8737" y="0"/>
              <a:ext cx="5579767" cy="6858000"/>
            </a:xfrm>
            <a:prstGeom prst="rect">
              <a:avLst/>
            </a:prstGeom>
          </p:spPr>
        </p:pic>
        <p:sp>
          <p:nvSpPr>
            <p:cNvPr id="7" name="Multiplikationszeichen 6">
              <a:hlinkClick r:id="" action="ppaction://macro?name=RichtigGeklickt"/>
              <a:extLst>
                <a:ext uri="{FF2B5EF4-FFF2-40B4-BE49-F238E27FC236}">
                  <a16:creationId xmlns:a16="http://schemas.microsoft.com/office/drawing/2014/main" id="{25BF883E-5249-6234-954A-03398DC05DF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4472976" y="3324709"/>
              <a:ext cx="203317" cy="203317"/>
            </a:xfrm>
            <a:prstGeom prst="mathMultiply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9" name="Freihandform: Form 18">
            <a:hlinkClick r:id="" action="ppaction://macro?name=FalschGeklickt"/>
            <a:extLst>
              <a:ext uri="{FF2B5EF4-FFF2-40B4-BE49-F238E27FC236}">
                <a16:creationId xmlns:a16="http://schemas.microsoft.com/office/drawing/2014/main" id="{81103A79-96E7-E426-39B0-0F86045FDDD2}"/>
              </a:ext>
            </a:extLst>
          </p:cNvPr>
          <p:cNvSpPr/>
          <p:nvPr/>
        </p:nvSpPr>
        <p:spPr>
          <a:xfrm>
            <a:off x="4319171" y="5688501"/>
            <a:ext cx="1344210" cy="1213744"/>
          </a:xfrm>
          <a:custGeom>
            <a:avLst/>
            <a:gdLst>
              <a:gd name="connsiteX0" fmla="*/ 1281002 w 1344210"/>
              <a:gd name="connsiteY0" fmla="*/ 4376 h 1213744"/>
              <a:gd name="connsiteX1" fmla="*/ 1259933 w 1344210"/>
              <a:gd name="connsiteY1" fmla="*/ 163 h 1213744"/>
              <a:gd name="connsiteX2" fmla="*/ 1078739 w 1344210"/>
              <a:gd name="connsiteY2" fmla="*/ 8590 h 1213744"/>
              <a:gd name="connsiteX3" fmla="*/ 1057670 w 1344210"/>
              <a:gd name="connsiteY3" fmla="*/ 17018 h 1213744"/>
              <a:gd name="connsiteX4" fmla="*/ 1028173 w 1344210"/>
              <a:gd name="connsiteY4" fmla="*/ 21232 h 1213744"/>
              <a:gd name="connsiteX5" fmla="*/ 1002890 w 1344210"/>
              <a:gd name="connsiteY5" fmla="*/ 25446 h 1213744"/>
              <a:gd name="connsiteX6" fmla="*/ 981821 w 1344210"/>
              <a:gd name="connsiteY6" fmla="*/ 29659 h 1213744"/>
              <a:gd name="connsiteX7" fmla="*/ 948110 w 1344210"/>
              <a:gd name="connsiteY7" fmla="*/ 38087 h 1213744"/>
              <a:gd name="connsiteX8" fmla="*/ 830123 w 1344210"/>
              <a:gd name="connsiteY8" fmla="*/ 46515 h 1213744"/>
              <a:gd name="connsiteX9" fmla="*/ 750060 w 1344210"/>
              <a:gd name="connsiteY9" fmla="*/ 54942 h 1213744"/>
              <a:gd name="connsiteX10" fmla="*/ 716350 w 1344210"/>
              <a:gd name="connsiteY10" fmla="*/ 59156 h 1213744"/>
              <a:gd name="connsiteX11" fmla="*/ 661570 w 1344210"/>
              <a:gd name="connsiteY11" fmla="*/ 63370 h 1213744"/>
              <a:gd name="connsiteX12" fmla="*/ 627859 w 1344210"/>
              <a:gd name="connsiteY12" fmla="*/ 71798 h 1213744"/>
              <a:gd name="connsiteX13" fmla="*/ 577294 w 1344210"/>
              <a:gd name="connsiteY13" fmla="*/ 88653 h 1213744"/>
              <a:gd name="connsiteX14" fmla="*/ 547797 w 1344210"/>
              <a:gd name="connsiteY14" fmla="*/ 92867 h 1213744"/>
              <a:gd name="connsiteX15" fmla="*/ 497231 w 1344210"/>
              <a:gd name="connsiteY15" fmla="*/ 105508 h 1213744"/>
              <a:gd name="connsiteX16" fmla="*/ 450879 w 1344210"/>
              <a:gd name="connsiteY16" fmla="*/ 109722 h 1213744"/>
              <a:gd name="connsiteX17" fmla="*/ 391885 w 1344210"/>
              <a:gd name="connsiteY17" fmla="*/ 122364 h 1213744"/>
              <a:gd name="connsiteX18" fmla="*/ 341319 w 1344210"/>
              <a:gd name="connsiteY18" fmla="*/ 139219 h 1213744"/>
              <a:gd name="connsiteX19" fmla="*/ 290753 w 1344210"/>
              <a:gd name="connsiteY19" fmla="*/ 164502 h 1213744"/>
              <a:gd name="connsiteX20" fmla="*/ 278112 w 1344210"/>
              <a:gd name="connsiteY20" fmla="*/ 172929 h 1213744"/>
              <a:gd name="connsiteX21" fmla="*/ 231760 w 1344210"/>
              <a:gd name="connsiteY21" fmla="*/ 198212 h 1213744"/>
              <a:gd name="connsiteX22" fmla="*/ 193835 w 1344210"/>
              <a:gd name="connsiteY22" fmla="*/ 223495 h 1213744"/>
              <a:gd name="connsiteX23" fmla="*/ 172766 w 1344210"/>
              <a:gd name="connsiteY23" fmla="*/ 231923 h 1213744"/>
              <a:gd name="connsiteX24" fmla="*/ 164339 w 1344210"/>
              <a:gd name="connsiteY24" fmla="*/ 244564 h 1213744"/>
              <a:gd name="connsiteX25" fmla="*/ 139056 w 1344210"/>
              <a:gd name="connsiteY25" fmla="*/ 261420 h 1213744"/>
              <a:gd name="connsiteX26" fmla="*/ 126414 w 1344210"/>
              <a:gd name="connsiteY26" fmla="*/ 282489 h 1213744"/>
              <a:gd name="connsiteX27" fmla="*/ 105345 w 1344210"/>
              <a:gd name="connsiteY27" fmla="*/ 311986 h 1213744"/>
              <a:gd name="connsiteX28" fmla="*/ 88490 w 1344210"/>
              <a:gd name="connsiteY28" fmla="*/ 354124 h 1213744"/>
              <a:gd name="connsiteX29" fmla="*/ 75848 w 1344210"/>
              <a:gd name="connsiteY29" fmla="*/ 379407 h 1213744"/>
              <a:gd name="connsiteX30" fmla="*/ 71635 w 1344210"/>
              <a:gd name="connsiteY30" fmla="*/ 404690 h 1213744"/>
              <a:gd name="connsiteX31" fmla="*/ 58993 w 1344210"/>
              <a:gd name="connsiteY31" fmla="*/ 438400 h 1213744"/>
              <a:gd name="connsiteX32" fmla="*/ 50565 w 1344210"/>
              <a:gd name="connsiteY32" fmla="*/ 455256 h 1213744"/>
              <a:gd name="connsiteX33" fmla="*/ 46352 w 1344210"/>
              <a:gd name="connsiteY33" fmla="*/ 467897 h 1213744"/>
              <a:gd name="connsiteX34" fmla="*/ 42138 w 1344210"/>
              <a:gd name="connsiteY34" fmla="*/ 514249 h 1213744"/>
              <a:gd name="connsiteX35" fmla="*/ 33710 w 1344210"/>
              <a:gd name="connsiteY35" fmla="*/ 535318 h 1213744"/>
              <a:gd name="connsiteX36" fmla="*/ 25282 w 1344210"/>
              <a:gd name="connsiteY36" fmla="*/ 585884 h 1213744"/>
              <a:gd name="connsiteX37" fmla="*/ 21069 w 1344210"/>
              <a:gd name="connsiteY37" fmla="*/ 628023 h 1213744"/>
              <a:gd name="connsiteX38" fmla="*/ 12641 w 1344210"/>
              <a:gd name="connsiteY38" fmla="*/ 695444 h 1213744"/>
              <a:gd name="connsiteX39" fmla="*/ 4213 w 1344210"/>
              <a:gd name="connsiteY39" fmla="*/ 842928 h 1213744"/>
              <a:gd name="connsiteX40" fmla="*/ 0 w 1344210"/>
              <a:gd name="connsiteY40" fmla="*/ 893493 h 1213744"/>
              <a:gd name="connsiteX41" fmla="*/ 4213 w 1344210"/>
              <a:gd name="connsiteY41" fmla="*/ 1057833 h 1213744"/>
              <a:gd name="connsiteX42" fmla="*/ 8427 w 1344210"/>
              <a:gd name="connsiteY42" fmla="*/ 1074688 h 1213744"/>
              <a:gd name="connsiteX43" fmla="*/ 12641 w 1344210"/>
              <a:gd name="connsiteY43" fmla="*/ 1095757 h 1213744"/>
              <a:gd name="connsiteX44" fmla="*/ 21069 w 1344210"/>
              <a:gd name="connsiteY44" fmla="*/ 1108399 h 1213744"/>
              <a:gd name="connsiteX45" fmla="*/ 54779 w 1344210"/>
              <a:gd name="connsiteY45" fmla="*/ 1137895 h 1213744"/>
              <a:gd name="connsiteX46" fmla="*/ 67421 w 1344210"/>
              <a:gd name="connsiteY46" fmla="*/ 1150537 h 1213744"/>
              <a:gd name="connsiteX47" fmla="*/ 101131 w 1344210"/>
              <a:gd name="connsiteY47" fmla="*/ 1158964 h 1213744"/>
              <a:gd name="connsiteX48" fmla="*/ 151697 w 1344210"/>
              <a:gd name="connsiteY48" fmla="*/ 1171606 h 1213744"/>
              <a:gd name="connsiteX49" fmla="*/ 185408 w 1344210"/>
              <a:gd name="connsiteY49" fmla="*/ 1180034 h 1213744"/>
              <a:gd name="connsiteX50" fmla="*/ 198049 w 1344210"/>
              <a:gd name="connsiteY50" fmla="*/ 1184247 h 1213744"/>
              <a:gd name="connsiteX51" fmla="*/ 223332 w 1344210"/>
              <a:gd name="connsiteY51" fmla="*/ 1188461 h 1213744"/>
              <a:gd name="connsiteX52" fmla="*/ 286540 w 1344210"/>
              <a:gd name="connsiteY52" fmla="*/ 1196889 h 1213744"/>
              <a:gd name="connsiteX53" fmla="*/ 514086 w 1344210"/>
              <a:gd name="connsiteY53" fmla="*/ 1201103 h 1213744"/>
              <a:gd name="connsiteX54" fmla="*/ 526728 w 1344210"/>
              <a:gd name="connsiteY54" fmla="*/ 1205317 h 1213744"/>
              <a:gd name="connsiteX55" fmla="*/ 830123 w 1344210"/>
              <a:gd name="connsiteY55" fmla="*/ 1213744 h 1213744"/>
              <a:gd name="connsiteX56" fmla="*/ 914400 w 1344210"/>
              <a:gd name="connsiteY56" fmla="*/ 1209530 h 1213744"/>
              <a:gd name="connsiteX57" fmla="*/ 973393 w 1344210"/>
              <a:gd name="connsiteY57" fmla="*/ 1201103 h 1213744"/>
              <a:gd name="connsiteX58" fmla="*/ 1007104 w 1344210"/>
              <a:gd name="connsiteY58" fmla="*/ 1196889 h 1213744"/>
              <a:gd name="connsiteX59" fmla="*/ 1120877 w 1344210"/>
              <a:gd name="connsiteY59" fmla="*/ 1188461 h 1213744"/>
              <a:gd name="connsiteX60" fmla="*/ 1192512 w 1344210"/>
              <a:gd name="connsiteY60" fmla="*/ 1180034 h 1213744"/>
              <a:gd name="connsiteX61" fmla="*/ 1217795 w 1344210"/>
              <a:gd name="connsiteY61" fmla="*/ 1175820 h 1213744"/>
              <a:gd name="connsiteX62" fmla="*/ 1302071 w 1344210"/>
              <a:gd name="connsiteY62" fmla="*/ 1167392 h 1213744"/>
              <a:gd name="connsiteX63" fmla="*/ 1318927 w 1344210"/>
              <a:gd name="connsiteY63" fmla="*/ 1163178 h 1213744"/>
              <a:gd name="connsiteX64" fmla="*/ 1327354 w 1344210"/>
              <a:gd name="connsiteY64" fmla="*/ 1150537 h 1213744"/>
              <a:gd name="connsiteX65" fmla="*/ 1339996 w 1344210"/>
              <a:gd name="connsiteY65" fmla="*/ 1133681 h 1213744"/>
              <a:gd name="connsiteX66" fmla="*/ 1344210 w 1344210"/>
              <a:gd name="connsiteY66" fmla="*/ 1121040 h 1213744"/>
              <a:gd name="connsiteX67" fmla="*/ 1331568 w 1344210"/>
              <a:gd name="connsiteY67" fmla="*/ 1053619 h 1213744"/>
              <a:gd name="connsiteX68" fmla="*/ 1323141 w 1344210"/>
              <a:gd name="connsiteY68" fmla="*/ 1032550 h 1213744"/>
              <a:gd name="connsiteX69" fmla="*/ 1314713 w 1344210"/>
              <a:gd name="connsiteY69" fmla="*/ 990411 h 1213744"/>
              <a:gd name="connsiteX70" fmla="*/ 1327354 w 1344210"/>
              <a:gd name="connsiteY70" fmla="*/ 526891 h 1213744"/>
              <a:gd name="connsiteX71" fmla="*/ 1331568 w 1344210"/>
              <a:gd name="connsiteY71" fmla="*/ 429973 h 1213744"/>
              <a:gd name="connsiteX72" fmla="*/ 1335782 w 1344210"/>
              <a:gd name="connsiteY72" fmla="*/ 366765 h 1213744"/>
              <a:gd name="connsiteX73" fmla="*/ 1331568 w 1344210"/>
              <a:gd name="connsiteY73" fmla="*/ 202426 h 1213744"/>
              <a:gd name="connsiteX74" fmla="*/ 1323141 w 1344210"/>
              <a:gd name="connsiteY74" fmla="*/ 122364 h 1213744"/>
              <a:gd name="connsiteX75" fmla="*/ 1318927 w 1344210"/>
              <a:gd name="connsiteY75" fmla="*/ 105508 h 1213744"/>
              <a:gd name="connsiteX76" fmla="*/ 1310499 w 1344210"/>
              <a:gd name="connsiteY76" fmla="*/ 63370 h 1213744"/>
              <a:gd name="connsiteX77" fmla="*/ 1302071 w 1344210"/>
              <a:gd name="connsiteY77" fmla="*/ 50728 h 1213744"/>
              <a:gd name="connsiteX78" fmla="*/ 1281002 w 1344210"/>
              <a:gd name="connsiteY78" fmla="*/ 4376 h 12137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344210" h="1213744">
                <a:moveTo>
                  <a:pt x="1281002" y="4376"/>
                </a:moveTo>
                <a:cubicBezTo>
                  <a:pt x="1273979" y="2972"/>
                  <a:pt x="1267095" y="163"/>
                  <a:pt x="1259933" y="163"/>
                </a:cubicBezTo>
                <a:cubicBezTo>
                  <a:pt x="1129726" y="163"/>
                  <a:pt x="1152143" y="-1897"/>
                  <a:pt x="1078739" y="8590"/>
                </a:cubicBezTo>
                <a:cubicBezTo>
                  <a:pt x="1071716" y="11399"/>
                  <a:pt x="1065008" y="15183"/>
                  <a:pt x="1057670" y="17018"/>
                </a:cubicBezTo>
                <a:cubicBezTo>
                  <a:pt x="1048034" y="19427"/>
                  <a:pt x="1037990" y="19722"/>
                  <a:pt x="1028173" y="21232"/>
                </a:cubicBezTo>
                <a:cubicBezTo>
                  <a:pt x="1019728" y="22531"/>
                  <a:pt x="1011296" y="23918"/>
                  <a:pt x="1002890" y="25446"/>
                </a:cubicBezTo>
                <a:cubicBezTo>
                  <a:pt x="995843" y="26727"/>
                  <a:pt x="988769" y="27922"/>
                  <a:pt x="981821" y="29659"/>
                </a:cubicBezTo>
                <a:cubicBezTo>
                  <a:pt x="958884" y="35393"/>
                  <a:pt x="979179" y="34203"/>
                  <a:pt x="948110" y="38087"/>
                </a:cubicBezTo>
                <a:cubicBezTo>
                  <a:pt x="914087" y="42340"/>
                  <a:pt x="861511" y="44669"/>
                  <a:pt x="830123" y="46515"/>
                </a:cubicBezTo>
                <a:cubicBezTo>
                  <a:pt x="779199" y="55001"/>
                  <a:pt x="829599" y="47367"/>
                  <a:pt x="750060" y="54942"/>
                </a:cubicBezTo>
                <a:cubicBezTo>
                  <a:pt x="738787" y="56016"/>
                  <a:pt x="727623" y="58082"/>
                  <a:pt x="716350" y="59156"/>
                </a:cubicBezTo>
                <a:cubicBezTo>
                  <a:pt x="698119" y="60892"/>
                  <a:pt x="679830" y="61965"/>
                  <a:pt x="661570" y="63370"/>
                </a:cubicBezTo>
                <a:cubicBezTo>
                  <a:pt x="650333" y="66179"/>
                  <a:pt x="638953" y="68470"/>
                  <a:pt x="627859" y="71798"/>
                </a:cubicBezTo>
                <a:cubicBezTo>
                  <a:pt x="610842" y="76903"/>
                  <a:pt x="594882" y="86140"/>
                  <a:pt x="577294" y="88653"/>
                </a:cubicBezTo>
                <a:cubicBezTo>
                  <a:pt x="567462" y="90058"/>
                  <a:pt x="557516" y="90821"/>
                  <a:pt x="547797" y="92867"/>
                </a:cubicBezTo>
                <a:cubicBezTo>
                  <a:pt x="530796" y="96446"/>
                  <a:pt x="514348" y="102531"/>
                  <a:pt x="497231" y="105508"/>
                </a:cubicBezTo>
                <a:cubicBezTo>
                  <a:pt x="481946" y="108166"/>
                  <a:pt x="466298" y="108009"/>
                  <a:pt x="450879" y="109722"/>
                </a:cubicBezTo>
                <a:cubicBezTo>
                  <a:pt x="418462" y="113324"/>
                  <a:pt x="423515" y="113326"/>
                  <a:pt x="391885" y="122364"/>
                </a:cubicBezTo>
                <a:cubicBezTo>
                  <a:pt x="332093" y="158238"/>
                  <a:pt x="415554" y="111869"/>
                  <a:pt x="341319" y="139219"/>
                </a:cubicBezTo>
                <a:cubicBezTo>
                  <a:pt x="323636" y="145734"/>
                  <a:pt x="306433" y="154049"/>
                  <a:pt x="290753" y="164502"/>
                </a:cubicBezTo>
                <a:cubicBezTo>
                  <a:pt x="286539" y="167311"/>
                  <a:pt x="282539" y="170470"/>
                  <a:pt x="278112" y="172929"/>
                </a:cubicBezTo>
                <a:cubicBezTo>
                  <a:pt x="249334" y="188917"/>
                  <a:pt x="257580" y="180999"/>
                  <a:pt x="231760" y="198212"/>
                </a:cubicBezTo>
                <a:cubicBezTo>
                  <a:pt x="210578" y="212334"/>
                  <a:pt x="218333" y="211246"/>
                  <a:pt x="193835" y="223495"/>
                </a:cubicBezTo>
                <a:cubicBezTo>
                  <a:pt x="187069" y="226878"/>
                  <a:pt x="179789" y="229114"/>
                  <a:pt x="172766" y="231923"/>
                </a:cubicBezTo>
                <a:cubicBezTo>
                  <a:pt x="169957" y="236137"/>
                  <a:pt x="168293" y="241400"/>
                  <a:pt x="164339" y="244564"/>
                </a:cubicBezTo>
                <a:cubicBezTo>
                  <a:pt x="137386" y="266126"/>
                  <a:pt x="166452" y="224892"/>
                  <a:pt x="139056" y="261420"/>
                </a:cubicBezTo>
                <a:cubicBezTo>
                  <a:pt x="134142" y="267972"/>
                  <a:pt x="130957" y="275674"/>
                  <a:pt x="126414" y="282489"/>
                </a:cubicBezTo>
                <a:cubicBezTo>
                  <a:pt x="123904" y="286254"/>
                  <a:pt x="108171" y="305862"/>
                  <a:pt x="105345" y="311986"/>
                </a:cubicBezTo>
                <a:cubicBezTo>
                  <a:pt x="99006" y="325722"/>
                  <a:pt x="95256" y="340593"/>
                  <a:pt x="88490" y="354124"/>
                </a:cubicBezTo>
                <a:lnTo>
                  <a:pt x="75848" y="379407"/>
                </a:lnTo>
                <a:cubicBezTo>
                  <a:pt x="74444" y="387835"/>
                  <a:pt x="73488" y="396350"/>
                  <a:pt x="71635" y="404690"/>
                </a:cubicBezTo>
                <a:cubicBezTo>
                  <a:pt x="70091" y="411638"/>
                  <a:pt x="60450" y="435122"/>
                  <a:pt x="58993" y="438400"/>
                </a:cubicBezTo>
                <a:cubicBezTo>
                  <a:pt x="56442" y="444140"/>
                  <a:pt x="53039" y="449482"/>
                  <a:pt x="50565" y="455256"/>
                </a:cubicBezTo>
                <a:cubicBezTo>
                  <a:pt x="48815" y="459338"/>
                  <a:pt x="47756" y="463683"/>
                  <a:pt x="46352" y="467897"/>
                </a:cubicBezTo>
                <a:cubicBezTo>
                  <a:pt x="44947" y="483348"/>
                  <a:pt x="44997" y="499000"/>
                  <a:pt x="42138" y="514249"/>
                </a:cubicBezTo>
                <a:cubicBezTo>
                  <a:pt x="40744" y="521683"/>
                  <a:pt x="35443" y="527955"/>
                  <a:pt x="33710" y="535318"/>
                </a:cubicBezTo>
                <a:cubicBezTo>
                  <a:pt x="29796" y="551952"/>
                  <a:pt x="27591" y="568953"/>
                  <a:pt x="25282" y="585884"/>
                </a:cubicBezTo>
                <a:cubicBezTo>
                  <a:pt x="23375" y="599871"/>
                  <a:pt x="22687" y="614000"/>
                  <a:pt x="21069" y="628023"/>
                </a:cubicBezTo>
                <a:cubicBezTo>
                  <a:pt x="18473" y="650522"/>
                  <a:pt x="14755" y="672894"/>
                  <a:pt x="12641" y="695444"/>
                </a:cubicBezTo>
                <a:cubicBezTo>
                  <a:pt x="9957" y="724077"/>
                  <a:pt x="5817" y="818069"/>
                  <a:pt x="4213" y="842928"/>
                </a:cubicBezTo>
                <a:cubicBezTo>
                  <a:pt x="3124" y="859806"/>
                  <a:pt x="1404" y="876638"/>
                  <a:pt x="0" y="893493"/>
                </a:cubicBezTo>
                <a:cubicBezTo>
                  <a:pt x="1404" y="948273"/>
                  <a:pt x="1667" y="1003094"/>
                  <a:pt x="4213" y="1057833"/>
                </a:cubicBezTo>
                <a:cubicBezTo>
                  <a:pt x="4482" y="1063618"/>
                  <a:pt x="7171" y="1069035"/>
                  <a:pt x="8427" y="1074688"/>
                </a:cubicBezTo>
                <a:cubicBezTo>
                  <a:pt x="9981" y="1081680"/>
                  <a:pt x="10126" y="1089051"/>
                  <a:pt x="12641" y="1095757"/>
                </a:cubicBezTo>
                <a:cubicBezTo>
                  <a:pt x="14419" y="1100499"/>
                  <a:pt x="17827" y="1104508"/>
                  <a:pt x="21069" y="1108399"/>
                </a:cubicBezTo>
                <a:cubicBezTo>
                  <a:pt x="32310" y="1121888"/>
                  <a:pt x="40768" y="1125636"/>
                  <a:pt x="54779" y="1137895"/>
                </a:cubicBezTo>
                <a:cubicBezTo>
                  <a:pt x="59264" y="1141819"/>
                  <a:pt x="62462" y="1147231"/>
                  <a:pt x="67421" y="1150537"/>
                </a:cubicBezTo>
                <a:cubicBezTo>
                  <a:pt x="73324" y="1154473"/>
                  <a:pt x="97527" y="1157981"/>
                  <a:pt x="101131" y="1158964"/>
                </a:cubicBezTo>
                <a:cubicBezTo>
                  <a:pt x="198020" y="1185387"/>
                  <a:pt x="56578" y="1151223"/>
                  <a:pt x="151697" y="1171606"/>
                </a:cubicBezTo>
                <a:cubicBezTo>
                  <a:pt x="163023" y="1174033"/>
                  <a:pt x="174419" y="1176372"/>
                  <a:pt x="185408" y="1180034"/>
                </a:cubicBezTo>
                <a:cubicBezTo>
                  <a:pt x="189622" y="1181438"/>
                  <a:pt x="193713" y="1183284"/>
                  <a:pt x="198049" y="1184247"/>
                </a:cubicBezTo>
                <a:cubicBezTo>
                  <a:pt x="206389" y="1186100"/>
                  <a:pt x="214926" y="1186933"/>
                  <a:pt x="223332" y="1188461"/>
                </a:cubicBezTo>
                <a:cubicBezTo>
                  <a:pt x="251046" y="1193500"/>
                  <a:pt x="251459" y="1195793"/>
                  <a:pt x="286540" y="1196889"/>
                </a:cubicBezTo>
                <a:cubicBezTo>
                  <a:pt x="362365" y="1199259"/>
                  <a:pt x="438237" y="1199698"/>
                  <a:pt x="514086" y="1201103"/>
                </a:cubicBezTo>
                <a:cubicBezTo>
                  <a:pt x="518300" y="1202508"/>
                  <a:pt x="522304" y="1204915"/>
                  <a:pt x="526728" y="1205317"/>
                </a:cubicBezTo>
                <a:cubicBezTo>
                  <a:pt x="599084" y="1211894"/>
                  <a:pt x="808704" y="1213340"/>
                  <a:pt x="830123" y="1213744"/>
                </a:cubicBezTo>
                <a:cubicBezTo>
                  <a:pt x="858215" y="1212339"/>
                  <a:pt x="886381" y="1212002"/>
                  <a:pt x="914400" y="1209530"/>
                </a:cubicBezTo>
                <a:cubicBezTo>
                  <a:pt x="934187" y="1207784"/>
                  <a:pt x="953682" y="1203567"/>
                  <a:pt x="973393" y="1201103"/>
                </a:cubicBezTo>
                <a:cubicBezTo>
                  <a:pt x="984630" y="1199698"/>
                  <a:pt x="995836" y="1198016"/>
                  <a:pt x="1007104" y="1196889"/>
                </a:cubicBezTo>
                <a:cubicBezTo>
                  <a:pt x="1042908" y="1193308"/>
                  <a:pt x="1085493" y="1190820"/>
                  <a:pt x="1120877" y="1188461"/>
                </a:cubicBezTo>
                <a:cubicBezTo>
                  <a:pt x="1177943" y="1178950"/>
                  <a:pt x="1107727" y="1190008"/>
                  <a:pt x="1192512" y="1180034"/>
                </a:cubicBezTo>
                <a:cubicBezTo>
                  <a:pt x="1200997" y="1179036"/>
                  <a:pt x="1209367" y="1177225"/>
                  <a:pt x="1217795" y="1175820"/>
                </a:cubicBezTo>
                <a:cubicBezTo>
                  <a:pt x="1255288" y="1163321"/>
                  <a:pt x="1214369" y="1175745"/>
                  <a:pt x="1302071" y="1167392"/>
                </a:cubicBezTo>
                <a:cubicBezTo>
                  <a:pt x="1307836" y="1166843"/>
                  <a:pt x="1313308" y="1164583"/>
                  <a:pt x="1318927" y="1163178"/>
                </a:cubicBezTo>
                <a:cubicBezTo>
                  <a:pt x="1321736" y="1158964"/>
                  <a:pt x="1324411" y="1154658"/>
                  <a:pt x="1327354" y="1150537"/>
                </a:cubicBezTo>
                <a:cubicBezTo>
                  <a:pt x="1331436" y="1144822"/>
                  <a:pt x="1336511" y="1139779"/>
                  <a:pt x="1339996" y="1133681"/>
                </a:cubicBezTo>
                <a:cubicBezTo>
                  <a:pt x="1342200" y="1129825"/>
                  <a:pt x="1342805" y="1125254"/>
                  <a:pt x="1344210" y="1121040"/>
                </a:cubicBezTo>
                <a:cubicBezTo>
                  <a:pt x="1341538" y="1099668"/>
                  <a:pt x="1339696" y="1073940"/>
                  <a:pt x="1331568" y="1053619"/>
                </a:cubicBezTo>
                <a:cubicBezTo>
                  <a:pt x="1328759" y="1046596"/>
                  <a:pt x="1325090" y="1039859"/>
                  <a:pt x="1323141" y="1032550"/>
                </a:cubicBezTo>
                <a:cubicBezTo>
                  <a:pt x="1319450" y="1018709"/>
                  <a:pt x="1314713" y="990411"/>
                  <a:pt x="1314713" y="990411"/>
                </a:cubicBezTo>
                <a:cubicBezTo>
                  <a:pt x="1316348" y="830178"/>
                  <a:pt x="1296817" y="679604"/>
                  <a:pt x="1327354" y="526891"/>
                </a:cubicBezTo>
                <a:cubicBezTo>
                  <a:pt x="1328759" y="494585"/>
                  <a:pt x="1329868" y="462265"/>
                  <a:pt x="1331568" y="429973"/>
                </a:cubicBezTo>
                <a:cubicBezTo>
                  <a:pt x="1332678" y="408886"/>
                  <a:pt x="1335782" y="387881"/>
                  <a:pt x="1335782" y="366765"/>
                </a:cubicBezTo>
                <a:cubicBezTo>
                  <a:pt x="1335782" y="311967"/>
                  <a:pt x="1333715" y="257182"/>
                  <a:pt x="1331568" y="202426"/>
                </a:cubicBezTo>
                <a:cubicBezTo>
                  <a:pt x="1330775" y="182194"/>
                  <a:pt x="1327253" y="144980"/>
                  <a:pt x="1323141" y="122364"/>
                </a:cubicBezTo>
                <a:cubicBezTo>
                  <a:pt x="1322105" y="116666"/>
                  <a:pt x="1320063" y="111187"/>
                  <a:pt x="1318927" y="105508"/>
                </a:cubicBezTo>
                <a:cubicBezTo>
                  <a:pt x="1317620" y="98972"/>
                  <a:pt x="1314170" y="71935"/>
                  <a:pt x="1310499" y="63370"/>
                </a:cubicBezTo>
                <a:cubicBezTo>
                  <a:pt x="1308504" y="58715"/>
                  <a:pt x="1304880" y="54942"/>
                  <a:pt x="1302071" y="50728"/>
                </a:cubicBezTo>
                <a:lnTo>
                  <a:pt x="1281002" y="4376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Freihandform: Form 19">
            <a:hlinkClick r:id="" action="ppaction://macro?name=FalschGeklickt"/>
            <a:extLst>
              <a:ext uri="{FF2B5EF4-FFF2-40B4-BE49-F238E27FC236}">
                <a16:creationId xmlns:a16="http://schemas.microsoft.com/office/drawing/2014/main" id="{E539F179-9F92-8758-556A-8FC51C501CAC}"/>
              </a:ext>
            </a:extLst>
          </p:cNvPr>
          <p:cNvSpPr/>
          <p:nvPr/>
        </p:nvSpPr>
        <p:spPr>
          <a:xfrm>
            <a:off x="4142190" y="-42138"/>
            <a:ext cx="889117" cy="206478"/>
          </a:xfrm>
          <a:custGeom>
            <a:avLst/>
            <a:gdLst>
              <a:gd name="connsiteX0" fmla="*/ 4214 w 1023959"/>
              <a:gd name="connsiteY0" fmla="*/ 54779 h 240188"/>
              <a:gd name="connsiteX1" fmla="*/ 25283 w 1023959"/>
              <a:gd name="connsiteY1" fmla="*/ 63207 h 240188"/>
              <a:gd name="connsiteX2" fmla="*/ 54780 w 1023959"/>
              <a:gd name="connsiteY2" fmla="*/ 88490 h 240188"/>
              <a:gd name="connsiteX3" fmla="*/ 75849 w 1023959"/>
              <a:gd name="connsiteY3" fmla="*/ 105345 h 240188"/>
              <a:gd name="connsiteX4" fmla="*/ 101132 w 1023959"/>
              <a:gd name="connsiteY4" fmla="*/ 117987 h 240188"/>
              <a:gd name="connsiteX5" fmla="*/ 117987 w 1023959"/>
              <a:gd name="connsiteY5" fmla="*/ 130628 h 240188"/>
              <a:gd name="connsiteX6" fmla="*/ 143270 w 1023959"/>
              <a:gd name="connsiteY6" fmla="*/ 143270 h 240188"/>
              <a:gd name="connsiteX7" fmla="*/ 168553 w 1023959"/>
              <a:gd name="connsiteY7" fmla="*/ 160125 h 240188"/>
              <a:gd name="connsiteX8" fmla="*/ 189622 w 1023959"/>
              <a:gd name="connsiteY8" fmla="*/ 168553 h 240188"/>
              <a:gd name="connsiteX9" fmla="*/ 240188 w 1023959"/>
              <a:gd name="connsiteY9" fmla="*/ 185408 h 240188"/>
              <a:gd name="connsiteX10" fmla="*/ 311823 w 1023959"/>
              <a:gd name="connsiteY10" fmla="*/ 206477 h 240188"/>
              <a:gd name="connsiteX11" fmla="*/ 345534 w 1023959"/>
              <a:gd name="connsiteY11" fmla="*/ 219119 h 240188"/>
              <a:gd name="connsiteX12" fmla="*/ 391886 w 1023959"/>
              <a:gd name="connsiteY12" fmla="*/ 223332 h 240188"/>
              <a:gd name="connsiteX13" fmla="*/ 434024 w 1023959"/>
              <a:gd name="connsiteY13" fmla="*/ 227546 h 240188"/>
              <a:gd name="connsiteX14" fmla="*/ 467734 w 1023959"/>
              <a:gd name="connsiteY14" fmla="*/ 235974 h 240188"/>
              <a:gd name="connsiteX15" fmla="*/ 497231 w 1023959"/>
              <a:gd name="connsiteY15" fmla="*/ 240188 h 240188"/>
              <a:gd name="connsiteX16" fmla="*/ 809054 w 1023959"/>
              <a:gd name="connsiteY16" fmla="*/ 235974 h 240188"/>
              <a:gd name="connsiteX17" fmla="*/ 846979 w 1023959"/>
              <a:gd name="connsiteY17" fmla="*/ 227546 h 240188"/>
              <a:gd name="connsiteX18" fmla="*/ 884903 w 1023959"/>
              <a:gd name="connsiteY18" fmla="*/ 210691 h 240188"/>
              <a:gd name="connsiteX19" fmla="*/ 897545 w 1023959"/>
              <a:gd name="connsiteY19" fmla="*/ 202263 h 240188"/>
              <a:gd name="connsiteX20" fmla="*/ 927041 w 1023959"/>
              <a:gd name="connsiteY20" fmla="*/ 185408 h 240188"/>
              <a:gd name="connsiteX21" fmla="*/ 977607 w 1023959"/>
              <a:gd name="connsiteY21" fmla="*/ 151697 h 240188"/>
              <a:gd name="connsiteX22" fmla="*/ 998676 w 1023959"/>
              <a:gd name="connsiteY22" fmla="*/ 130628 h 240188"/>
              <a:gd name="connsiteX23" fmla="*/ 1023959 w 1023959"/>
              <a:gd name="connsiteY23" fmla="*/ 58993 h 240188"/>
              <a:gd name="connsiteX24" fmla="*/ 1015532 w 1023959"/>
              <a:gd name="connsiteY24" fmla="*/ 25283 h 240188"/>
              <a:gd name="connsiteX25" fmla="*/ 998676 w 1023959"/>
              <a:gd name="connsiteY25" fmla="*/ 8427 h 240188"/>
              <a:gd name="connsiteX26" fmla="*/ 952324 w 1023959"/>
              <a:gd name="connsiteY26" fmla="*/ 0 h 240188"/>
              <a:gd name="connsiteX27" fmla="*/ 733205 w 1023959"/>
              <a:gd name="connsiteY27" fmla="*/ 8427 h 240188"/>
              <a:gd name="connsiteX28" fmla="*/ 661570 w 1023959"/>
              <a:gd name="connsiteY28" fmla="*/ 16855 h 240188"/>
              <a:gd name="connsiteX29" fmla="*/ 581508 w 1023959"/>
              <a:gd name="connsiteY29" fmla="*/ 25283 h 240188"/>
              <a:gd name="connsiteX30" fmla="*/ 223333 w 1023959"/>
              <a:gd name="connsiteY30" fmla="*/ 21069 h 240188"/>
              <a:gd name="connsiteX31" fmla="*/ 168553 w 1023959"/>
              <a:gd name="connsiteY31" fmla="*/ 12641 h 240188"/>
              <a:gd name="connsiteX32" fmla="*/ 117987 w 1023959"/>
              <a:gd name="connsiteY32" fmla="*/ 8427 h 240188"/>
              <a:gd name="connsiteX33" fmla="*/ 58993 w 1023959"/>
              <a:gd name="connsiteY33" fmla="*/ 0 h 240188"/>
              <a:gd name="connsiteX34" fmla="*/ 33710 w 1023959"/>
              <a:gd name="connsiteY34" fmla="*/ 4214 h 240188"/>
              <a:gd name="connsiteX35" fmla="*/ 0 w 1023959"/>
              <a:gd name="connsiteY35" fmla="*/ 42138 h 240188"/>
              <a:gd name="connsiteX36" fmla="*/ 8428 w 1023959"/>
              <a:gd name="connsiteY36" fmla="*/ 63207 h 240188"/>
              <a:gd name="connsiteX37" fmla="*/ 4214 w 1023959"/>
              <a:gd name="connsiteY37" fmla="*/ 54779 h 240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23959" h="240188">
                <a:moveTo>
                  <a:pt x="4214" y="54779"/>
                </a:moveTo>
                <a:cubicBezTo>
                  <a:pt x="7023" y="54779"/>
                  <a:pt x="18671" y="59533"/>
                  <a:pt x="25283" y="63207"/>
                </a:cubicBezTo>
                <a:cubicBezTo>
                  <a:pt x="41859" y="72416"/>
                  <a:pt x="41454" y="76830"/>
                  <a:pt x="54780" y="88490"/>
                </a:cubicBezTo>
                <a:cubicBezTo>
                  <a:pt x="61549" y="94412"/>
                  <a:pt x="68261" y="100516"/>
                  <a:pt x="75849" y="105345"/>
                </a:cubicBezTo>
                <a:cubicBezTo>
                  <a:pt x="83798" y="110404"/>
                  <a:pt x="93052" y="113139"/>
                  <a:pt x="101132" y="117987"/>
                </a:cubicBezTo>
                <a:cubicBezTo>
                  <a:pt x="107154" y="121600"/>
                  <a:pt x="111965" y="127015"/>
                  <a:pt x="117987" y="130628"/>
                </a:cubicBezTo>
                <a:cubicBezTo>
                  <a:pt x="126067" y="135476"/>
                  <a:pt x="135131" y="138522"/>
                  <a:pt x="143270" y="143270"/>
                </a:cubicBezTo>
                <a:cubicBezTo>
                  <a:pt x="152019" y="148374"/>
                  <a:pt x="159661" y="155275"/>
                  <a:pt x="168553" y="160125"/>
                </a:cubicBezTo>
                <a:cubicBezTo>
                  <a:pt x="175193" y="163747"/>
                  <a:pt x="182489" y="166036"/>
                  <a:pt x="189622" y="168553"/>
                </a:cubicBezTo>
                <a:cubicBezTo>
                  <a:pt x="206376" y="174466"/>
                  <a:pt x="223952" y="178192"/>
                  <a:pt x="240188" y="185408"/>
                </a:cubicBezTo>
                <a:cubicBezTo>
                  <a:pt x="288460" y="206862"/>
                  <a:pt x="264385" y="200547"/>
                  <a:pt x="311823" y="206477"/>
                </a:cubicBezTo>
                <a:cubicBezTo>
                  <a:pt x="323060" y="210691"/>
                  <a:pt x="333790" y="216647"/>
                  <a:pt x="345534" y="219119"/>
                </a:cubicBezTo>
                <a:cubicBezTo>
                  <a:pt x="360716" y="222315"/>
                  <a:pt x="376442" y="221861"/>
                  <a:pt x="391886" y="223332"/>
                </a:cubicBezTo>
                <a:lnTo>
                  <a:pt x="434024" y="227546"/>
                </a:lnTo>
                <a:cubicBezTo>
                  <a:pt x="445261" y="230355"/>
                  <a:pt x="456376" y="233702"/>
                  <a:pt x="467734" y="235974"/>
                </a:cubicBezTo>
                <a:cubicBezTo>
                  <a:pt x="477473" y="237922"/>
                  <a:pt x="487299" y="240188"/>
                  <a:pt x="497231" y="240188"/>
                </a:cubicBezTo>
                <a:cubicBezTo>
                  <a:pt x="601181" y="240188"/>
                  <a:pt x="705113" y="237379"/>
                  <a:pt x="809054" y="235974"/>
                </a:cubicBezTo>
                <a:cubicBezTo>
                  <a:pt x="812386" y="235308"/>
                  <a:pt x="842110" y="229710"/>
                  <a:pt x="846979" y="227546"/>
                </a:cubicBezTo>
                <a:cubicBezTo>
                  <a:pt x="893845" y="206718"/>
                  <a:pt x="845373" y="220574"/>
                  <a:pt x="884903" y="210691"/>
                </a:cubicBezTo>
                <a:cubicBezTo>
                  <a:pt x="889117" y="207882"/>
                  <a:pt x="893202" y="204869"/>
                  <a:pt x="897545" y="202263"/>
                </a:cubicBezTo>
                <a:cubicBezTo>
                  <a:pt x="907255" y="196437"/>
                  <a:pt x="917730" y="191854"/>
                  <a:pt x="927041" y="185408"/>
                </a:cubicBezTo>
                <a:cubicBezTo>
                  <a:pt x="983413" y="146381"/>
                  <a:pt x="922027" y="179488"/>
                  <a:pt x="977607" y="151697"/>
                </a:cubicBezTo>
                <a:cubicBezTo>
                  <a:pt x="993627" y="103642"/>
                  <a:pt x="963962" y="182699"/>
                  <a:pt x="998676" y="130628"/>
                </a:cubicBezTo>
                <a:cubicBezTo>
                  <a:pt x="1009006" y="115134"/>
                  <a:pt x="1018355" y="78609"/>
                  <a:pt x="1023959" y="58993"/>
                </a:cubicBezTo>
                <a:cubicBezTo>
                  <a:pt x="1021150" y="47756"/>
                  <a:pt x="1023722" y="33473"/>
                  <a:pt x="1015532" y="25283"/>
                </a:cubicBezTo>
                <a:cubicBezTo>
                  <a:pt x="1009913" y="19664"/>
                  <a:pt x="1005622" y="12286"/>
                  <a:pt x="998676" y="8427"/>
                </a:cubicBezTo>
                <a:cubicBezTo>
                  <a:pt x="996155" y="7027"/>
                  <a:pt x="952550" y="38"/>
                  <a:pt x="952324" y="0"/>
                </a:cubicBezTo>
                <a:lnTo>
                  <a:pt x="733205" y="8427"/>
                </a:lnTo>
                <a:cubicBezTo>
                  <a:pt x="709237" y="10319"/>
                  <a:pt x="685466" y="14200"/>
                  <a:pt x="661570" y="16855"/>
                </a:cubicBezTo>
                <a:lnTo>
                  <a:pt x="581508" y="25283"/>
                </a:lnTo>
                <a:lnTo>
                  <a:pt x="223333" y="21069"/>
                </a:lnTo>
                <a:cubicBezTo>
                  <a:pt x="140207" y="19300"/>
                  <a:pt x="215707" y="18536"/>
                  <a:pt x="168553" y="12641"/>
                </a:cubicBezTo>
                <a:cubicBezTo>
                  <a:pt x="151770" y="10543"/>
                  <a:pt x="134789" y="10366"/>
                  <a:pt x="117987" y="8427"/>
                </a:cubicBezTo>
                <a:cubicBezTo>
                  <a:pt x="98254" y="6150"/>
                  <a:pt x="58993" y="0"/>
                  <a:pt x="58993" y="0"/>
                </a:cubicBezTo>
                <a:cubicBezTo>
                  <a:pt x="50565" y="1405"/>
                  <a:pt x="41211" y="123"/>
                  <a:pt x="33710" y="4214"/>
                </a:cubicBezTo>
                <a:cubicBezTo>
                  <a:pt x="22695" y="10222"/>
                  <a:pt x="7980" y="31498"/>
                  <a:pt x="0" y="42138"/>
                </a:cubicBezTo>
                <a:cubicBezTo>
                  <a:pt x="2809" y="49161"/>
                  <a:pt x="4755" y="56595"/>
                  <a:pt x="8428" y="63207"/>
                </a:cubicBezTo>
                <a:cubicBezTo>
                  <a:pt x="11839" y="69346"/>
                  <a:pt x="1405" y="54779"/>
                  <a:pt x="4214" y="54779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Freihandform: Form 20">
            <a:hlinkClick r:id="" action="ppaction://macro?name=FalschGeklickt"/>
            <a:extLst>
              <a:ext uri="{FF2B5EF4-FFF2-40B4-BE49-F238E27FC236}">
                <a16:creationId xmlns:a16="http://schemas.microsoft.com/office/drawing/2014/main" id="{59B51D6B-D8C5-A051-1340-5A17CF16E483}"/>
              </a:ext>
            </a:extLst>
          </p:cNvPr>
          <p:cNvSpPr/>
          <p:nvPr/>
        </p:nvSpPr>
        <p:spPr>
          <a:xfrm>
            <a:off x="2906474" y="5861430"/>
            <a:ext cx="726201" cy="1032388"/>
          </a:xfrm>
          <a:custGeom>
            <a:avLst/>
            <a:gdLst>
              <a:gd name="connsiteX0" fmla="*/ 658422 w 726201"/>
              <a:gd name="connsiteY0" fmla="*/ 105346 h 1032388"/>
              <a:gd name="connsiteX1" fmla="*/ 637353 w 726201"/>
              <a:gd name="connsiteY1" fmla="*/ 88491 h 1032388"/>
              <a:gd name="connsiteX2" fmla="*/ 616284 w 726201"/>
              <a:gd name="connsiteY2" fmla="*/ 75849 h 1032388"/>
              <a:gd name="connsiteX3" fmla="*/ 603642 w 726201"/>
              <a:gd name="connsiteY3" fmla="*/ 63208 h 1032388"/>
              <a:gd name="connsiteX4" fmla="*/ 591001 w 726201"/>
              <a:gd name="connsiteY4" fmla="*/ 58994 h 1032388"/>
              <a:gd name="connsiteX5" fmla="*/ 557290 w 726201"/>
              <a:gd name="connsiteY5" fmla="*/ 42139 h 1032388"/>
              <a:gd name="connsiteX6" fmla="*/ 532007 w 726201"/>
              <a:gd name="connsiteY6" fmla="*/ 33711 h 1032388"/>
              <a:gd name="connsiteX7" fmla="*/ 515152 w 726201"/>
              <a:gd name="connsiteY7" fmla="*/ 25283 h 1032388"/>
              <a:gd name="connsiteX8" fmla="*/ 498297 w 726201"/>
              <a:gd name="connsiteY8" fmla="*/ 12642 h 1032388"/>
              <a:gd name="connsiteX9" fmla="*/ 485655 w 726201"/>
              <a:gd name="connsiteY9" fmla="*/ 8428 h 1032388"/>
              <a:gd name="connsiteX10" fmla="*/ 468800 w 726201"/>
              <a:gd name="connsiteY10" fmla="*/ 0 h 1032388"/>
              <a:gd name="connsiteX11" fmla="*/ 388737 w 726201"/>
              <a:gd name="connsiteY11" fmla="*/ 4214 h 1032388"/>
              <a:gd name="connsiteX12" fmla="*/ 350813 w 726201"/>
              <a:gd name="connsiteY12" fmla="*/ 12642 h 1032388"/>
              <a:gd name="connsiteX13" fmla="*/ 333957 w 726201"/>
              <a:gd name="connsiteY13" fmla="*/ 42139 h 1032388"/>
              <a:gd name="connsiteX14" fmla="*/ 359240 w 726201"/>
              <a:gd name="connsiteY14" fmla="*/ 84277 h 1032388"/>
              <a:gd name="connsiteX15" fmla="*/ 371882 w 726201"/>
              <a:gd name="connsiteY15" fmla="*/ 88491 h 1032388"/>
              <a:gd name="connsiteX16" fmla="*/ 401379 w 726201"/>
              <a:gd name="connsiteY16" fmla="*/ 117988 h 1032388"/>
              <a:gd name="connsiteX17" fmla="*/ 414020 w 726201"/>
              <a:gd name="connsiteY17" fmla="*/ 122201 h 1032388"/>
              <a:gd name="connsiteX18" fmla="*/ 426661 w 726201"/>
              <a:gd name="connsiteY18" fmla="*/ 134843 h 1032388"/>
              <a:gd name="connsiteX19" fmla="*/ 443517 w 726201"/>
              <a:gd name="connsiteY19" fmla="*/ 147484 h 1032388"/>
              <a:gd name="connsiteX20" fmla="*/ 451944 w 726201"/>
              <a:gd name="connsiteY20" fmla="*/ 160126 h 1032388"/>
              <a:gd name="connsiteX21" fmla="*/ 468800 w 726201"/>
              <a:gd name="connsiteY21" fmla="*/ 164340 h 1032388"/>
              <a:gd name="connsiteX22" fmla="*/ 477227 w 726201"/>
              <a:gd name="connsiteY22" fmla="*/ 176981 h 1032388"/>
              <a:gd name="connsiteX23" fmla="*/ 489869 w 726201"/>
              <a:gd name="connsiteY23" fmla="*/ 193836 h 1032388"/>
              <a:gd name="connsiteX24" fmla="*/ 502510 w 726201"/>
              <a:gd name="connsiteY24" fmla="*/ 231761 h 1032388"/>
              <a:gd name="connsiteX25" fmla="*/ 498297 w 726201"/>
              <a:gd name="connsiteY25" fmla="*/ 282327 h 1032388"/>
              <a:gd name="connsiteX26" fmla="*/ 485655 w 726201"/>
              <a:gd name="connsiteY26" fmla="*/ 294968 h 1032388"/>
              <a:gd name="connsiteX27" fmla="*/ 481441 w 726201"/>
              <a:gd name="connsiteY27" fmla="*/ 311823 h 1032388"/>
              <a:gd name="connsiteX28" fmla="*/ 460372 w 726201"/>
              <a:gd name="connsiteY28" fmla="*/ 341320 h 1032388"/>
              <a:gd name="connsiteX29" fmla="*/ 447731 w 726201"/>
              <a:gd name="connsiteY29" fmla="*/ 370817 h 1032388"/>
              <a:gd name="connsiteX30" fmla="*/ 435089 w 726201"/>
              <a:gd name="connsiteY30" fmla="*/ 391886 h 1032388"/>
              <a:gd name="connsiteX31" fmla="*/ 426661 w 726201"/>
              <a:gd name="connsiteY31" fmla="*/ 417169 h 1032388"/>
              <a:gd name="connsiteX32" fmla="*/ 414020 w 726201"/>
              <a:gd name="connsiteY32" fmla="*/ 429811 h 1032388"/>
              <a:gd name="connsiteX33" fmla="*/ 405592 w 726201"/>
              <a:gd name="connsiteY33" fmla="*/ 446666 h 1032388"/>
              <a:gd name="connsiteX34" fmla="*/ 392951 w 726201"/>
              <a:gd name="connsiteY34" fmla="*/ 455094 h 1032388"/>
              <a:gd name="connsiteX35" fmla="*/ 363454 w 726201"/>
              <a:gd name="connsiteY35" fmla="*/ 480376 h 1032388"/>
              <a:gd name="connsiteX36" fmla="*/ 350813 w 726201"/>
              <a:gd name="connsiteY36" fmla="*/ 497232 h 1032388"/>
              <a:gd name="connsiteX37" fmla="*/ 338171 w 726201"/>
              <a:gd name="connsiteY37" fmla="*/ 509873 h 1032388"/>
              <a:gd name="connsiteX38" fmla="*/ 321316 w 726201"/>
              <a:gd name="connsiteY38" fmla="*/ 539370 h 1032388"/>
              <a:gd name="connsiteX39" fmla="*/ 308674 w 726201"/>
              <a:gd name="connsiteY39" fmla="*/ 547798 h 1032388"/>
              <a:gd name="connsiteX40" fmla="*/ 291819 w 726201"/>
              <a:gd name="connsiteY40" fmla="*/ 564653 h 1032388"/>
              <a:gd name="connsiteX41" fmla="*/ 258108 w 726201"/>
              <a:gd name="connsiteY41" fmla="*/ 606791 h 1032388"/>
              <a:gd name="connsiteX42" fmla="*/ 232826 w 726201"/>
              <a:gd name="connsiteY42" fmla="*/ 623646 h 1032388"/>
              <a:gd name="connsiteX43" fmla="*/ 207543 w 726201"/>
              <a:gd name="connsiteY43" fmla="*/ 653143 h 1032388"/>
              <a:gd name="connsiteX44" fmla="*/ 194901 w 726201"/>
              <a:gd name="connsiteY44" fmla="*/ 661571 h 1032388"/>
              <a:gd name="connsiteX45" fmla="*/ 173832 w 726201"/>
              <a:gd name="connsiteY45" fmla="*/ 682640 h 1032388"/>
              <a:gd name="connsiteX46" fmla="*/ 161191 w 726201"/>
              <a:gd name="connsiteY46" fmla="*/ 699495 h 1032388"/>
              <a:gd name="connsiteX47" fmla="*/ 148549 w 726201"/>
              <a:gd name="connsiteY47" fmla="*/ 707923 h 1032388"/>
              <a:gd name="connsiteX48" fmla="*/ 119052 w 726201"/>
              <a:gd name="connsiteY48" fmla="*/ 737420 h 1032388"/>
              <a:gd name="connsiteX49" fmla="*/ 110625 w 726201"/>
              <a:gd name="connsiteY49" fmla="*/ 750061 h 1032388"/>
              <a:gd name="connsiteX50" fmla="*/ 81128 w 726201"/>
              <a:gd name="connsiteY50" fmla="*/ 779558 h 1032388"/>
              <a:gd name="connsiteX51" fmla="*/ 72700 w 726201"/>
              <a:gd name="connsiteY51" fmla="*/ 792199 h 1032388"/>
              <a:gd name="connsiteX52" fmla="*/ 60059 w 726201"/>
              <a:gd name="connsiteY52" fmla="*/ 809055 h 1032388"/>
              <a:gd name="connsiteX53" fmla="*/ 51631 w 726201"/>
              <a:gd name="connsiteY53" fmla="*/ 851193 h 1032388"/>
              <a:gd name="connsiteX54" fmla="*/ 34776 w 726201"/>
              <a:gd name="connsiteY54" fmla="*/ 897545 h 1032388"/>
              <a:gd name="connsiteX55" fmla="*/ 30562 w 726201"/>
              <a:gd name="connsiteY55" fmla="*/ 918614 h 1032388"/>
              <a:gd name="connsiteX56" fmla="*/ 9493 w 726201"/>
              <a:gd name="connsiteY56" fmla="*/ 948111 h 1032388"/>
              <a:gd name="connsiteX57" fmla="*/ 5279 w 726201"/>
              <a:gd name="connsiteY57" fmla="*/ 977608 h 1032388"/>
              <a:gd name="connsiteX58" fmla="*/ 1065 w 726201"/>
              <a:gd name="connsiteY58" fmla="*/ 990249 h 1032388"/>
              <a:gd name="connsiteX59" fmla="*/ 30562 w 726201"/>
              <a:gd name="connsiteY59" fmla="*/ 994463 h 1032388"/>
              <a:gd name="connsiteX60" fmla="*/ 55845 w 726201"/>
              <a:gd name="connsiteY60" fmla="*/ 1002891 h 1032388"/>
              <a:gd name="connsiteX61" fmla="*/ 72700 w 726201"/>
              <a:gd name="connsiteY61" fmla="*/ 1011318 h 1032388"/>
              <a:gd name="connsiteX62" fmla="*/ 190687 w 726201"/>
              <a:gd name="connsiteY62" fmla="*/ 1019746 h 1032388"/>
              <a:gd name="connsiteX63" fmla="*/ 215970 w 726201"/>
              <a:gd name="connsiteY63" fmla="*/ 1023960 h 1032388"/>
              <a:gd name="connsiteX64" fmla="*/ 253895 w 726201"/>
              <a:gd name="connsiteY64" fmla="*/ 1028174 h 1032388"/>
              <a:gd name="connsiteX65" fmla="*/ 270750 w 726201"/>
              <a:gd name="connsiteY65" fmla="*/ 1032388 h 1032388"/>
              <a:gd name="connsiteX66" fmla="*/ 329744 w 726201"/>
              <a:gd name="connsiteY66" fmla="*/ 1028174 h 1032388"/>
              <a:gd name="connsiteX67" fmla="*/ 346599 w 726201"/>
              <a:gd name="connsiteY67" fmla="*/ 1023960 h 1032388"/>
              <a:gd name="connsiteX68" fmla="*/ 355026 w 726201"/>
              <a:gd name="connsiteY68" fmla="*/ 1011318 h 1032388"/>
              <a:gd name="connsiteX69" fmla="*/ 363454 w 726201"/>
              <a:gd name="connsiteY69" fmla="*/ 981822 h 1032388"/>
              <a:gd name="connsiteX70" fmla="*/ 380309 w 726201"/>
              <a:gd name="connsiteY70" fmla="*/ 948111 h 1032388"/>
              <a:gd name="connsiteX71" fmla="*/ 405592 w 726201"/>
              <a:gd name="connsiteY71" fmla="*/ 927042 h 1032388"/>
              <a:gd name="connsiteX72" fmla="*/ 418234 w 726201"/>
              <a:gd name="connsiteY72" fmla="*/ 893331 h 1032388"/>
              <a:gd name="connsiteX73" fmla="*/ 451944 w 726201"/>
              <a:gd name="connsiteY73" fmla="*/ 855407 h 1032388"/>
              <a:gd name="connsiteX74" fmla="*/ 456158 w 726201"/>
              <a:gd name="connsiteY74" fmla="*/ 842765 h 1032388"/>
              <a:gd name="connsiteX75" fmla="*/ 477227 w 726201"/>
              <a:gd name="connsiteY75" fmla="*/ 804841 h 1032388"/>
              <a:gd name="connsiteX76" fmla="*/ 481441 w 726201"/>
              <a:gd name="connsiteY76" fmla="*/ 792199 h 1032388"/>
              <a:gd name="connsiteX77" fmla="*/ 502510 w 726201"/>
              <a:gd name="connsiteY77" fmla="*/ 766917 h 1032388"/>
              <a:gd name="connsiteX78" fmla="*/ 519366 w 726201"/>
              <a:gd name="connsiteY78" fmla="*/ 745847 h 1032388"/>
              <a:gd name="connsiteX79" fmla="*/ 553076 w 726201"/>
              <a:gd name="connsiteY79" fmla="*/ 707923 h 1032388"/>
              <a:gd name="connsiteX80" fmla="*/ 574145 w 726201"/>
              <a:gd name="connsiteY80" fmla="*/ 678426 h 1032388"/>
              <a:gd name="connsiteX81" fmla="*/ 578359 w 726201"/>
              <a:gd name="connsiteY81" fmla="*/ 665785 h 1032388"/>
              <a:gd name="connsiteX82" fmla="*/ 595214 w 726201"/>
              <a:gd name="connsiteY82" fmla="*/ 648929 h 1032388"/>
              <a:gd name="connsiteX83" fmla="*/ 603642 w 726201"/>
              <a:gd name="connsiteY83" fmla="*/ 636288 h 1032388"/>
              <a:gd name="connsiteX84" fmla="*/ 616284 w 726201"/>
              <a:gd name="connsiteY84" fmla="*/ 623646 h 1032388"/>
              <a:gd name="connsiteX85" fmla="*/ 628925 w 726201"/>
              <a:gd name="connsiteY85" fmla="*/ 602577 h 1032388"/>
              <a:gd name="connsiteX86" fmla="*/ 645780 w 726201"/>
              <a:gd name="connsiteY86" fmla="*/ 585722 h 1032388"/>
              <a:gd name="connsiteX87" fmla="*/ 654208 w 726201"/>
              <a:gd name="connsiteY87" fmla="*/ 573081 h 1032388"/>
              <a:gd name="connsiteX88" fmla="*/ 679491 w 726201"/>
              <a:gd name="connsiteY88" fmla="*/ 530942 h 1032388"/>
              <a:gd name="connsiteX89" fmla="*/ 700560 w 726201"/>
              <a:gd name="connsiteY89" fmla="*/ 501446 h 1032388"/>
              <a:gd name="connsiteX90" fmla="*/ 717415 w 726201"/>
              <a:gd name="connsiteY90" fmla="*/ 455094 h 1032388"/>
              <a:gd name="connsiteX91" fmla="*/ 725843 w 726201"/>
              <a:gd name="connsiteY91" fmla="*/ 240188 h 1032388"/>
              <a:gd name="connsiteX92" fmla="*/ 717415 w 726201"/>
              <a:gd name="connsiteY92" fmla="*/ 151698 h 1032388"/>
              <a:gd name="connsiteX93" fmla="*/ 692132 w 726201"/>
              <a:gd name="connsiteY93" fmla="*/ 122201 h 1032388"/>
              <a:gd name="connsiteX94" fmla="*/ 658422 w 726201"/>
              <a:gd name="connsiteY94" fmla="*/ 105346 h 1032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26201" h="1032388">
                <a:moveTo>
                  <a:pt x="658422" y="105346"/>
                </a:moveTo>
                <a:cubicBezTo>
                  <a:pt x="649292" y="99728"/>
                  <a:pt x="644721" y="93649"/>
                  <a:pt x="637353" y="88491"/>
                </a:cubicBezTo>
                <a:cubicBezTo>
                  <a:pt x="630643" y="83794"/>
                  <a:pt x="622836" y="80763"/>
                  <a:pt x="616284" y="75849"/>
                </a:cubicBezTo>
                <a:cubicBezTo>
                  <a:pt x="611517" y="72273"/>
                  <a:pt x="608600" y="66514"/>
                  <a:pt x="603642" y="63208"/>
                </a:cubicBezTo>
                <a:cubicBezTo>
                  <a:pt x="599946" y="60744"/>
                  <a:pt x="595045" y="60832"/>
                  <a:pt x="591001" y="58994"/>
                </a:cubicBezTo>
                <a:cubicBezTo>
                  <a:pt x="579564" y="53795"/>
                  <a:pt x="569209" y="46112"/>
                  <a:pt x="557290" y="42139"/>
                </a:cubicBezTo>
                <a:cubicBezTo>
                  <a:pt x="548862" y="39330"/>
                  <a:pt x="539953" y="37684"/>
                  <a:pt x="532007" y="33711"/>
                </a:cubicBezTo>
                <a:cubicBezTo>
                  <a:pt x="526389" y="30902"/>
                  <a:pt x="520479" y="28612"/>
                  <a:pt x="515152" y="25283"/>
                </a:cubicBezTo>
                <a:cubicBezTo>
                  <a:pt x="509197" y="21561"/>
                  <a:pt x="504395" y="16126"/>
                  <a:pt x="498297" y="12642"/>
                </a:cubicBezTo>
                <a:cubicBezTo>
                  <a:pt x="494440" y="10438"/>
                  <a:pt x="489738" y="10178"/>
                  <a:pt x="485655" y="8428"/>
                </a:cubicBezTo>
                <a:cubicBezTo>
                  <a:pt x="479881" y="5954"/>
                  <a:pt x="474418" y="2809"/>
                  <a:pt x="468800" y="0"/>
                </a:cubicBezTo>
                <a:cubicBezTo>
                  <a:pt x="442112" y="1405"/>
                  <a:pt x="415369" y="1995"/>
                  <a:pt x="388737" y="4214"/>
                </a:cubicBezTo>
                <a:cubicBezTo>
                  <a:pt x="380712" y="4883"/>
                  <a:pt x="359477" y="10476"/>
                  <a:pt x="350813" y="12642"/>
                </a:cubicBezTo>
                <a:cubicBezTo>
                  <a:pt x="347521" y="17580"/>
                  <a:pt x="333957" y="36791"/>
                  <a:pt x="333957" y="42139"/>
                </a:cubicBezTo>
                <a:cubicBezTo>
                  <a:pt x="333957" y="54341"/>
                  <a:pt x="351653" y="77774"/>
                  <a:pt x="359240" y="84277"/>
                </a:cubicBezTo>
                <a:cubicBezTo>
                  <a:pt x="362613" y="87168"/>
                  <a:pt x="367668" y="87086"/>
                  <a:pt x="371882" y="88491"/>
                </a:cubicBezTo>
                <a:cubicBezTo>
                  <a:pt x="382480" y="104389"/>
                  <a:pt x="381359" y="105476"/>
                  <a:pt x="401379" y="117988"/>
                </a:cubicBezTo>
                <a:cubicBezTo>
                  <a:pt x="405145" y="120342"/>
                  <a:pt x="409806" y="120797"/>
                  <a:pt x="414020" y="122201"/>
                </a:cubicBezTo>
                <a:cubicBezTo>
                  <a:pt x="418234" y="126415"/>
                  <a:pt x="422136" y="130965"/>
                  <a:pt x="426661" y="134843"/>
                </a:cubicBezTo>
                <a:cubicBezTo>
                  <a:pt x="431993" y="139414"/>
                  <a:pt x="438551" y="142518"/>
                  <a:pt x="443517" y="147484"/>
                </a:cubicBezTo>
                <a:cubicBezTo>
                  <a:pt x="447098" y="151065"/>
                  <a:pt x="447730" y="157317"/>
                  <a:pt x="451944" y="160126"/>
                </a:cubicBezTo>
                <a:cubicBezTo>
                  <a:pt x="456763" y="163339"/>
                  <a:pt x="463181" y="162935"/>
                  <a:pt x="468800" y="164340"/>
                </a:cubicBezTo>
                <a:cubicBezTo>
                  <a:pt x="471609" y="168554"/>
                  <a:pt x="474283" y="172860"/>
                  <a:pt x="477227" y="176981"/>
                </a:cubicBezTo>
                <a:cubicBezTo>
                  <a:pt x="481309" y="182696"/>
                  <a:pt x="486926" y="187459"/>
                  <a:pt x="489869" y="193836"/>
                </a:cubicBezTo>
                <a:cubicBezTo>
                  <a:pt x="495453" y="205935"/>
                  <a:pt x="502510" y="231761"/>
                  <a:pt x="502510" y="231761"/>
                </a:cubicBezTo>
                <a:cubicBezTo>
                  <a:pt x="501106" y="248616"/>
                  <a:pt x="502655" y="265984"/>
                  <a:pt x="498297" y="282327"/>
                </a:cubicBezTo>
                <a:cubicBezTo>
                  <a:pt x="496762" y="288085"/>
                  <a:pt x="488612" y="289794"/>
                  <a:pt x="485655" y="294968"/>
                </a:cubicBezTo>
                <a:cubicBezTo>
                  <a:pt x="482782" y="299996"/>
                  <a:pt x="483474" y="306400"/>
                  <a:pt x="481441" y="311823"/>
                </a:cubicBezTo>
                <a:cubicBezTo>
                  <a:pt x="474785" y="329574"/>
                  <a:pt x="473248" y="328445"/>
                  <a:pt x="460372" y="341320"/>
                </a:cubicBezTo>
                <a:cubicBezTo>
                  <a:pt x="455400" y="356237"/>
                  <a:pt x="456408" y="355199"/>
                  <a:pt x="447731" y="370817"/>
                </a:cubicBezTo>
                <a:cubicBezTo>
                  <a:pt x="443753" y="377977"/>
                  <a:pt x="438478" y="384430"/>
                  <a:pt x="435089" y="391886"/>
                </a:cubicBezTo>
                <a:cubicBezTo>
                  <a:pt x="431413" y="399973"/>
                  <a:pt x="432942" y="410887"/>
                  <a:pt x="426661" y="417169"/>
                </a:cubicBezTo>
                <a:cubicBezTo>
                  <a:pt x="422447" y="421383"/>
                  <a:pt x="417484" y="424962"/>
                  <a:pt x="414020" y="429811"/>
                </a:cubicBezTo>
                <a:cubicBezTo>
                  <a:pt x="410369" y="434923"/>
                  <a:pt x="409613" y="441840"/>
                  <a:pt x="405592" y="446666"/>
                </a:cubicBezTo>
                <a:cubicBezTo>
                  <a:pt x="402350" y="450557"/>
                  <a:pt x="396532" y="451513"/>
                  <a:pt x="392951" y="455094"/>
                </a:cubicBezTo>
                <a:cubicBezTo>
                  <a:pt x="365962" y="482084"/>
                  <a:pt x="388263" y="472108"/>
                  <a:pt x="363454" y="480376"/>
                </a:cubicBezTo>
                <a:cubicBezTo>
                  <a:pt x="359240" y="485995"/>
                  <a:pt x="355384" y="491900"/>
                  <a:pt x="350813" y="497232"/>
                </a:cubicBezTo>
                <a:cubicBezTo>
                  <a:pt x="346935" y="501757"/>
                  <a:pt x="341635" y="505024"/>
                  <a:pt x="338171" y="509873"/>
                </a:cubicBezTo>
                <a:cubicBezTo>
                  <a:pt x="329903" y="521448"/>
                  <a:pt x="331274" y="529412"/>
                  <a:pt x="321316" y="539370"/>
                </a:cubicBezTo>
                <a:cubicBezTo>
                  <a:pt x="317735" y="542951"/>
                  <a:pt x="312519" y="544502"/>
                  <a:pt x="308674" y="547798"/>
                </a:cubicBezTo>
                <a:cubicBezTo>
                  <a:pt x="302641" y="552969"/>
                  <a:pt x="296990" y="558620"/>
                  <a:pt x="291819" y="564653"/>
                </a:cubicBezTo>
                <a:cubicBezTo>
                  <a:pt x="280113" y="578310"/>
                  <a:pt x="273075" y="596813"/>
                  <a:pt x="258108" y="606791"/>
                </a:cubicBezTo>
                <a:lnTo>
                  <a:pt x="232826" y="623646"/>
                </a:lnTo>
                <a:cubicBezTo>
                  <a:pt x="223526" y="636046"/>
                  <a:pt x="219281" y="643361"/>
                  <a:pt x="207543" y="653143"/>
                </a:cubicBezTo>
                <a:cubicBezTo>
                  <a:pt x="203652" y="656385"/>
                  <a:pt x="199115" y="658762"/>
                  <a:pt x="194901" y="661571"/>
                </a:cubicBezTo>
                <a:cubicBezTo>
                  <a:pt x="172424" y="695284"/>
                  <a:pt x="201926" y="654545"/>
                  <a:pt x="173832" y="682640"/>
                </a:cubicBezTo>
                <a:cubicBezTo>
                  <a:pt x="168866" y="687606"/>
                  <a:pt x="166157" y="694529"/>
                  <a:pt x="161191" y="699495"/>
                </a:cubicBezTo>
                <a:cubicBezTo>
                  <a:pt x="157610" y="703076"/>
                  <a:pt x="152313" y="704535"/>
                  <a:pt x="148549" y="707923"/>
                </a:cubicBezTo>
                <a:cubicBezTo>
                  <a:pt x="138213" y="717225"/>
                  <a:pt x="126765" y="725850"/>
                  <a:pt x="119052" y="737420"/>
                </a:cubicBezTo>
                <a:cubicBezTo>
                  <a:pt x="116243" y="741634"/>
                  <a:pt x="114013" y="746297"/>
                  <a:pt x="110625" y="750061"/>
                </a:cubicBezTo>
                <a:cubicBezTo>
                  <a:pt x="101323" y="760397"/>
                  <a:pt x="90430" y="769223"/>
                  <a:pt x="81128" y="779558"/>
                </a:cubicBezTo>
                <a:cubicBezTo>
                  <a:pt x="77740" y="783322"/>
                  <a:pt x="75644" y="788078"/>
                  <a:pt x="72700" y="792199"/>
                </a:cubicBezTo>
                <a:cubicBezTo>
                  <a:pt x="68618" y="797914"/>
                  <a:pt x="64273" y="803436"/>
                  <a:pt x="60059" y="809055"/>
                </a:cubicBezTo>
                <a:cubicBezTo>
                  <a:pt x="57250" y="823101"/>
                  <a:pt x="55105" y="837297"/>
                  <a:pt x="51631" y="851193"/>
                </a:cubicBezTo>
                <a:cubicBezTo>
                  <a:pt x="39826" y="898410"/>
                  <a:pt x="47341" y="855662"/>
                  <a:pt x="34776" y="897545"/>
                </a:cubicBezTo>
                <a:cubicBezTo>
                  <a:pt x="32718" y="904405"/>
                  <a:pt x="32827" y="911819"/>
                  <a:pt x="30562" y="918614"/>
                </a:cubicBezTo>
                <a:cubicBezTo>
                  <a:pt x="25015" y="935254"/>
                  <a:pt x="21315" y="936289"/>
                  <a:pt x="9493" y="948111"/>
                </a:cubicBezTo>
                <a:cubicBezTo>
                  <a:pt x="8088" y="957943"/>
                  <a:pt x="7227" y="967869"/>
                  <a:pt x="5279" y="977608"/>
                </a:cubicBezTo>
                <a:cubicBezTo>
                  <a:pt x="4408" y="981963"/>
                  <a:pt x="-2631" y="987785"/>
                  <a:pt x="1065" y="990249"/>
                </a:cubicBezTo>
                <a:cubicBezTo>
                  <a:pt x="9329" y="995758"/>
                  <a:pt x="20730" y="993058"/>
                  <a:pt x="30562" y="994463"/>
                </a:cubicBezTo>
                <a:cubicBezTo>
                  <a:pt x="38990" y="997272"/>
                  <a:pt x="47899" y="998918"/>
                  <a:pt x="55845" y="1002891"/>
                </a:cubicBezTo>
                <a:cubicBezTo>
                  <a:pt x="61463" y="1005700"/>
                  <a:pt x="66526" y="1010160"/>
                  <a:pt x="72700" y="1011318"/>
                </a:cubicBezTo>
                <a:cubicBezTo>
                  <a:pt x="84869" y="1013600"/>
                  <a:pt x="187378" y="1019539"/>
                  <a:pt x="190687" y="1019746"/>
                </a:cubicBezTo>
                <a:cubicBezTo>
                  <a:pt x="199115" y="1021151"/>
                  <a:pt x="207501" y="1022831"/>
                  <a:pt x="215970" y="1023960"/>
                </a:cubicBezTo>
                <a:cubicBezTo>
                  <a:pt x="228578" y="1025641"/>
                  <a:pt x="241323" y="1026240"/>
                  <a:pt x="253895" y="1028174"/>
                </a:cubicBezTo>
                <a:cubicBezTo>
                  <a:pt x="259619" y="1029055"/>
                  <a:pt x="265132" y="1030983"/>
                  <a:pt x="270750" y="1032388"/>
                </a:cubicBezTo>
                <a:cubicBezTo>
                  <a:pt x="290415" y="1030983"/>
                  <a:pt x="310150" y="1030351"/>
                  <a:pt x="329744" y="1028174"/>
                </a:cubicBezTo>
                <a:cubicBezTo>
                  <a:pt x="335500" y="1027534"/>
                  <a:pt x="341780" y="1027173"/>
                  <a:pt x="346599" y="1023960"/>
                </a:cubicBezTo>
                <a:cubicBezTo>
                  <a:pt x="350813" y="1021151"/>
                  <a:pt x="352217" y="1015532"/>
                  <a:pt x="355026" y="1011318"/>
                </a:cubicBezTo>
                <a:cubicBezTo>
                  <a:pt x="356815" y="1004164"/>
                  <a:pt x="360095" y="989212"/>
                  <a:pt x="363454" y="981822"/>
                </a:cubicBezTo>
                <a:cubicBezTo>
                  <a:pt x="368653" y="970385"/>
                  <a:pt x="371425" y="956994"/>
                  <a:pt x="380309" y="948111"/>
                </a:cubicBezTo>
                <a:cubicBezTo>
                  <a:pt x="396532" y="931889"/>
                  <a:pt x="387993" y="938776"/>
                  <a:pt x="405592" y="927042"/>
                </a:cubicBezTo>
                <a:cubicBezTo>
                  <a:pt x="408559" y="915174"/>
                  <a:pt x="410221" y="903347"/>
                  <a:pt x="418234" y="893331"/>
                </a:cubicBezTo>
                <a:cubicBezTo>
                  <a:pt x="433125" y="874717"/>
                  <a:pt x="442843" y="873610"/>
                  <a:pt x="451944" y="855407"/>
                </a:cubicBezTo>
                <a:cubicBezTo>
                  <a:pt x="453930" y="851434"/>
                  <a:pt x="454408" y="846848"/>
                  <a:pt x="456158" y="842765"/>
                </a:cubicBezTo>
                <a:cubicBezTo>
                  <a:pt x="468331" y="814363"/>
                  <a:pt x="461247" y="836801"/>
                  <a:pt x="477227" y="804841"/>
                </a:cubicBezTo>
                <a:cubicBezTo>
                  <a:pt x="479213" y="800868"/>
                  <a:pt x="479454" y="796172"/>
                  <a:pt x="481441" y="792199"/>
                </a:cubicBezTo>
                <a:cubicBezTo>
                  <a:pt x="487307" y="780468"/>
                  <a:pt x="493192" y="776235"/>
                  <a:pt x="502510" y="766917"/>
                </a:cubicBezTo>
                <a:cubicBezTo>
                  <a:pt x="512000" y="738448"/>
                  <a:pt x="498839" y="769307"/>
                  <a:pt x="519366" y="745847"/>
                </a:cubicBezTo>
                <a:cubicBezTo>
                  <a:pt x="558981" y="700573"/>
                  <a:pt x="515038" y="736451"/>
                  <a:pt x="553076" y="707923"/>
                </a:cubicBezTo>
                <a:cubicBezTo>
                  <a:pt x="582179" y="649720"/>
                  <a:pt x="539977" y="729680"/>
                  <a:pt x="574145" y="678426"/>
                </a:cubicBezTo>
                <a:cubicBezTo>
                  <a:pt x="576609" y="674730"/>
                  <a:pt x="575777" y="669399"/>
                  <a:pt x="578359" y="665785"/>
                </a:cubicBezTo>
                <a:cubicBezTo>
                  <a:pt x="582977" y="659319"/>
                  <a:pt x="590043" y="654962"/>
                  <a:pt x="595214" y="648929"/>
                </a:cubicBezTo>
                <a:cubicBezTo>
                  <a:pt x="598510" y="645084"/>
                  <a:pt x="600400" y="640178"/>
                  <a:pt x="603642" y="636288"/>
                </a:cubicBezTo>
                <a:cubicBezTo>
                  <a:pt x="607457" y="631710"/>
                  <a:pt x="612708" y="628414"/>
                  <a:pt x="616284" y="623646"/>
                </a:cubicBezTo>
                <a:cubicBezTo>
                  <a:pt x="621198" y="617094"/>
                  <a:pt x="623897" y="609042"/>
                  <a:pt x="628925" y="602577"/>
                </a:cubicBezTo>
                <a:cubicBezTo>
                  <a:pt x="633803" y="596305"/>
                  <a:pt x="640609" y="591755"/>
                  <a:pt x="645780" y="585722"/>
                </a:cubicBezTo>
                <a:cubicBezTo>
                  <a:pt x="649076" y="581877"/>
                  <a:pt x="651554" y="577394"/>
                  <a:pt x="654208" y="573081"/>
                </a:cubicBezTo>
                <a:cubicBezTo>
                  <a:pt x="662793" y="559130"/>
                  <a:pt x="669663" y="544047"/>
                  <a:pt x="679491" y="530942"/>
                </a:cubicBezTo>
                <a:cubicBezTo>
                  <a:pt x="682350" y="527130"/>
                  <a:pt x="697481" y="507603"/>
                  <a:pt x="700560" y="501446"/>
                </a:cubicBezTo>
                <a:cubicBezTo>
                  <a:pt x="706424" y="489719"/>
                  <a:pt x="713481" y="466895"/>
                  <a:pt x="717415" y="455094"/>
                </a:cubicBezTo>
                <a:cubicBezTo>
                  <a:pt x="728283" y="368149"/>
                  <a:pt x="725843" y="396887"/>
                  <a:pt x="725843" y="240188"/>
                </a:cubicBezTo>
                <a:cubicBezTo>
                  <a:pt x="725843" y="238491"/>
                  <a:pt x="728854" y="174577"/>
                  <a:pt x="717415" y="151698"/>
                </a:cubicBezTo>
                <a:cubicBezTo>
                  <a:pt x="709053" y="134973"/>
                  <a:pt x="707331" y="129800"/>
                  <a:pt x="692132" y="122201"/>
                </a:cubicBezTo>
                <a:cubicBezTo>
                  <a:pt x="688159" y="120215"/>
                  <a:pt x="667552" y="110964"/>
                  <a:pt x="658422" y="105346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Ellipse 22">
            <a:hlinkClick r:id="" action="ppaction://macro?name=FalschGeklickt"/>
            <a:extLst>
              <a:ext uri="{FF2B5EF4-FFF2-40B4-BE49-F238E27FC236}">
                <a16:creationId xmlns:a16="http://schemas.microsoft.com/office/drawing/2014/main" id="{057CCE2A-7FB1-0119-5340-DDB241599264}"/>
              </a:ext>
            </a:extLst>
          </p:cNvPr>
          <p:cNvSpPr/>
          <p:nvPr/>
        </p:nvSpPr>
        <p:spPr>
          <a:xfrm>
            <a:off x="1909088" y="3418567"/>
            <a:ext cx="652865" cy="616272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Ellipse 23">
            <a:hlinkClick r:id="" action="ppaction://macro?name=FalschGeklickt"/>
            <a:extLst>
              <a:ext uri="{FF2B5EF4-FFF2-40B4-BE49-F238E27FC236}">
                <a16:creationId xmlns:a16="http://schemas.microsoft.com/office/drawing/2014/main" id="{980CEC7F-D91C-2CB6-0DF1-A06C13EC4DA3}"/>
              </a:ext>
            </a:extLst>
          </p:cNvPr>
          <p:cNvSpPr/>
          <p:nvPr/>
        </p:nvSpPr>
        <p:spPr>
          <a:xfrm>
            <a:off x="2525542" y="2269099"/>
            <a:ext cx="1026065" cy="293505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Ellipse 24">
            <a:hlinkClick r:id="" action="ppaction://macro?name=FalschGeklickt"/>
            <a:extLst>
              <a:ext uri="{FF2B5EF4-FFF2-40B4-BE49-F238E27FC236}">
                <a16:creationId xmlns:a16="http://schemas.microsoft.com/office/drawing/2014/main" id="{354B4230-1554-4771-C2AC-9FCF175CC260}"/>
              </a:ext>
            </a:extLst>
          </p:cNvPr>
          <p:cNvSpPr/>
          <p:nvPr/>
        </p:nvSpPr>
        <p:spPr>
          <a:xfrm rot="6464720">
            <a:off x="3629159" y="3702021"/>
            <a:ext cx="1026065" cy="241701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Ellipse 25">
            <a:hlinkClick r:id="" action="ppaction://macro?name=FalschGeklickt"/>
            <a:extLst>
              <a:ext uri="{FF2B5EF4-FFF2-40B4-BE49-F238E27FC236}">
                <a16:creationId xmlns:a16="http://schemas.microsoft.com/office/drawing/2014/main" id="{681EFE48-5E28-C6AB-26DD-75293CF461E2}"/>
              </a:ext>
            </a:extLst>
          </p:cNvPr>
          <p:cNvSpPr/>
          <p:nvPr/>
        </p:nvSpPr>
        <p:spPr>
          <a:xfrm rot="21353157">
            <a:off x="3169759" y="4245409"/>
            <a:ext cx="626776" cy="437234"/>
          </a:xfrm>
          <a:prstGeom prst="ellipse">
            <a:avLst/>
          </a:prstGeom>
          <a:solidFill>
            <a:srgbClr val="CBD481"/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7" name="Freihandform: Form 26">
            <a:hlinkClick r:id="" action="ppaction://macro?name=FalschGeklickt"/>
            <a:extLst>
              <a:ext uri="{FF2B5EF4-FFF2-40B4-BE49-F238E27FC236}">
                <a16:creationId xmlns:a16="http://schemas.microsoft.com/office/drawing/2014/main" id="{8F491802-E378-69F2-61FA-A6DE7756DB10}"/>
              </a:ext>
            </a:extLst>
          </p:cNvPr>
          <p:cNvSpPr/>
          <p:nvPr/>
        </p:nvSpPr>
        <p:spPr>
          <a:xfrm>
            <a:off x="5216715" y="2269099"/>
            <a:ext cx="307609" cy="351900"/>
          </a:xfrm>
          <a:custGeom>
            <a:avLst/>
            <a:gdLst>
              <a:gd name="connsiteX0" fmla="*/ 185408 w 223332"/>
              <a:gd name="connsiteY0" fmla="*/ 842 h 295810"/>
              <a:gd name="connsiteX1" fmla="*/ 92704 w 223332"/>
              <a:gd name="connsiteY1" fmla="*/ 9270 h 295810"/>
              <a:gd name="connsiteX2" fmla="*/ 75849 w 223332"/>
              <a:gd name="connsiteY2" fmla="*/ 13484 h 295810"/>
              <a:gd name="connsiteX3" fmla="*/ 37924 w 223332"/>
              <a:gd name="connsiteY3" fmla="*/ 26125 h 295810"/>
              <a:gd name="connsiteX4" fmla="*/ 21069 w 223332"/>
              <a:gd name="connsiteY4" fmla="*/ 38767 h 295810"/>
              <a:gd name="connsiteX5" fmla="*/ 4214 w 223332"/>
              <a:gd name="connsiteY5" fmla="*/ 47194 h 295810"/>
              <a:gd name="connsiteX6" fmla="*/ 0 w 223332"/>
              <a:gd name="connsiteY6" fmla="*/ 59836 h 295810"/>
              <a:gd name="connsiteX7" fmla="*/ 4214 w 223332"/>
              <a:gd name="connsiteY7" fmla="*/ 182037 h 295810"/>
              <a:gd name="connsiteX8" fmla="*/ 12641 w 223332"/>
              <a:gd name="connsiteY8" fmla="*/ 236817 h 295810"/>
              <a:gd name="connsiteX9" fmla="*/ 21069 w 223332"/>
              <a:gd name="connsiteY9" fmla="*/ 253672 h 295810"/>
              <a:gd name="connsiteX10" fmla="*/ 71635 w 223332"/>
              <a:gd name="connsiteY10" fmla="*/ 291596 h 295810"/>
              <a:gd name="connsiteX11" fmla="*/ 84276 w 223332"/>
              <a:gd name="connsiteY11" fmla="*/ 295810 h 295810"/>
              <a:gd name="connsiteX12" fmla="*/ 134842 w 223332"/>
              <a:gd name="connsiteY12" fmla="*/ 291596 h 295810"/>
              <a:gd name="connsiteX13" fmla="*/ 155911 w 223332"/>
              <a:gd name="connsiteY13" fmla="*/ 278955 h 295810"/>
              <a:gd name="connsiteX14" fmla="*/ 168553 w 223332"/>
              <a:gd name="connsiteY14" fmla="*/ 274741 h 295810"/>
              <a:gd name="connsiteX15" fmla="*/ 185408 w 223332"/>
              <a:gd name="connsiteY15" fmla="*/ 262099 h 295810"/>
              <a:gd name="connsiteX16" fmla="*/ 214905 w 223332"/>
              <a:gd name="connsiteY16" fmla="*/ 224175 h 295810"/>
              <a:gd name="connsiteX17" fmla="*/ 223332 w 223332"/>
              <a:gd name="connsiteY17" fmla="*/ 173609 h 295810"/>
              <a:gd name="connsiteX18" fmla="*/ 214905 w 223332"/>
              <a:gd name="connsiteY18" fmla="*/ 123043 h 295810"/>
              <a:gd name="connsiteX19" fmla="*/ 210691 w 223332"/>
              <a:gd name="connsiteY19" fmla="*/ 85119 h 295810"/>
              <a:gd name="connsiteX20" fmla="*/ 206477 w 223332"/>
              <a:gd name="connsiteY20" fmla="*/ 42981 h 295810"/>
              <a:gd name="connsiteX21" fmla="*/ 202263 w 223332"/>
              <a:gd name="connsiteY21" fmla="*/ 30339 h 295810"/>
              <a:gd name="connsiteX22" fmla="*/ 185408 w 223332"/>
              <a:gd name="connsiteY22" fmla="*/ 842 h 295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223332" h="295810">
                <a:moveTo>
                  <a:pt x="185408" y="842"/>
                </a:moveTo>
                <a:cubicBezTo>
                  <a:pt x="167148" y="-2670"/>
                  <a:pt x="123528" y="5713"/>
                  <a:pt x="92704" y="9270"/>
                </a:cubicBezTo>
                <a:cubicBezTo>
                  <a:pt x="86951" y="9934"/>
                  <a:pt x="81384" y="11781"/>
                  <a:pt x="75849" y="13484"/>
                </a:cubicBezTo>
                <a:cubicBezTo>
                  <a:pt x="63113" y="17403"/>
                  <a:pt x="37924" y="26125"/>
                  <a:pt x="37924" y="26125"/>
                </a:cubicBezTo>
                <a:cubicBezTo>
                  <a:pt x="32306" y="30339"/>
                  <a:pt x="27025" y="35045"/>
                  <a:pt x="21069" y="38767"/>
                </a:cubicBezTo>
                <a:cubicBezTo>
                  <a:pt x="15742" y="42096"/>
                  <a:pt x="8656" y="42752"/>
                  <a:pt x="4214" y="47194"/>
                </a:cubicBezTo>
                <a:cubicBezTo>
                  <a:pt x="1073" y="50335"/>
                  <a:pt x="1405" y="55622"/>
                  <a:pt x="0" y="59836"/>
                </a:cubicBezTo>
                <a:cubicBezTo>
                  <a:pt x="1405" y="100570"/>
                  <a:pt x="2072" y="141335"/>
                  <a:pt x="4214" y="182037"/>
                </a:cubicBezTo>
                <a:cubicBezTo>
                  <a:pt x="4787" y="192933"/>
                  <a:pt x="7291" y="222550"/>
                  <a:pt x="12641" y="236817"/>
                </a:cubicBezTo>
                <a:cubicBezTo>
                  <a:pt x="14847" y="242699"/>
                  <a:pt x="17212" y="248714"/>
                  <a:pt x="21069" y="253672"/>
                </a:cubicBezTo>
                <a:cubicBezTo>
                  <a:pt x="36534" y="273555"/>
                  <a:pt x="49034" y="280296"/>
                  <a:pt x="71635" y="291596"/>
                </a:cubicBezTo>
                <a:cubicBezTo>
                  <a:pt x="75608" y="293582"/>
                  <a:pt x="80062" y="294405"/>
                  <a:pt x="84276" y="295810"/>
                </a:cubicBezTo>
                <a:cubicBezTo>
                  <a:pt x="101131" y="294405"/>
                  <a:pt x="118378" y="295470"/>
                  <a:pt x="134842" y="291596"/>
                </a:cubicBezTo>
                <a:cubicBezTo>
                  <a:pt x="142814" y="289720"/>
                  <a:pt x="148586" y="282618"/>
                  <a:pt x="155911" y="278955"/>
                </a:cubicBezTo>
                <a:cubicBezTo>
                  <a:pt x="159884" y="276969"/>
                  <a:pt x="164339" y="276146"/>
                  <a:pt x="168553" y="274741"/>
                </a:cubicBezTo>
                <a:cubicBezTo>
                  <a:pt x="174171" y="270527"/>
                  <a:pt x="180662" y="267276"/>
                  <a:pt x="185408" y="262099"/>
                </a:cubicBezTo>
                <a:cubicBezTo>
                  <a:pt x="196230" y="250294"/>
                  <a:pt x="214905" y="224175"/>
                  <a:pt x="214905" y="224175"/>
                </a:cubicBezTo>
                <a:cubicBezTo>
                  <a:pt x="217299" y="212207"/>
                  <a:pt x="223332" y="184069"/>
                  <a:pt x="223332" y="173609"/>
                </a:cubicBezTo>
                <a:cubicBezTo>
                  <a:pt x="223332" y="156510"/>
                  <a:pt x="217299" y="139798"/>
                  <a:pt x="214905" y="123043"/>
                </a:cubicBezTo>
                <a:cubicBezTo>
                  <a:pt x="213106" y="110452"/>
                  <a:pt x="212023" y="97768"/>
                  <a:pt x="210691" y="85119"/>
                </a:cubicBezTo>
                <a:cubicBezTo>
                  <a:pt x="209213" y="71081"/>
                  <a:pt x="208624" y="56933"/>
                  <a:pt x="206477" y="42981"/>
                </a:cubicBezTo>
                <a:cubicBezTo>
                  <a:pt x="205802" y="38591"/>
                  <a:pt x="204249" y="34312"/>
                  <a:pt x="202263" y="30339"/>
                </a:cubicBezTo>
                <a:cubicBezTo>
                  <a:pt x="199998" y="25809"/>
                  <a:pt x="203668" y="4354"/>
                  <a:pt x="185408" y="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174088EE-2AD6-372A-1591-3653DAA2DA92}"/>
              </a:ext>
            </a:extLst>
          </p:cNvPr>
          <p:cNvSpPr txBox="1"/>
          <p:nvPr/>
        </p:nvSpPr>
        <p:spPr>
          <a:xfrm>
            <a:off x="5490485" y="4248663"/>
            <a:ext cx="3653516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Klicke auf den Kontinent</a:t>
            </a:r>
          </a:p>
          <a:p>
            <a:pPr algn="ctr"/>
            <a:r>
              <a:rPr lang="de-DE" sz="4000" b="1" dirty="0">
                <a:ln>
                  <a:solidFill>
                    <a:srgbClr val="242852">
                      <a:lumMod val="50000"/>
                    </a:srgbClr>
                  </a:solidFill>
                </a:ln>
                <a:solidFill>
                  <a:prstClr val="white"/>
                </a:solidFill>
                <a:latin typeface="Arial Rounded MT Bold" panose="020F0704030504030204" pitchFamily="34" charset="0"/>
              </a:rPr>
              <a:t>Südamerika</a:t>
            </a:r>
          </a:p>
        </p:txBody>
      </p:sp>
      <p:sp>
        <p:nvSpPr>
          <p:cNvPr id="13" name="txtPunkte">
            <a:extLst>
              <a:ext uri="{FF2B5EF4-FFF2-40B4-BE49-F238E27FC236}">
                <a16:creationId xmlns:a16="http://schemas.microsoft.com/office/drawing/2014/main" id="{C4D5565B-AC17-4214-AB45-6C7C5951E735}"/>
              </a:ext>
            </a:extLst>
          </p:cNvPr>
          <p:cNvSpPr txBox="1"/>
          <p:nvPr/>
        </p:nvSpPr>
        <p:spPr>
          <a:xfrm>
            <a:off x="6443155" y="112721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5" name="Grafik 14" descr="Ein Bild, das Vogel, Pinguin, Wasservögel, Flugunfähiger Vogel enthält.&#10;&#10;KI-generierte Inhalte können fehlerhaft sein.">
            <a:extLst>
              <a:ext uri="{FF2B5EF4-FFF2-40B4-BE49-F238E27FC236}">
                <a16:creationId xmlns:a16="http://schemas.microsoft.com/office/drawing/2014/main" id="{33DA10F6-EC13-5EF3-B5DB-C5B3213696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-522" r="9784" b="522"/>
          <a:stretch/>
        </p:blipFill>
        <p:spPr>
          <a:xfrm>
            <a:off x="5547571" y="-44246"/>
            <a:ext cx="3596429" cy="6902245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1857A516-CED2-EA9E-50E5-7272E5227BB1}"/>
              </a:ext>
            </a:extLst>
          </p:cNvPr>
          <p:cNvSpPr txBox="1"/>
          <p:nvPr/>
        </p:nvSpPr>
        <p:spPr>
          <a:xfrm>
            <a:off x="5434889" y="2222919"/>
            <a:ext cx="374851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Klicke auf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den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geografischen</a:t>
            </a:r>
          </a:p>
          <a:p>
            <a:pPr algn="ctr"/>
            <a:r>
              <a:rPr lang="de-DE" sz="4000" b="1" dirty="0">
                <a:ln w="38100">
                  <a:solidFill>
                    <a:schemeClr val="bg1"/>
                  </a:solidFill>
                </a:ln>
                <a:solidFill>
                  <a:sysClr val="windowText" lastClr="000000"/>
                </a:solidFill>
                <a:latin typeface="Arial Rounded MT Bold" panose="020F0704030504030204" pitchFamily="34" charset="0"/>
              </a:rPr>
              <a:t>Südpol</a:t>
            </a:r>
          </a:p>
        </p:txBody>
      </p:sp>
      <p:sp>
        <p:nvSpPr>
          <p:cNvPr id="32" name="Textfeld 31">
            <a:extLst>
              <a:ext uri="{FF2B5EF4-FFF2-40B4-BE49-F238E27FC236}">
                <a16:creationId xmlns:a16="http://schemas.microsoft.com/office/drawing/2014/main" id="{1155E837-7CC0-4718-A45F-FA64FA10756D}"/>
              </a:ext>
            </a:extLst>
          </p:cNvPr>
          <p:cNvSpPr txBox="1"/>
          <p:nvPr/>
        </p:nvSpPr>
        <p:spPr>
          <a:xfrm>
            <a:off x="5603014" y="6686801"/>
            <a:ext cx="341944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800" dirty="0"/>
              <a:t>https://pixabay.com/de/photos/pinguin-tier-vogel-tierwelt-zoo-2555024/</a:t>
            </a:r>
          </a:p>
        </p:txBody>
      </p:sp>
      <p:sp>
        <p:nvSpPr>
          <p:cNvPr id="33" name="txtPunkte">
            <a:extLst>
              <a:ext uri="{FF2B5EF4-FFF2-40B4-BE49-F238E27FC236}">
                <a16:creationId xmlns:a16="http://schemas.microsoft.com/office/drawing/2014/main" id="{509EB53D-3184-2A27-9E20-033B660EF5F4}"/>
              </a:ext>
            </a:extLst>
          </p:cNvPr>
          <p:cNvSpPr txBox="1"/>
          <p:nvPr/>
        </p:nvSpPr>
        <p:spPr>
          <a:xfrm>
            <a:off x="6605573" y="0"/>
            <a:ext cx="214834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0" cap="none" spc="0" normalizeH="0" baseline="0" noProof="0">
                <a:ln>
                  <a:solidFill>
                    <a:schemeClr val="bg2"/>
                  </a:solidFill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Punkte: 19</a:t>
            </a:r>
            <a:endParaRPr kumimoji="0" sz="3200" b="1" i="0" u="none" strike="noStrike" kern="0" cap="none" spc="0" normalizeH="0" baseline="0" noProof="0" dirty="0">
              <a:ln>
                <a:solidFill>
                  <a:schemeClr val="bg2"/>
                </a:solidFill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Ellipse 33">
            <a:hlinkClick r:id="" action="ppaction://macro?name=FalschGeklickt"/>
            <a:extLst>
              <a:ext uri="{FF2B5EF4-FFF2-40B4-BE49-F238E27FC236}">
                <a16:creationId xmlns:a16="http://schemas.microsoft.com/office/drawing/2014/main" id="{09E687FC-DD6A-C3DE-B70C-D739C3DEEBA0}"/>
              </a:ext>
            </a:extLst>
          </p:cNvPr>
          <p:cNvSpPr/>
          <p:nvPr/>
        </p:nvSpPr>
        <p:spPr>
          <a:xfrm rot="1626313">
            <a:off x="-242448" y="2173976"/>
            <a:ext cx="994638" cy="65461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Ellipse 13">
            <a:hlinkClick r:id="" action="ppaction://macro?name=FalschGeklickt"/>
            <a:extLst>
              <a:ext uri="{FF2B5EF4-FFF2-40B4-BE49-F238E27FC236}">
                <a16:creationId xmlns:a16="http://schemas.microsoft.com/office/drawing/2014/main" id="{DE96AA2B-E5E2-2EB8-27CB-390D41806ED8}"/>
              </a:ext>
            </a:extLst>
          </p:cNvPr>
          <p:cNvSpPr/>
          <p:nvPr/>
        </p:nvSpPr>
        <p:spPr>
          <a:xfrm>
            <a:off x="417766" y="1919447"/>
            <a:ext cx="303472" cy="30347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Flussdiagramm: Verbinder 17">
            <a:hlinkClick r:id="" action="ppaction://macro?name=FalschGeklickt"/>
            <a:extLst>
              <a:ext uri="{FF2B5EF4-FFF2-40B4-BE49-F238E27FC236}">
                <a16:creationId xmlns:a16="http://schemas.microsoft.com/office/drawing/2014/main" id="{BF881683-6259-C030-4AF4-1C74DD7F02BB}"/>
              </a:ext>
            </a:extLst>
          </p:cNvPr>
          <p:cNvSpPr/>
          <p:nvPr/>
        </p:nvSpPr>
        <p:spPr>
          <a:xfrm>
            <a:off x="1648594" y="1366920"/>
            <a:ext cx="360000" cy="360000"/>
          </a:xfrm>
          <a:prstGeom prst="flowChartConnector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CC773F85-81FA-3ADC-0273-9C34D1B36076}"/>
              </a:ext>
            </a:extLst>
          </p:cNvPr>
          <p:cNvSpPr txBox="1"/>
          <p:nvPr/>
        </p:nvSpPr>
        <p:spPr>
          <a:xfrm rot="2355694">
            <a:off x="-72014" y="5266403"/>
            <a:ext cx="266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P a z i f i s c h e r  O z e a 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425B23BE-7117-177C-86A3-F987CFA563E3}"/>
              </a:ext>
            </a:extLst>
          </p:cNvPr>
          <p:cNvSpPr txBox="1"/>
          <p:nvPr/>
        </p:nvSpPr>
        <p:spPr>
          <a:xfrm rot="20717838">
            <a:off x="235386" y="464127"/>
            <a:ext cx="2826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A t l a n t i s c h e r  O z e a n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356612C0-EE3D-B647-93D1-18335DA00F3F}"/>
              </a:ext>
            </a:extLst>
          </p:cNvPr>
          <p:cNvSpPr txBox="1"/>
          <p:nvPr/>
        </p:nvSpPr>
        <p:spPr>
          <a:xfrm rot="4450990">
            <a:off x="3867611" y="3072297"/>
            <a:ext cx="24064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I n d i s c h e r  O z e a 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52232AE5-721F-F6BA-93B0-B5197CE0580E}"/>
              </a:ext>
            </a:extLst>
          </p:cNvPr>
          <p:cNvSpPr txBox="1"/>
          <p:nvPr/>
        </p:nvSpPr>
        <p:spPr>
          <a:xfrm>
            <a:off x="1376622" y="2240259"/>
            <a:ext cx="10845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Weddell-</a:t>
            </a:r>
          </a:p>
          <a:p>
            <a:pPr algn="ctr"/>
            <a:r>
              <a:rPr lang="de-DE" dirty="0" err="1"/>
              <a:t>meer</a:t>
            </a:r>
            <a:endParaRPr lang="de-DE" dirty="0"/>
          </a:p>
        </p:txBody>
      </p:sp>
      <p:sp>
        <p:nvSpPr>
          <p:cNvPr id="16" name="Freihandform: Form 15">
            <a:hlinkClick r:id="" action="ppaction://macro?name=FalschGeklickt"/>
            <a:extLst>
              <a:ext uri="{FF2B5EF4-FFF2-40B4-BE49-F238E27FC236}">
                <a16:creationId xmlns:a16="http://schemas.microsoft.com/office/drawing/2014/main" id="{B2F3A492-9A57-D4C1-2F79-5DF0BD2B7300}"/>
              </a:ext>
            </a:extLst>
          </p:cNvPr>
          <p:cNvSpPr/>
          <p:nvPr/>
        </p:nvSpPr>
        <p:spPr>
          <a:xfrm>
            <a:off x="2716756" y="4857004"/>
            <a:ext cx="189718" cy="203800"/>
          </a:xfrm>
          <a:custGeom>
            <a:avLst/>
            <a:gdLst>
              <a:gd name="connsiteX0" fmla="*/ 185408 w 248804"/>
              <a:gd name="connsiteY0" fmla="*/ 15120 h 221598"/>
              <a:gd name="connsiteX1" fmla="*/ 164339 w 248804"/>
              <a:gd name="connsiteY1" fmla="*/ 6693 h 221598"/>
              <a:gd name="connsiteX2" fmla="*/ 67421 w 248804"/>
              <a:gd name="connsiteY2" fmla="*/ 6693 h 221598"/>
              <a:gd name="connsiteX3" fmla="*/ 50566 w 248804"/>
              <a:gd name="connsiteY3" fmla="*/ 10907 h 221598"/>
              <a:gd name="connsiteX4" fmla="*/ 25283 w 248804"/>
              <a:gd name="connsiteY4" fmla="*/ 15120 h 221598"/>
              <a:gd name="connsiteX5" fmla="*/ 21069 w 248804"/>
              <a:gd name="connsiteY5" fmla="*/ 36190 h 221598"/>
              <a:gd name="connsiteX6" fmla="*/ 12641 w 248804"/>
              <a:gd name="connsiteY6" fmla="*/ 57259 h 221598"/>
              <a:gd name="connsiteX7" fmla="*/ 0 w 248804"/>
              <a:gd name="connsiteY7" fmla="*/ 86755 h 221598"/>
              <a:gd name="connsiteX8" fmla="*/ 4214 w 248804"/>
              <a:gd name="connsiteY8" fmla="*/ 137321 h 221598"/>
              <a:gd name="connsiteX9" fmla="*/ 25283 w 248804"/>
              <a:gd name="connsiteY9" fmla="*/ 175246 h 221598"/>
              <a:gd name="connsiteX10" fmla="*/ 37924 w 248804"/>
              <a:gd name="connsiteY10" fmla="*/ 192101 h 221598"/>
              <a:gd name="connsiteX11" fmla="*/ 58993 w 248804"/>
              <a:gd name="connsiteY11" fmla="*/ 213170 h 221598"/>
              <a:gd name="connsiteX12" fmla="*/ 92704 w 248804"/>
              <a:gd name="connsiteY12" fmla="*/ 217384 h 221598"/>
              <a:gd name="connsiteX13" fmla="*/ 117987 w 248804"/>
              <a:gd name="connsiteY13" fmla="*/ 221598 h 221598"/>
              <a:gd name="connsiteX14" fmla="*/ 164339 w 248804"/>
              <a:gd name="connsiteY14" fmla="*/ 217384 h 221598"/>
              <a:gd name="connsiteX15" fmla="*/ 202263 w 248804"/>
              <a:gd name="connsiteY15" fmla="*/ 204743 h 221598"/>
              <a:gd name="connsiteX16" fmla="*/ 214905 w 248804"/>
              <a:gd name="connsiteY16" fmla="*/ 196315 h 221598"/>
              <a:gd name="connsiteX17" fmla="*/ 235974 w 248804"/>
              <a:gd name="connsiteY17" fmla="*/ 162604 h 221598"/>
              <a:gd name="connsiteX18" fmla="*/ 240188 w 248804"/>
              <a:gd name="connsiteY18" fmla="*/ 149963 h 221598"/>
              <a:gd name="connsiteX19" fmla="*/ 248615 w 248804"/>
              <a:gd name="connsiteY19" fmla="*/ 128894 h 221598"/>
              <a:gd name="connsiteX20" fmla="*/ 244402 w 248804"/>
              <a:gd name="connsiteY20" fmla="*/ 74114 h 221598"/>
              <a:gd name="connsiteX21" fmla="*/ 240188 w 248804"/>
              <a:gd name="connsiteY21" fmla="*/ 48831 h 221598"/>
              <a:gd name="connsiteX22" fmla="*/ 227546 w 248804"/>
              <a:gd name="connsiteY22" fmla="*/ 36190 h 221598"/>
              <a:gd name="connsiteX23" fmla="*/ 219119 w 248804"/>
              <a:gd name="connsiteY23" fmla="*/ 19334 h 221598"/>
              <a:gd name="connsiteX24" fmla="*/ 185408 w 248804"/>
              <a:gd name="connsiteY24" fmla="*/ 15120 h 22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48804" h="221598">
                <a:moveTo>
                  <a:pt x="185408" y="15120"/>
                </a:moveTo>
                <a:cubicBezTo>
                  <a:pt x="176278" y="13013"/>
                  <a:pt x="171421" y="9349"/>
                  <a:pt x="164339" y="6693"/>
                </a:cubicBezTo>
                <a:cubicBezTo>
                  <a:pt x="128866" y="-6609"/>
                  <a:pt x="131739" y="3477"/>
                  <a:pt x="67421" y="6693"/>
                </a:cubicBezTo>
                <a:cubicBezTo>
                  <a:pt x="61803" y="8098"/>
                  <a:pt x="56245" y="9771"/>
                  <a:pt x="50566" y="10907"/>
                </a:cubicBezTo>
                <a:cubicBezTo>
                  <a:pt x="42188" y="12582"/>
                  <a:pt x="31770" y="9560"/>
                  <a:pt x="25283" y="15120"/>
                </a:cubicBezTo>
                <a:cubicBezTo>
                  <a:pt x="19845" y="19781"/>
                  <a:pt x="23127" y="29330"/>
                  <a:pt x="21069" y="36190"/>
                </a:cubicBezTo>
                <a:cubicBezTo>
                  <a:pt x="18895" y="43435"/>
                  <a:pt x="15297" y="50177"/>
                  <a:pt x="12641" y="57259"/>
                </a:cubicBezTo>
                <a:cubicBezTo>
                  <a:pt x="3340" y="82061"/>
                  <a:pt x="14798" y="57156"/>
                  <a:pt x="0" y="86755"/>
                </a:cubicBezTo>
                <a:cubicBezTo>
                  <a:pt x="1405" y="103610"/>
                  <a:pt x="1434" y="120637"/>
                  <a:pt x="4214" y="137321"/>
                </a:cubicBezTo>
                <a:cubicBezTo>
                  <a:pt x="9098" y="166628"/>
                  <a:pt x="10000" y="157416"/>
                  <a:pt x="25283" y="175246"/>
                </a:cubicBezTo>
                <a:cubicBezTo>
                  <a:pt x="29853" y="180578"/>
                  <a:pt x="33258" y="186852"/>
                  <a:pt x="37924" y="192101"/>
                </a:cubicBezTo>
                <a:cubicBezTo>
                  <a:pt x="44522" y="199524"/>
                  <a:pt x="49975" y="209008"/>
                  <a:pt x="58993" y="213170"/>
                </a:cubicBezTo>
                <a:cubicBezTo>
                  <a:pt x="69275" y="217916"/>
                  <a:pt x="81493" y="215782"/>
                  <a:pt x="92704" y="217384"/>
                </a:cubicBezTo>
                <a:cubicBezTo>
                  <a:pt x="101162" y="218592"/>
                  <a:pt x="109559" y="220193"/>
                  <a:pt x="117987" y="221598"/>
                </a:cubicBezTo>
                <a:cubicBezTo>
                  <a:pt x="133438" y="220193"/>
                  <a:pt x="149126" y="220427"/>
                  <a:pt x="164339" y="217384"/>
                </a:cubicBezTo>
                <a:cubicBezTo>
                  <a:pt x="177405" y="214771"/>
                  <a:pt x="202263" y="204743"/>
                  <a:pt x="202263" y="204743"/>
                </a:cubicBezTo>
                <a:cubicBezTo>
                  <a:pt x="206477" y="201934"/>
                  <a:pt x="211961" y="200436"/>
                  <a:pt x="214905" y="196315"/>
                </a:cubicBezTo>
                <a:cubicBezTo>
                  <a:pt x="254817" y="140440"/>
                  <a:pt x="194924" y="203657"/>
                  <a:pt x="235974" y="162604"/>
                </a:cubicBezTo>
                <a:cubicBezTo>
                  <a:pt x="237379" y="158390"/>
                  <a:pt x="238628" y="154122"/>
                  <a:pt x="240188" y="149963"/>
                </a:cubicBezTo>
                <a:cubicBezTo>
                  <a:pt x="242844" y="142881"/>
                  <a:pt x="248195" y="136446"/>
                  <a:pt x="248615" y="128894"/>
                </a:cubicBezTo>
                <a:cubicBezTo>
                  <a:pt x="249631" y="110608"/>
                  <a:pt x="246319" y="92327"/>
                  <a:pt x="244402" y="74114"/>
                </a:cubicBezTo>
                <a:cubicBezTo>
                  <a:pt x="243508" y="65617"/>
                  <a:pt x="243658" y="56638"/>
                  <a:pt x="240188" y="48831"/>
                </a:cubicBezTo>
                <a:cubicBezTo>
                  <a:pt x="237768" y="43385"/>
                  <a:pt x="231760" y="40404"/>
                  <a:pt x="227546" y="36190"/>
                </a:cubicBezTo>
                <a:cubicBezTo>
                  <a:pt x="224737" y="30571"/>
                  <a:pt x="222448" y="24661"/>
                  <a:pt x="219119" y="19334"/>
                </a:cubicBezTo>
                <a:cubicBezTo>
                  <a:pt x="211436" y="7040"/>
                  <a:pt x="194538" y="17227"/>
                  <a:pt x="185408" y="15120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9A4DD5F1-15EC-9C06-CD0E-DEAB6262C555}"/>
              </a:ext>
            </a:extLst>
          </p:cNvPr>
          <p:cNvSpPr txBox="1"/>
          <p:nvPr/>
        </p:nvSpPr>
        <p:spPr>
          <a:xfrm rot="20964939">
            <a:off x="1957735" y="4318902"/>
            <a:ext cx="11929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Rossmeer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77AA230C-EC3D-4DE4-8C0E-43388B4CEA2E}"/>
              </a:ext>
            </a:extLst>
          </p:cNvPr>
          <p:cNvSpPr txBox="1"/>
          <p:nvPr/>
        </p:nvSpPr>
        <p:spPr>
          <a:xfrm rot="2986020">
            <a:off x="863626" y="3797766"/>
            <a:ext cx="1342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dirty="0"/>
              <a:t>Amundsen-</a:t>
            </a:r>
          </a:p>
          <a:p>
            <a:pPr algn="ctr"/>
            <a:r>
              <a:rPr lang="de-DE" dirty="0" err="1"/>
              <a:t>see</a:t>
            </a:r>
            <a:endParaRPr lang="de-DE" dirty="0"/>
          </a:p>
        </p:txBody>
      </p:sp>
      <p:sp>
        <p:nvSpPr>
          <p:cNvPr id="10" name="Multiplikationszeichen 9">
            <a:hlinkClick r:id="" action="ppaction://macro?name=FalschGeklickt"/>
            <a:extLst>
              <a:ext uri="{FF2B5EF4-FFF2-40B4-BE49-F238E27FC236}">
                <a16:creationId xmlns:a16="http://schemas.microsoft.com/office/drawing/2014/main" id="{89E667A9-3C8D-071C-28D1-B2A5487FDB35}"/>
              </a:ext>
            </a:extLst>
          </p:cNvPr>
          <p:cNvSpPr>
            <a:spLocks/>
          </p:cNvSpPr>
          <p:nvPr/>
        </p:nvSpPr>
        <p:spPr>
          <a:xfrm>
            <a:off x="3751561" y="4658918"/>
            <a:ext cx="203317" cy="203317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D38634D8-3F6F-E9EE-EEC6-6F76DF6C3A14}"/>
              </a:ext>
            </a:extLst>
          </p:cNvPr>
          <p:cNvSpPr txBox="1"/>
          <p:nvPr/>
        </p:nvSpPr>
        <p:spPr>
          <a:xfrm>
            <a:off x="2584886" y="2765207"/>
            <a:ext cx="1139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b="1" dirty="0"/>
              <a:t>Antarktis</a:t>
            </a:r>
          </a:p>
        </p:txBody>
      </p:sp>
    </p:spTree>
    <p:extLst>
      <p:ext uri="{BB962C8B-B14F-4D97-AF65-F5344CB8AC3E}">
        <p14:creationId xmlns:p14="http://schemas.microsoft.com/office/powerpoint/2010/main" val="3029416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0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7067" y="1828800"/>
            <a:ext cx="4429867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Leider falsch!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7987" y="2844463"/>
            <a:ext cx="9136412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Versuche es bei der nächsten Frage erneut.</a:t>
            </a:r>
          </a:p>
        </p:txBody>
      </p:sp>
      <p:sp>
        <p:nvSpPr>
          <p:cNvPr id="5" name="btnWeiterNachFalsch">
            <a:hlinkClick r:id="" action="ppaction://macro?name=WeiterNachFalsch"/>
          </p:cNvPr>
          <p:cNvSpPr/>
          <p:nvPr/>
        </p:nvSpPr>
        <p:spPr>
          <a:xfrm>
            <a:off x="3657600" y="4572000"/>
            <a:ext cx="1828800" cy="91440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Weiter</a:t>
            </a:r>
          </a:p>
        </p:txBody>
      </p:sp>
      <p:sp>
        <p:nvSpPr>
          <p:cNvPr id="6" name="txtPunkte">
            <a:extLst>
              <a:ext uri="{FF2B5EF4-FFF2-40B4-BE49-F238E27FC236}">
                <a16:creationId xmlns:a16="http://schemas.microsoft.com/office/drawing/2014/main" id="{8D4BEB13-6E19-427A-2939-9AC55458FA9A}"/>
              </a:ext>
            </a:extLst>
          </p:cNvPr>
          <p:cNvSpPr txBox="1"/>
          <p:nvPr/>
        </p:nvSpPr>
        <p:spPr>
          <a:xfrm>
            <a:off x="3746005" y="994445"/>
            <a:ext cx="154837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400" b="1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Punkte: 19</a:t>
            </a:r>
            <a:endParaRPr kumimoji="0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E8B14308-2350-67EE-982F-729EE0A7F951}"/>
              </a:ext>
            </a:extLst>
          </p:cNvPr>
          <p:cNvGrpSpPr/>
          <p:nvPr/>
        </p:nvGrpSpPr>
        <p:grpSpPr>
          <a:xfrm>
            <a:off x="435953" y="4180083"/>
            <a:ext cx="2172405" cy="2111850"/>
            <a:chOff x="1466216" y="1091349"/>
            <a:chExt cx="2172405" cy="2111850"/>
          </a:xfrm>
        </p:grpSpPr>
        <p:pic>
          <p:nvPicPr>
            <p:cNvPr id="7" name="Windrose" descr="Arts Fotos - Windrose und Himmelsrichtungen">
              <a:extLst>
                <a:ext uri="{FF2B5EF4-FFF2-40B4-BE49-F238E27FC236}">
                  <a16:creationId xmlns:a16="http://schemas.microsoft.com/office/drawing/2014/main" id="{025C4C32-4C2A-DF7D-D26B-ECD8367A73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duotone>
                <a:prstClr val="black"/>
                <a:schemeClr val="accent1">
                  <a:tint val="45000"/>
                  <a:satMod val="400000"/>
                </a:schemeClr>
              </a:duotone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66216" y="1091349"/>
              <a:ext cx="2172405" cy="2111850"/>
            </a:xfrm>
            <a:prstGeom prst="rect">
              <a:avLst/>
            </a:prstGeom>
            <a:noFill/>
            <a:ln>
              <a:noFill/>
            </a:ln>
          </p:spPr>
        </p:pic>
        <p:graphicFrame>
          <p:nvGraphicFramePr>
            <p:cNvPr id="8" name="Schriftträger">
              <a:extLst>
                <a:ext uri="{FF2B5EF4-FFF2-40B4-BE49-F238E27FC236}">
                  <a16:creationId xmlns:a16="http://schemas.microsoft.com/office/drawing/2014/main" id="{40373400-0BF1-4333-6B16-4CCA81D3337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803668" y="1383346"/>
            <a:ext cx="1556752" cy="15527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Visio" r:id="rId3" imgW="6826295" imgH="6826159" progId="Visio.Drawing.15">
                    <p:embed/>
                  </p:oleObj>
                </mc:Choice>
                <mc:Fallback>
                  <p:oleObj name="Visio" r:id="rId3" imgW="6826295" imgH="6826159" progId="Visio.Drawing.15">
                    <p:embed/>
                    <p:pic>
                      <p:nvPicPr>
                        <p:cNvPr id="8" name="Schriftträger">
                          <a:extLst>
                            <a:ext uri="{FF2B5EF4-FFF2-40B4-BE49-F238E27FC236}">
                              <a16:creationId xmlns:a16="http://schemas.microsoft.com/office/drawing/2014/main" id="{40373400-0BF1-4333-6B16-4CCA81D3337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03668" y="1383346"/>
                          <a:ext cx="1556752" cy="1552728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mc:AlternateContent xmlns:mc="http://schemas.openxmlformats.org/markup-compatibility/2006">
          <mc:Choice xmlns:am3d="http://schemas.microsoft.com/office/drawing/2017/model3d" Requires="am3d">
            <p:graphicFrame>
              <p:nvGraphicFramePr>
                <p:cNvPr id="9" name="3D-Modell Erde" descr="Die Erde">
                  <a:extLst>
                    <a:ext uri="{FF2B5EF4-FFF2-40B4-BE49-F238E27FC236}">
                      <a16:creationId xmlns:a16="http://schemas.microsoft.com/office/drawing/2014/main" id="{A635D8F0-3E0C-A285-D35F-7071563EB2A4}"/>
                    </a:ext>
                  </a:extLst>
                </p:cNvPr>
                <p:cNvGraphicFramePr>
                  <a:graphicFrameLocks noChangeAspect="1"/>
                </p:cNvGraphicFramePr>
                <p:nvPr/>
              </p:nvGraphicFramePr>
              <p:xfrm>
                <a:off x="2188519" y="1766185"/>
                <a:ext cx="787049" cy="787050"/>
              </p:xfrm>
              <a:graphic>
                <a:graphicData uri="http://schemas.microsoft.com/office/drawing/2017/model3d">
                  <am3d:model3d r:embed="rId5">
                    <am3d:spPr>
                      <a:xfrm>
                        <a:off x="0" y="0"/>
                        <a:ext cx="787049" cy="787050"/>
                      </a:xfrm>
                      <a:prstGeom prst="rect">
                        <a:avLst/>
                      </a:prstGeom>
                      <a:noFill/>
                    </am3d:spPr>
                    <am3d:camera>
                      <am3d:pos x="0" y="0" z="80516301"/>
                      <am3d:up dx="0" dy="36000000" dz="0"/>
                      <am3d:lookAt x="0" y="0" z="0"/>
                      <am3d:perspective fov="2700000"/>
                    </am3d:camera>
                    <am3d:trans>
                      <am3d:meterPerModelUnit n="4920067" d="1000000"/>
                      <am3d:preTrans dx="19744" dy="-17995985" dz="103"/>
                      <am3d:scale>
                        <am3d:sx n="1000000" d="1000000"/>
                        <am3d:sy n="1000000" d="1000000"/>
                        <am3d:sz n="1000000" d="1000000"/>
                      </am3d:scale>
                      <am3d:rot ax="1483576" ay="3392672" az="1261022"/>
                      <am3d:postTrans dx="0" dy="0" dz="0"/>
                    </am3d:trans>
                    <am3d:raster rName="Office3DRenderer" rVer="16.0.8326">
                      <am3d:blip r:embed="rId6"/>
                    </am3d:raster>
                    <am3d:objViewport viewportSz="1299105"/>
                    <am3d:ambientLight>
                      <am3d:clr>
                        <a:scrgbClr r="50000" g="50000" b="50000"/>
                      </am3d:clr>
                      <am3d:illuminance n="500000" d="1000000"/>
                    </am3d:ambientLight>
                    <am3d:ptLight rad="0">
                      <am3d:clr>
                        <a:scrgbClr r="100000" g="75000" b="50000"/>
                      </am3d:clr>
                      <am3d:intensity n="9765625" d="1000000"/>
                      <am3d:pos x="21959998" y="70920001" z="16344003"/>
                    </am3d:ptLight>
                    <am3d:ptLight rad="0">
                      <am3d:clr>
                        <a:scrgbClr r="40000" g="60000" b="95000"/>
                      </am3d:clr>
                      <am3d:intensity n="12250000" d="1000000"/>
                      <am3d:pos x="-37964106" y="51130435" z="57631972"/>
                    </am3d:ptLight>
                    <am3d:ptLight rad="0">
                      <am3d:clr>
                        <a:scrgbClr r="86837" g="72700" b="100000"/>
                      </am3d:clr>
                      <am3d:intensity n="3125000" d="1000000"/>
                      <am3d:pos x="-37739122" y="58056624" z="-34769649"/>
                    </am3d:ptLight>
                  </am3d:model3d>
                </a:graphicData>
              </a:graphic>
            </p:graphicFrame>
          </mc:Choice>
          <mc:Fallback>
            <p:pic>
              <p:nvPicPr>
                <p:cNvPr id="9" name="3D-Modell Erde" descr="Die Erde">
                  <a:extLst>
                    <a:ext uri="{FF2B5EF4-FFF2-40B4-BE49-F238E27FC236}">
                      <a16:creationId xmlns:a16="http://schemas.microsoft.com/office/drawing/2014/main" id="{A635D8F0-3E0C-A285-D35F-7071563EB2A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 noCrop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158256" y="4854919"/>
                  <a:ext cx="787049" cy="787050"/>
                </a:xfrm>
                <a:prstGeom prst="rect">
                  <a:avLst/>
                </a:prstGeom>
                <a:noFill/>
              </p:spPr>
            </p:pic>
          </mc:Fallback>
        </mc:AlternateContent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3C3E241B-1373-378B-BEE3-9181D598A7C3}"/>
                </a:ext>
              </a:extLst>
            </p:cNvPr>
            <p:cNvSpPr/>
            <p:nvPr/>
          </p:nvSpPr>
          <p:spPr>
            <a:xfrm rot="21399056">
              <a:off x="2010051" y="1583710"/>
              <a:ext cx="1152000" cy="115200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prstTxWarp prst="textCircle">
                <a:avLst/>
              </a:prstTxWarp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 Master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of</a:t>
              </a:r>
              <a:r>
                <a:rPr kumimoji="0" lang="de-DE" sz="1200" b="0" i="0" u="none" strike="noStrike" kern="1200" cap="none" spc="0" normalizeH="0" baseline="0" noProof="0" dirty="0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de-DE" sz="1200" b="0" i="0" u="none" strike="noStrike" kern="1200" cap="none" spc="0" normalizeH="0" baseline="0" noProof="0" dirty="0" err="1">
                  <a:ln w="0"/>
                  <a:solidFill>
                    <a:prstClr val="white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+mn-cs"/>
                </a:rPr>
                <a:t>Geography</a:t>
              </a:r>
              <a:endParaRPr kumimoji="0" lang="de-DE" sz="12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65558" y="0"/>
            <a:ext cx="301288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Auswertung</a:t>
            </a:r>
          </a:p>
        </p:txBody>
      </p:sp>
      <p:sp>
        <p:nvSpPr>
          <p:cNvPr id="3" name="txtEndstand"/>
          <p:cNvSpPr txBox="1"/>
          <p:nvPr/>
        </p:nvSpPr>
        <p:spPr>
          <a:xfrm>
            <a:off x="2952583" y="874018"/>
            <a:ext cx="323883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Punkte: 19 von 20</a:t>
            </a:r>
            <a:endParaRPr kumimoji="0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xtKommentar"/>
          <p:cNvSpPr txBox="1"/>
          <p:nvPr/>
        </p:nvSpPr>
        <p:spPr>
          <a:xfrm>
            <a:off x="0" y="1597040"/>
            <a:ext cx="9143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Sehr gute Leistung! - Du kennst dich aus!</a:t>
            </a:r>
            <a:endParaRPr kumimoji="0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6" name="Tabelle 5">
            <a:extLst>
              <a:ext uri="{FF2B5EF4-FFF2-40B4-BE49-F238E27FC236}">
                <a16:creationId xmlns:a16="http://schemas.microsoft.com/office/drawing/2014/main" id="{1668C055-2F8B-B764-F61F-56DE09BAE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575036"/>
              </p:ext>
            </p:extLst>
          </p:nvPr>
        </p:nvGraphicFramePr>
        <p:xfrm>
          <a:off x="1064706" y="2138628"/>
          <a:ext cx="7014588" cy="4173680"/>
        </p:xfrm>
        <a:graphic>
          <a:graphicData uri="http://schemas.openxmlformats.org/drawingml/2006/table">
            <a:tbl>
              <a:tblPr firstRow="1" bandRow="1">
                <a:gradFill rotWithShape="1">
                  <a:gsLst>
                    <a:gs pos="0">
                      <a:srgbClr val="4472C4">
                        <a:lumMod val="110000"/>
                        <a:satMod val="105000"/>
                        <a:tint val="67000"/>
                      </a:srgbClr>
                    </a:gs>
                    <a:gs pos="50000">
                      <a:srgbClr val="4472C4">
                        <a:lumMod val="105000"/>
                        <a:satMod val="103000"/>
                        <a:tint val="73000"/>
                      </a:srgbClr>
                    </a:gs>
                    <a:gs pos="100000">
                      <a:srgbClr val="4472C4">
                        <a:lumMod val="105000"/>
                        <a:satMod val="109000"/>
                        <a:tint val="81000"/>
                      </a:srgbClr>
                    </a:gs>
                  </a:gsLst>
                  <a:lin ang="5400000" scaled="0"/>
                </a:gradFill>
                <a:effectLst/>
              </a:tblPr>
              <a:tblGrid>
                <a:gridCol w="2338196">
                  <a:extLst>
                    <a:ext uri="{9D8B030D-6E8A-4147-A177-3AD203B41FA5}">
                      <a16:colId xmlns:a16="http://schemas.microsoft.com/office/drawing/2014/main" val="2755014531"/>
                    </a:ext>
                  </a:extLst>
                </a:gridCol>
                <a:gridCol w="2338196">
                  <a:extLst>
                    <a:ext uri="{9D8B030D-6E8A-4147-A177-3AD203B41FA5}">
                      <a16:colId xmlns:a16="http://schemas.microsoft.com/office/drawing/2014/main" val="2110327700"/>
                    </a:ext>
                  </a:extLst>
                </a:gridCol>
                <a:gridCol w="2338196">
                  <a:extLst>
                    <a:ext uri="{9D8B030D-6E8A-4147-A177-3AD203B41FA5}">
                      <a16:colId xmlns:a16="http://schemas.microsoft.com/office/drawing/2014/main" val="2829025548"/>
                    </a:ext>
                  </a:extLst>
                </a:gridCol>
              </a:tblGrid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Punkte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Prozent</a:t>
                      </a:r>
                    </a:p>
                  </a:txBody>
                  <a:tcPr marL="105219" marR="105219" marT="52609" marB="52609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Schulnote</a:t>
                      </a:r>
                    </a:p>
                  </a:txBody>
                  <a:tcPr marL="105219" marR="105219" marT="52609" marB="52609">
                    <a:lnL>
                      <a:noFill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8727807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20 - 19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100% - 96%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154782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18 - 16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95% - 80%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2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1859019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15 - 12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79% - 60%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183069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11 - 09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59% - 45%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4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7308374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08 - 03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44% - 16%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5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solidFill>
                      <a:srgbClr val="4472C4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3063254"/>
                  </a:ext>
                </a:extLst>
              </a:tr>
              <a:tr h="596240"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02 - 00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  15% - 00%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>
                      <a:lvl1pPr marL="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4572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de-DE" sz="3200" dirty="0"/>
                        <a:t>6</a:t>
                      </a:r>
                    </a:p>
                  </a:txBody>
                  <a:tcPr marL="105219" marR="105219" marT="52609" marB="52609">
                    <a:lnL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L>
                    <a:lnR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4472C4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ross"/>
                      <a:lightRig rig="flood" dir="t"/>
                    </a:cell3D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1836130"/>
                  </a:ext>
                </a:extLst>
              </a:tr>
            </a:tbl>
          </a:graphicData>
        </a:graphic>
      </p:graphicFrame>
      <p:sp>
        <p:nvSpPr>
          <p:cNvPr id="5" name="Rechteck 4">
            <a:hlinkClick r:id="" action="ppaction://hlinkshowjump?jump=firstslide"/>
            <a:extLst>
              <a:ext uri="{FF2B5EF4-FFF2-40B4-BE49-F238E27FC236}">
                <a16:creationId xmlns:a16="http://schemas.microsoft.com/office/drawing/2014/main" id="{689EB6E9-D39F-AC6D-0843-6FB5434455E9}"/>
              </a:ext>
            </a:extLst>
          </p:cNvPr>
          <p:cNvSpPr/>
          <p:nvPr/>
        </p:nvSpPr>
        <p:spPr>
          <a:xfrm>
            <a:off x="3417412" y="6367088"/>
            <a:ext cx="2368170" cy="450879"/>
          </a:xfrm>
          <a:prstGeom prst="rect">
            <a:avLst/>
          </a:prstGeom>
          <a:solidFill>
            <a:srgbClr val="728DC4"/>
          </a:solidFill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Zurück zum Start!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1347</Words>
  <Application>Microsoft Office PowerPoint</Application>
  <PresentationFormat>Bildschirmpräsentation (4:3)</PresentationFormat>
  <Paragraphs>398</Paragraphs>
  <Slides>23</Slides>
  <Notes>21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23</vt:i4>
      </vt:variant>
    </vt:vector>
  </HeadingPairs>
  <TitlesOfParts>
    <vt:vector size="31" baseType="lpstr">
      <vt:lpstr>Aptos</vt:lpstr>
      <vt:lpstr>Aptos Display</vt:lpstr>
      <vt:lpstr>Arial</vt:lpstr>
      <vt:lpstr>Arial Rounded MT Bold</vt:lpstr>
      <vt:lpstr>Calibri</vt:lpstr>
      <vt:lpstr>Office</vt:lpstr>
      <vt:lpstr>Office Theme</vt:lpstr>
      <vt:lpstr>Visio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Siegfried Schmidt</dc:creator>
  <cp:lastModifiedBy>Siegfried Schmidt</cp:lastModifiedBy>
  <cp:revision>28</cp:revision>
  <dcterms:created xsi:type="dcterms:W3CDTF">2025-05-29T16:59:57Z</dcterms:created>
  <dcterms:modified xsi:type="dcterms:W3CDTF">2025-06-01T09:27:11Z</dcterms:modified>
</cp:coreProperties>
</file>