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7" r:id="rId3"/>
    <p:sldId id="260" r:id="rId4"/>
    <p:sldId id="262" r:id="rId5"/>
    <p:sldId id="259" r:id="rId6"/>
    <p:sldId id="261" r:id="rId7"/>
    <p:sldId id="258" r:id="rId8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8D1"/>
    <a:srgbClr val="2A8306"/>
    <a:srgbClr val="E58D00"/>
    <a:srgbClr val="090564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51" d="100"/>
          <a:sy n="151" d="100"/>
        </p:scale>
        <p:origin x="208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4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2701925" y="2130425"/>
            <a:ext cx="4800600" cy="1470025"/>
          </a:xfrm>
        </p:spPr>
        <p:txBody>
          <a:bodyPr/>
          <a:lstStyle>
            <a:lvl1pPr>
              <a:buClr>
                <a:srgbClr val="FFFFFF"/>
              </a:buClr>
              <a:defRPr/>
            </a:lvl1pPr>
          </a:lstStyle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2701925" y="3886200"/>
            <a:ext cx="4114800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de-DE"/>
              <a:t>Formatvorlage des Untertitelmasters durch Klicken bearbeiten</a:t>
            </a:r>
            <a:endParaRPr lang="en-US"/>
          </a:p>
        </p:txBody>
      </p:sp>
      <p:sp>
        <p:nvSpPr>
          <p:cNvPr id="57348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85C5D308-E7EC-4F95-B3DC-3AD78A968D3C}" type="datetimeFigureOut">
              <a:rPr lang="de-DE" smtClean="0">
                <a:solidFill>
                  <a:srgbClr val="FFFFFF"/>
                </a:solidFill>
              </a:rPr>
              <a:pPr/>
              <a:t>20.05.2025</a:t>
            </a:fld>
            <a:endParaRPr lang="de-DE">
              <a:solidFill>
                <a:srgbClr val="FFFFFF"/>
              </a:solidFill>
            </a:endParaRPr>
          </a:p>
        </p:txBody>
      </p:sp>
      <p:sp>
        <p:nvSpPr>
          <p:cNvPr id="57349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57350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16B82F78-95B9-4772-954D-E0FE3F48A2DD}" type="slidenum">
              <a:rPr lang="de-DE" smtClean="0">
                <a:solidFill>
                  <a:srgbClr val="FFFFFF"/>
                </a:solidFill>
              </a:rPr>
              <a:pPr/>
              <a:t>‹Nr.›</a:t>
            </a:fld>
            <a:endParaRPr lang="de-D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1944211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5C5D308-E7EC-4F95-B3DC-3AD78A968D3C}" type="datetimeFigureOut">
              <a:rPr lang="de-DE" smtClean="0">
                <a:solidFill>
                  <a:srgbClr val="FFFFFF"/>
                </a:solidFill>
              </a:rPr>
              <a:pPr/>
              <a:t>20.05.2025</a:t>
            </a:fld>
            <a:endParaRPr lang="de-DE">
              <a:solidFill>
                <a:srgbClr val="FFFFFF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B82F78-95B9-4772-954D-E0FE3F48A2DD}" type="slidenum">
              <a:rPr lang="de-DE" smtClean="0">
                <a:solidFill>
                  <a:srgbClr val="FFFFFF"/>
                </a:solidFill>
              </a:rPr>
              <a:pPr/>
              <a:t>‹Nr.›</a:t>
            </a:fld>
            <a:endParaRPr lang="de-D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8111107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439025" y="274638"/>
            <a:ext cx="158115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2693988" y="274638"/>
            <a:ext cx="4592637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5C5D308-E7EC-4F95-B3DC-3AD78A968D3C}" type="datetimeFigureOut">
              <a:rPr lang="de-DE" smtClean="0">
                <a:solidFill>
                  <a:srgbClr val="FFFFFF"/>
                </a:solidFill>
              </a:rPr>
              <a:pPr/>
              <a:t>20.05.2025</a:t>
            </a:fld>
            <a:endParaRPr lang="de-DE">
              <a:solidFill>
                <a:srgbClr val="FFFFFF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B82F78-95B9-4772-954D-E0FE3F48A2DD}" type="slidenum">
              <a:rPr lang="de-DE" smtClean="0">
                <a:solidFill>
                  <a:srgbClr val="FFFFFF"/>
                </a:solidFill>
              </a:rPr>
              <a:pPr/>
              <a:t>‹Nr.›</a:t>
            </a:fld>
            <a:endParaRPr lang="de-D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9995912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01EB79C-FEF3-4079-BA2E-3006D955BEAA}" type="datetimeFigureOut">
              <a:rPr lang="de-DE" smtClean="0">
                <a:solidFill>
                  <a:srgbClr val="ECE9C6"/>
                </a:solidFill>
              </a:rPr>
              <a:pPr/>
              <a:t>20.05.2025</a:t>
            </a:fld>
            <a:endParaRPr lang="de-DE">
              <a:solidFill>
                <a:srgbClr val="ECE9C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de-DE">
              <a:solidFill>
                <a:srgbClr val="ECE9C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DD0C72C-F30B-489D-88BE-C83FF625A7CC}" type="slidenum">
              <a:rPr lang="de-DE" smtClean="0">
                <a:solidFill>
                  <a:srgbClr val="ECE9C6"/>
                </a:solidFill>
              </a:rPr>
              <a:pPr/>
              <a:t>‹Nr.›</a:t>
            </a:fld>
            <a:endParaRPr lang="de-DE">
              <a:solidFill>
                <a:srgbClr val="ECE9C6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ln w="3175">
                    <a:solidFill>
                      <a:srgbClr val="ECE9C6">
                        <a:alpha val="60000"/>
                      </a:srgbClr>
                    </a:solidFill>
                  </a:ln>
                  <a:solidFill>
                    <a:srgbClr val="ECE9C6">
                      <a:lumMod val="90000"/>
                    </a:srgb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94384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EB79C-FEF3-4079-BA2E-3006D955BEAA}" type="datetimeFigureOut">
              <a:rPr lang="de-DE" smtClean="0">
                <a:solidFill>
                  <a:srgbClr val="895D1D"/>
                </a:solidFill>
              </a:rPr>
              <a:pPr/>
              <a:t>20.05.2025</a:t>
            </a:fld>
            <a:endParaRPr lang="de-DE">
              <a:solidFill>
                <a:srgbClr val="895D1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srgbClr val="895D1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0C72C-F30B-489D-88BE-C83FF625A7CC}" type="slidenum">
              <a:rPr lang="de-DE" smtClean="0">
                <a:solidFill>
                  <a:srgbClr val="895D1D"/>
                </a:solidFill>
              </a:rPr>
              <a:pPr/>
              <a:t>‹Nr.›</a:t>
            </a:fld>
            <a:endParaRPr lang="de-DE">
              <a:solidFill>
                <a:srgbClr val="895D1D"/>
              </a:solidFill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rgbClr val="895D1D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740181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rgbClr val="895D1D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EB79C-FEF3-4079-BA2E-3006D955BEAA}" type="datetimeFigureOut">
              <a:rPr lang="de-DE" smtClean="0">
                <a:solidFill>
                  <a:srgbClr val="895D1D"/>
                </a:solidFill>
              </a:rPr>
              <a:pPr/>
              <a:t>20.05.2025</a:t>
            </a:fld>
            <a:endParaRPr lang="de-DE">
              <a:solidFill>
                <a:srgbClr val="895D1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srgbClr val="895D1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0C72C-F30B-489D-88BE-C83FF625A7CC}" type="slidenum">
              <a:rPr lang="de-DE" smtClean="0">
                <a:solidFill>
                  <a:srgbClr val="895D1D"/>
                </a:solidFill>
              </a:rPr>
              <a:pPr/>
              <a:t>‹Nr.›</a:t>
            </a:fld>
            <a:endParaRPr lang="de-DE">
              <a:solidFill>
                <a:srgbClr val="895D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93196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EB79C-FEF3-4079-BA2E-3006D955BEAA}" type="datetimeFigureOut">
              <a:rPr lang="de-DE" smtClean="0">
                <a:solidFill>
                  <a:srgbClr val="895D1D"/>
                </a:solidFill>
              </a:rPr>
              <a:pPr/>
              <a:t>20.05.2025</a:t>
            </a:fld>
            <a:endParaRPr lang="de-DE">
              <a:solidFill>
                <a:srgbClr val="895D1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srgbClr val="895D1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0C72C-F30B-489D-88BE-C83FF625A7CC}" type="slidenum">
              <a:rPr lang="de-DE" smtClean="0">
                <a:solidFill>
                  <a:srgbClr val="895D1D"/>
                </a:solidFill>
              </a:rPr>
              <a:pPr/>
              <a:t>‹Nr.›</a:t>
            </a:fld>
            <a:endParaRPr lang="de-DE">
              <a:solidFill>
                <a:srgbClr val="895D1D"/>
              </a:solidFill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rgbClr val="895D1D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5303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EB79C-FEF3-4079-BA2E-3006D955BEAA}" type="datetimeFigureOut">
              <a:rPr lang="de-DE" smtClean="0">
                <a:solidFill>
                  <a:srgbClr val="895D1D"/>
                </a:solidFill>
              </a:rPr>
              <a:pPr/>
              <a:t>20.05.2025</a:t>
            </a:fld>
            <a:endParaRPr lang="de-DE">
              <a:solidFill>
                <a:srgbClr val="895D1D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srgbClr val="895D1D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0C72C-F30B-489D-88BE-C83FF625A7CC}" type="slidenum">
              <a:rPr lang="de-DE" smtClean="0">
                <a:solidFill>
                  <a:srgbClr val="895D1D"/>
                </a:solidFill>
              </a:rPr>
              <a:pPr/>
              <a:t>‹Nr.›</a:t>
            </a:fld>
            <a:endParaRPr lang="de-DE">
              <a:solidFill>
                <a:srgbClr val="895D1D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rgbClr val="895D1D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711997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EB79C-FEF3-4079-BA2E-3006D955BEAA}" type="datetimeFigureOut">
              <a:rPr lang="de-DE" smtClean="0">
                <a:solidFill>
                  <a:srgbClr val="895D1D"/>
                </a:solidFill>
              </a:rPr>
              <a:pPr/>
              <a:t>20.05.2025</a:t>
            </a:fld>
            <a:endParaRPr lang="de-DE">
              <a:solidFill>
                <a:srgbClr val="895D1D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srgbClr val="895D1D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0C72C-F30B-489D-88BE-C83FF625A7CC}" type="slidenum">
              <a:rPr lang="de-DE" smtClean="0">
                <a:solidFill>
                  <a:srgbClr val="895D1D"/>
                </a:solidFill>
              </a:rPr>
              <a:pPr/>
              <a:t>‹Nr.›</a:t>
            </a:fld>
            <a:endParaRPr lang="de-DE">
              <a:solidFill>
                <a:srgbClr val="895D1D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rgbClr val="895D1D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351600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EB79C-FEF3-4079-BA2E-3006D955BEAA}" type="datetimeFigureOut">
              <a:rPr lang="de-DE" smtClean="0">
                <a:solidFill>
                  <a:srgbClr val="895D1D"/>
                </a:solidFill>
              </a:rPr>
              <a:pPr/>
              <a:t>20.05.2025</a:t>
            </a:fld>
            <a:endParaRPr lang="de-DE">
              <a:solidFill>
                <a:srgbClr val="895D1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srgbClr val="895D1D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0C72C-F30B-489D-88BE-C83FF625A7CC}" type="slidenum">
              <a:rPr lang="de-DE" smtClean="0">
                <a:solidFill>
                  <a:srgbClr val="895D1D"/>
                </a:solidFill>
              </a:rPr>
              <a:pPr/>
              <a:t>‹Nr.›</a:t>
            </a:fld>
            <a:endParaRPr lang="de-DE">
              <a:solidFill>
                <a:srgbClr val="895D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41525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EB79C-FEF3-4079-BA2E-3006D955BEAA}" type="datetimeFigureOut">
              <a:rPr lang="de-DE" smtClean="0">
                <a:solidFill>
                  <a:srgbClr val="895D1D"/>
                </a:solidFill>
              </a:rPr>
              <a:pPr/>
              <a:t>20.05.2025</a:t>
            </a:fld>
            <a:endParaRPr lang="de-DE">
              <a:solidFill>
                <a:srgbClr val="895D1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srgbClr val="895D1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0C72C-F30B-489D-88BE-C83FF625A7CC}" type="slidenum">
              <a:rPr lang="de-DE" smtClean="0">
                <a:solidFill>
                  <a:srgbClr val="895D1D"/>
                </a:solidFill>
              </a:rPr>
              <a:pPr/>
              <a:t>‹Nr.›</a:t>
            </a:fld>
            <a:endParaRPr lang="de-DE">
              <a:solidFill>
                <a:srgbClr val="895D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1161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5C5D308-E7EC-4F95-B3DC-3AD78A968D3C}" type="datetimeFigureOut">
              <a:rPr lang="de-DE" smtClean="0">
                <a:solidFill>
                  <a:srgbClr val="FFFFFF"/>
                </a:solidFill>
              </a:rPr>
              <a:pPr/>
              <a:t>20.05.2025</a:t>
            </a:fld>
            <a:endParaRPr lang="de-DE">
              <a:solidFill>
                <a:srgbClr val="FFFFFF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B82F78-95B9-4772-954D-E0FE3F48A2DD}" type="slidenum">
              <a:rPr lang="de-DE" smtClean="0">
                <a:solidFill>
                  <a:srgbClr val="FFFFFF"/>
                </a:solidFill>
              </a:rPr>
              <a:pPr/>
              <a:t>‹Nr.›</a:t>
            </a:fld>
            <a:endParaRPr lang="de-D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5094705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EB79C-FEF3-4079-BA2E-3006D955BEAA}" type="datetimeFigureOut">
              <a:rPr lang="de-DE" smtClean="0">
                <a:solidFill>
                  <a:srgbClr val="895D1D"/>
                </a:solidFill>
              </a:rPr>
              <a:pPr/>
              <a:t>20.05.2025</a:t>
            </a:fld>
            <a:endParaRPr lang="de-DE">
              <a:solidFill>
                <a:srgbClr val="895D1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srgbClr val="895D1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0C72C-F30B-489D-88BE-C83FF625A7CC}" type="slidenum">
              <a:rPr lang="de-DE" smtClean="0">
                <a:solidFill>
                  <a:srgbClr val="895D1D"/>
                </a:solidFill>
              </a:rPr>
              <a:pPr/>
              <a:t>‹Nr.›</a:t>
            </a:fld>
            <a:endParaRPr lang="de-DE">
              <a:solidFill>
                <a:srgbClr val="895D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61566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EB79C-FEF3-4079-BA2E-3006D955BEAA}" type="datetimeFigureOut">
              <a:rPr lang="de-DE" smtClean="0">
                <a:solidFill>
                  <a:srgbClr val="895D1D"/>
                </a:solidFill>
              </a:rPr>
              <a:pPr/>
              <a:t>20.05.2025</a:t>
            </a:fld>
            <a:endParaRPr lang="de-DE">
              <a:solidFill>
                <a:srgbClr val="895D1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srgbClr val="895D1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0C72C-F30B-489D-88BE-C83FF625A7CC}" type="slidenum">
              <a:rPr lang="de-DE" smtClean="0">
                <a:solidFill>
                  <a:srgbClr val="895D1D"/>
                </a:solidFill>
              </a:rPr>
              <a:pPr/>
              <a:t>‹Nr.›</a:t>
            </a:fld>
            <a:endParaRPr lang="de-DE">
              <a:solidFill>
                <a:srgbClr val="895D1D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rgbClr val="895D1D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493708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EB79C-FEF3-4079-BA2E-3006D955BEAA}" type="datetimeFigureOut">
              <a:rPr lang="de-DE" smtClean="0">
                <a:solidFill>
                  <a:srgbClr val="895D1D"/>
                </a:solidFill>
              </a:rPr>
              <a:pPr/>
              <a:t>20.05.2025</a:t>
            </a:fld>
            <a:endParaRPr lang="de-DE">
              <a:solidFill>
                <a:srgbClr val="895D1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srgbClr val="895D1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0C72C-F30B-489D-88BE-C83FF625A7CC}" type="slidenum">
              <a:rPr lang="de-DE" smtClean="0">
                <a:solidFill>
                  <a:srgbClr val="895D1D"/>
                </a:solidFill>
              </a:rPr>
              <a:pPr/>
              <a:t>‹Nr.›</a:t>
            </a:fld>
            <a:endParaRPr lang="de-DE">
              <a:solidFill>
                <a:srgbClr val="895D1D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rgbClr val="895D1D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840792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5C5D308-E7EC-4F95-B3DC-3AD78A968D3C}" type="datetimeFigureOut">
              <a:rPr lang="de-DE" smtClean="0">
                <a:solidFill>
                  <a:srgbClr val="FFFFFF"/>
                </a:solidFill>
              </a:rPr>
              <a:pPr/>
              <a:t>20.05.2025</a:t>
            </a:fld>
            <a:endParaRPr lang="de-DE">
              <a:solidFill>
                <a:srgbClr val="FFFFFF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B82F78-95B9-4772-954D-E0FE3F48A2DD}" type="slidenum">
              <a:rPr lang="de-DE" smtClean="0">
                <a:solidFill>
                  <a:srgbClr val="FFFFFF"/>
                </a:solidFill>
              </a:rPr>
              <a:pPr/>
              <a:t>‹Nr.›</a:t>
            </a:fld>
            <a:endParaRPr lang="de-D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5930183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693988" y="1600200"/>
            <a:ext cx="3086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932488" y="1600200"/>
            <a:ext cx="30876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5C5D308-E7EC-4F95-B3DC-3AD78A968D3C}" type="datetimeFigureOut">
              <a:rPr lang="de-DE" smtClean="0">
                <a:solidFill>
                  <a:srgbClr val="FFFFFF"/>
                </a:solidFill>
              </a:rPr>
              <a:pPr/>
              <a:t>20.05.2025</a:t>
            </a:fld>
            <a:endParaRPr lang="de-DE">
              <a:solidFill>
                <a:srgbClr val="FFFFFF"/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B82F78-95B9-4772-954D-E0FE3F48A2DD}" type="slidenum">
              <a:rPr lang="de-DE" smtClean="0">
                <a:solidFill>
                  <a:srgbClr val="FFFFFF"/>
                </a:solidFill>
              </a:rPr>
              <a:pPr/>
              <a:t>‹Nr.›</a:t>
            </a:fld>
            <a:endParaRPr lang="de-D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9449215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5C5D308-E7EC-4F95-B3DC-3AD78A968D3C}" type="datetimeFigureOut">
              <a:rPr lang="de-DE" smtClean="0">
                <a:solidFill>
                  <a:srgbClr val="FFFFFF"/>
                </a:solidFill>
              </a:rPr>
              <a:pPr/>
              <a:t>20.05.2025</a:t>
            </a:fld>
            <a:endParaRPr lang="de-DE">
              <a:solidFill>
                <a:srgbClr val="FFFFFF"/>
              </a:solidFill>
            </a:endParaRP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B82F78-95B9-4772-954D-E0FE3F48A2DD}" type="slidenum">
              <a:rPr lang="de-DE" smtClean="0">
                <a:solidFill>
                  <a:srgbClr val="FFFFFF"/>
                </a:solidFill>
              </a:rPr>
              <a:pPr/>
              <a:t>‹Nr.›</a:t>
            </a:fld>
            <a:endParaRPr lang="de-D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0205546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5C5D308-E7EC-4F95-B3DC-3AD78A968D3C}" type="datetimeFigureOut">
              <a:rPr lang="de-DE" smtClean="0">
                <a:solidFill>
                  <a:srgbClr val="FFFFFF"/>
                </a:solidFill>
              </a:rPr>
              <a:pPr/>
              <a:t>20.05.2025</a:t>
            </a:fld>
            <a:endParaRPr lang="de-DE">
              <a:solidFill>
                <a:srgbClr val="FFFFFF"/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B82F78-95B9-4772-954D-E0FE3F48A2DD}" type="slidenum">
              <a:rPr lang="de-DE" smtClean="0">
                <a:solidFill>
                  <a:srgbClr val="FFFFFF"/>
                </a:solidFill>
              </a:rPr>
              <a:pPr/>
              <a:t>‹Nr.›</a:t>
            </a:fld>
            <a:endParaRPr lang="de-D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3049350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5C5D308-E7EC-4F95-B3DC-3AD78A968D3C}" type="datetimeFigureOut">
              <a:rPr lang="de-DE" smtClean="0">
                <a:solidFill>
                  <a:srgbClr val="FFFFFF"/>
                </a:solidFill>
              </a:rPr>
              <a:pPr/>
              <a:t>20.05.2025</a:t>
            </a:fld>
            <a:endParaRPr lang="de-DE">
              <a:solidFill>
                <a:srgbClr val="FFFFFF"/>
              </a:solidFill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B82F78-95B9-4772-954D-E0FE3F48A2DD}" type="slidenum">
              <a:rPr lang="de-DE" smtClean="0">
                <a:solidFill>
                  <a:srgbClr val="FFFFFF"/>
                </a:solidFill>
              </a:rPr>
              <a:pPr/>
              <a:t>‹Nr.›</a:t>
            </a:fld>
            <a:endParaRPr lang="de-D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7037173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5C5D308-E7EC-4F95-B3DC-3AD78A968D3C}" type="datetimeFigureOut">
              <a:rPr lang="de-DE" smtClean="0">
                <a:solidFill>
                  <a:srgbClr val="FFFFFF"/>
                </a:solidFill>
              </a:rPr>
              <a:pPr/>
              <a:t>20.05.2025</a:t>
            </a:fld>
            <a:endParaRPr lang="de-DE">
              <a:solidFill>
                <a:srgbClr val="FFFFFF"/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B82F78-95B9-4772-954D-E0FE3F48A2DD}" type="slidenum">
              <a:rPr lang="de-DE" smtClean="0">
                <a:solidFill>
                  <a:srgbClr val="FFFFFF"/>
                </a:solidFill>
              </a:rPr>
              <a:pPr/>
              <a:t>‹Nr.›</a:t>
            </a:fld>
            <a:endParaRPr lang="de-D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0626835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5C5D308-E7EC-4F95-B3DC-3AD78A968D3C}" type="datetimeFigureOut">
              <a:rPr lang="de-DE" smtClean="0">
                <a:solidFill>
                  <a:srgbClr val="FFFFFF"/>
                </a:solidFill>
              </a:rPr>
              <a:pPr/>
              <a:t>20.05.2025</a:t>
            </a:fld>
            <a:endParaRPr lang="de-DE">
              <a:solidFill>
                <a:srgbClr val="FFFFFF"/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B82F78-95B9-4772-954D-E0FE3F48A2DD}" type="slidenum">
              <a:rPr lang="de-DE" smtClean="0">
                <a:solidFill>
                  <a:srgbClr val="FFFFFF"/>
                </a:solidFill>
              </a:rPr>
              <a:pPr/>
              <a:t>‹Nr.›</a:t>
            </a:fld>
            <a:endParaRPr lang="de-D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0662807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2703513" y="274638"/>
            <a:ext cx="63166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2693988" y="1600200"/>
            <a:ext cx="632618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85C5D308-E7EC-4F95-B3DC-3AD78A968D3C}" type="datetimeFigureOut">
              <a:rPr lang="de-DE" smtClean="0">
                <a:solidFill>
                  <a:srgbClr val="FFFFFF"/>
                </a:solidFill>
              </a:rPr>
              <a:pPr/>
              <a:t>20.05.2025</a:t>
            </a:fld>
            <a:endParaRPr lang="de-DE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6B82F78-95B9-4772-954D-E0FE3F48A2DD}" type="slidenum">
              <a:rPr lang="de-DE" smtClean="0">
                <a:solidFill>
                  <a:srgbClr val="FFFFFF"/>
                </a:solidFill>
              </a:rPr>
              <a:pPr/>
              <a:t>‹Nr.›</a:t>
            </a:fld>
            <a:endParaRPr lang="de-D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47506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duotone>
              <a:schemeClr val="bg2">
                <a:shade val="50000"/>
                <a:satMod val="340000"/>
                <a:lumMod val="40000"/>
              </a:schemeClr>
              <a:schemeClr val="bg2">
                <a:tint val="92000"/>
                <a:shade val="94000"/>
                <a:hueMod val="110000"/>
                <a:satMod val="236000"/>
                <a:lumMod val="12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artisticLightScreen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901EB79C-FEF3-4079-BA2E-3006D955BEAA}" type="datetimeFigureOut">
              <a:rPr lang="de-DE" smtClean="0">
                <a:solidFill>
                  <a:srgbClr val="895D1D"/>
                </a:solidFill>
              </a:rPr>
              <a:pPr/>
              <a:t>20.05.2025</a:t>
            </a:fld>
            <a:endParaRPr lang="de-DE">
              <a:solidFill>
                <a:srgbClr val="895D1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de-DE">
              <a:solidFill>
                <a:srgbClr val="895D1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DDD0C72C-F30B-489D-88BE-C83FF625A7CC}" type="slidenum">
              <a:rPr lang="de-DE" smtClean="0">
                <a:solidFill>
                  <a:srgbClr val="895D1D"/>
                </a:solidFill>
              </a:rPr>
              <a:pPr/>
              <a:t>‹Nr.›</a:t>
            </a:fld>
            <a:endParaRPr lang="de-DE">
              <a:solidFill>
                <a:srgbClr val="895D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330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microsoft.com/office/2007/relationships/hdphoto" Target="../media/hdphoto3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microsoft.com/office/2007/relationships/hdphoto" Target="../media/hdphoto4.wdp"/><Relationship Id="rId7" Type="http://schemas.openxmlformats.org/officeDocument/2006/relationships/image" Target="../media/image17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png"/><Relationship Id="rId5" Type="http://schemas.microsoft.com/office/2007/relationships/hdphoto" Target="../media/hdphoto5.wdp"/><Relationship Id="rId4" Type="http://schemas.openxmlformats.org/officeDocument/2006/relationships/image" Target="../media/image15.png"/><Relationship Id="rId9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4.jpeg"/><Relationship Id="rId7" Type="http://schemas.openxmlformats.org/officeDocument/2006/relationships/image" Target="../media/image16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5.wdp"/><Relationship Id="rId11" Type="http://schemas.openxmlformats.org/officeDocument/2006/relationships/image" Target="../media/image19.png"/><Relationship Id="rId5" Type="http://schemas.openxmlformats.org/officeDocument/2006/relationships/image" Target="../media/image15.png"/><Relationship Id="rId10" Type="http://schemas.openxmlformats.org/officeDocument/2006/relationships/image" Target="../media/image18.png"/><Relationship Id="rId4" Type="http://schemas.microsoft.com/office/2007/relationships/hdphoto" Target="../media/hdphoto4.wdp"/><Relationship Id="rId9" Type="http://schemas.openxmlformats.org/officeDocument/2006/relationships/slide" Target="slide6.xml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1.gif"/><Relationship Id="rId18" Type="http://schemas.openxmlformats.org/officeDocument/2006/relationships/image" Target="../media/image36.gif"/><Relationship Id="rId26" Type="http://schemas.openxmlformats.org/officeDocument/2006/relationships/image" Target="../media/image44.gif"/><Relationship Id="rId39" Type="http://schemas.openxmlformats.org/officeDocument/2006/relationships/image" Target="../media/image57.gif"/><Relationship Id="rId21" Type="http://schemas.openxmlformats.org/officeDocument/2006/relationships/image" Target="../media/image39.gif"/><Relationship Id="rId34" Type="http://schemas.openxmlformats.org/officeDocument/2006/relationships/image" Target="../media/image52.gif"/><Relationship Id="rId42" Type="http://schemas.openxmlformats.org/officeDocument/2006/relationships/image" Target="../media/image60.gif"/><Relationship Id="rId47" Type="http://schemas.openxmlformats.org/officeDocument/2006/relationships/image" Target="../media/image65.gif"/><Relationship Id="rId50" Type="http://schemas.openxmlformats.org/officeDocument/2006/relationships/image" Target="../media/image68.gif"/><Relationship Id="rId55" Type="http://schemas.openxmlformats.org/officeDocument/2006/relationships/image" Target="../media/image73.gif"/><Relationship Id="rId7" Type="http://schemas.openxmlformats.org/officeDocument/2006/relationships/image" Target="../media/image25.gif"/><Relationship Id="rId2" Type="http://schemas.openxmlformats.org/officeDocument/2006/relationships/image" Target="../media/image21.png"/><Relationship Id="rId16" Type="http://schemas.openxmlformats.org/officeDocument/2006/relationships/image" Target="../media/image34.gif"/><Relationship Id="rId29" Type="http://schemas.openxmlformats.org/officeDocument/2006/relationships/image" Target="../media/image47.gif"/><Relationship Id="rId11" Type="http://schemas.openxmlformats.org/officeDocument/2006/relationships/image" Target="../media/image29.gif"/><Relationship Id="rId24" Type="http://schemas.openxmlformats.org/officeDocument/2006/relationships/image" Target="../media/image42.gif"/><Relationship Id="rId32" Type="http://schemas.openxmlformats.org/officeDocument/2006/relationships/image" Target="../media/image50.gif"/><Relationship Id="rId37" Type="http://schemas.openxmlformats.org/officeDocument/2006/relationships/image" Target="../media/image55.gif"/><Relationship Id="rId40" Type="http://schemas.openxmlformats.org/officeDocument/2006/relationships/image" Target="../media/image58.gif"/><Relationship Id="rId45" Type="http://schemas.openxmlformats.org/officeDocument/2006/relationships/image" Target="../media/image63.gif"/><Relationship Id="rId53" Type="http://schemas.openxmlformats.org/officeDocument/2006/relationships/image" Target="../media/image71.gif"/><Relationship Id="rId5" Type="http://schemas.openxmlformats.org/officeDocument/2006/relationships/image" Target="../media/image23.png"/><Relationship Id="rId19" Type="http://schemas.openxmlformats.org/officeDocument/2006/relationships/image" Target="../media/image37.gif"/><Relationship Id="rId4" Type="http://schemas.openxmlformats.org/officeDocument/2006/relationships/image" Target="../media/image22.gif"/><Relationship Id="rId9" Type="http://schemas.openxmlformats.org/officeDocument/2006/relationships/image" Target="../media/image27.gif"/><Relationship Id="rId14" Type="http://schemas.openxmlformats.org/officeDocument/2006/relationships/image" Target="../media/image32.gif"/><Relationship Id="rId22" Type="http://schemas.openxmlformats.org/officeDocument/2006/relationships/image" Target="../media/image40.gif"/><Relationship Id="rId27" Type="http://schemas.openxmlformats.org/officeDocument/2006/relationships/image" Target="../media/image45.gif"/><Relationship Id="rId30" Type="http://schemas.openxmlformats.org/officeDocument/2006/relationships/image" Target="../media/image48.gif"/><Relationship Id="rId35" Type="http://schemas.openxmlformats.org/officeDocument/2006/relationships/image" Target="../media/image53.gif"/><Relationship Id="rId43" Type="http://schemas.openxmlformats.org/officeDocument/2006/relationships/image" Target="../media/image61.gif"/><Relationship Id="rId48" Type="http://schemas.openxmlformats.org/officeDocument/2006/relationships/image" Target="../media/image66.gif"/><Relationship Id="rId56" Type="http://schemas.openxmlformats.org/officeDocument/2006/relationships/image" Target="../media/image74.gif"/><Relationship Id="rId8" Type="http://schemas.openxmlformats.org/officeDocument/2006/relationships/image" Target="../media/image26.gif"/><Relationship Id="rId51" Type="http://schemas.openxmlformats.org/officeDocument/2006/relationships/image" Target="../media/image69.gif"/><Relationship Id="rId3" Type="http://schemas.microsoft.com/office/2007/relationships/hdphoto" Target="../media/hdphoto6.wdp"/><Relationship Id="rId12" Type="http://schemas.openxmlformats.org/officeDocument/2006/relationships/image" Target="../media/image30.gif"/><Relationship Id="rId17" Type="http://schemas.openxmlformats.org/officeDocument/2006/relationships/image" Target="../media/image35.gif"/><Relationship Id="rId25" Type="http://schemas.openxmlformats.org/officeDocument/2006/relationships/image" Target="../media/image43.gif"/><Relationship Id="rId33" Type="http://schemas.openxmlformats.org/officeDocument/2006/relationships/image" Target="../media/image51.gif"/><Relationship Id="rId38" Type="http://schemas.openxmlformats.org/officeDocument/2006/relationships/image" Target="../media/image56.gif"/><Relationship Id="rId46" Type="http://schemas.openxmlformats.org/officeDocument/2006/relationships/image" Target="../media/image64.gif"/><Relationship Id="rId20" Type="http://schemas.openxmlformats.org/officeDocument/2006/relationships/image" Target="../media/image38.gif"/><Relationship Id="rId41" Type="http://schemas.openxmlformats.org/officeDocument/2006/relationships/image" Target="../media/image59.gif"/><Relationship Id="rId54" Type="http://schemas.openxmlformats.org/officeDocument/2006/relationships/image" Target="../media/image72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gif"/><Relationship Id="rId15" Type="http://schemas.openxmlformats.org/officeDocument/2006/relationships/image" Target="../media/image33.gif"/><Relationship Id="rId23" Type="http://schemas.openxmlformats.org/officeDocument/2006/relationships/image" Target="../media/image41.gif"/><Relationship Id="rId28" Type="http://schemas.openxmlformats.org/officeDocument/2006/relationships/image" Target="../media/image46.gif"/><Relationship Id="rId36" Type="http://schemas.openxmlformats.org/officeDocument/2006/relationships/image" Target="../media/image54.gif"/><Relationship Id="rId49" Type="http://schemas.openxmlformats.org/officeDocument/2006/relationships/image" Target="../media/image67.gif"/><Relationship Id="rId57" Type="http://schemas.openxmlformats.org/officeDocument/2006/relationships/image" Target="../media/image75.gif"/><Relationship Id="rId10" Type="http://schemas.openxmlformats.org/officeDocument/2006/relationships/image" Target="../media/image28.gif"/><Relationship Id="rId31" Type="http://schemas.openxmlformats.org/officeDocument/2006/relationships/image" Target="../media/image49.gif"/><Relationship Id="rId44" Type="http://schemas.openxmlformats.org/officeDocument/2006/relationships/image" Target="../media/image62.gif"/><Relationship Id="rId52" Type="http://schemas.openxmlformats.org/officeDocument/2006/relationships/image" Target="../media/image70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523524" y="1268760"/>
            <a:ext cx="8096960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5400" b="1" dirty="0">
                <a:ln w="10541" cmpd="sng">
                  <a:solidFill>
                    <a:srgbClr val="F2E8A6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2E8A6">
                        <a:tint val="40000"/>
                        <a:satMod val="250000"/>
                      </a:srgbClr>
                    </a:gs>
                    <a:gs pos="9000">
                      <a:srgbClr val="F2E8A6">
                        <a:tint val="52000"/>
                        <a:satMod val="300000"/>
                      </a:srgbClr>
                    </a:gs>
                    <a:gs pos="50000">
                      <a:srgbClr val="F2E8A6">
                        <a:shade val="20000"/>
                        <a:satMod val="300000"/>
                      </a:srgbClr>
                    </a:gs>
                    <a:gs pos="79000">
                      <a:srgbClr val="F2E8A6">
                        <a:tint val="52000"/>
                        <a:satMod val="300000"/>
                      </a:srgbClr>
                    </a:gs>
                    <a:gs pos="100000">
                      <a:srgbClr val="F2E8A6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Afrika</a:t>
            </a:r>
          </a:p>
          <a:p>
            <a:pPr algn="ctr"/>
            <a:r>
              <a:rPr lang="de-DE" sz="5400" b="1" dirty="0">
                <a:ln w="10541" cmpd="sng">
                  <a:solidFill>
                    <a:srgbClr val="F2E8A6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2E8A6">
                        <a:tint val="40000"/>
                        <a:satMod val="250000"/>
                      </a:srgbClr>
                    </a:gs>
                    <a:gs pos="9000">
                      <a:srgbClr val="F2E8A6">
                        <a:tint val="52000"/>
                        <a:satMod val="300000"/>
                      </a:srgbClr>
                    </a:gs>
                    <a:gs pos="50000">
                      <a:srgbClr val="F2E8A6">
                        <a:shade val="20000"/>
                        <a:satMod val="300000"/>
                      </a:srgbClr>
                    </a:gs>
                    <a:gs pos="79000">
                      <a:srgbClr val="F2E8A6">
                        <a:tint val="52000"/>
                        <a:satMod val="300000"/>
                      </a:srgbClr>
                    </a:gs>
                    <a:gs pos="100000">
                      <a:srgbClr val="F2E8A6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Topografische Übungen</a:t>
            </a:r>
          </a:p>
          <a:p>
            <a:pPr algn="ctr"/>
            <a:endParaRPr lang="de-DE" sz="5400" b="1" dirty="0">
              <a:ln w="10541" cmpd="sng">
                <a:solidFill>
                  <a:srgbClr val="F2E8A6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2E8A6">
                      <a:tint val="40000"/>
                      <a:satMod val="250000"/>
                    </a:srgbClr>
                  </a:gs>
                  <a:gs pos="9000">
                    <a:srgbClr val="F2E8A6">
                      <a:tint val="52000"/>
                      <a:satMod val="300000"/>
                    </a:srgbClr>
                  </a:gs>
                  <a:gs pos="50000">
                    <a:srgbClr val="F2E8A6">
                      <a:shade val="20000"/>
                      <a:satMod val="300000"/>
                    </a:srgbClr>
                  </a:gs>
                  <a:gs pos="79000">
                    <a:srgbClr val="F2E8A6">
                      <a:tint val="52000"/>
                      <a:satMod val="300000"/>
                    </a:srgbClr>
                  </a:gs>
                  <a:gs pos="100000">
                    <a:srgbClr val="F2E8A6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3933056"/>
            <a:ext cx="2551286" cy="2409083"/>
          </a:xfrm>
          <a:prstGeom prst="rect">
            <a:avLst/>
          </a:prstGeom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  <a:softEdge rad="112500"/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</p:pic>
    </p:spTree>
    <p:extLst>
      <p:ext uri="{BB962C8B-B14F-4D97-AF65-F5344CB8AC3E}">
        <p14:creationId xmlns:p14="http://schemas.microsoft.com/office/powerpoint/2010/main" val="2635158170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rika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-11546"/>
            <a:ext cx="5796136" cy="6876855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0" y="655356"/>
            <a:ext cx="35638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Geografische Regionen</a:t>
            </a:r>
          </a:p>
          <a:p>
            <a:pPr algn="ctr"/>
            <a:r>
              <a:rPr lang="de-DE" sz="2400" dirty="0"/>
              <a:t>in Afrika</a:t>
            </a:r>
          </a:p>
        </p:txBody>
      </p:sp>
      <p:pic>
        <p:nvPicPr>
          <p:cNvPr id="5" name="Nordafrika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88" b="50847" l="4179" r="8998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8800" y="0"/>
            <a:ext cx="5763852" cy="6858000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1019188" y="1628800"/>
            <a:ext cx="1440000" cy="360000"/>
          </a:xfrm>
          <a:prstGeom prst="rect">
            <a:avLst/>
          </a:prstGeom>
          <a:solidFill>
            <a:srgbClr val="090564"/>
          </a:solidFill>
        </p:spPr>
        <p:txBody>
          <a:bodyPr wrap="none" rtlCol="0">
            <a:spAutoFit/>
          </a:bodyPr>
          <a:lstStyle/>
          <a:p>
            <a:r>
              <a:rPr lang="de-DE" dirty="0"/>
              <a:t>Nordafrika</a:t>
            </a:r>
          </a:p>
        </p:txBody>
      </p:sp>
      <p:pic>
        <p:nvPicPr>
          <p:cNvPr id="10" name="Ostafrika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8800" y="-2119"/>
            <a:ext cx="5763852" cy="6858000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>
            <a:off x="1019188" y="2140579"/>
            <a:ext cx="1440000" cy="360000"/>
          </a:xfrm>
          <a:prstGeom prst="rect">
            <a:avLst/>
          </a:prstGeom>
          <a:solidFill>
            <a:srgbClr val="E58D00"/>
          </a:solidFill>
        </p:spPr>
        <p:txBody>
          <a:bodyPr wrap="square" rtlCol="0">
            <a:spAutoFit/>
          </a:bodyPr>
          <a:lstStyle/>
          <a:p>
            <a:r>
              <a:rPr lang="de-DE" dirty="0"/>
              <a:t>Ostafrika</a:t>
            </a:r>
          </a:p>
        </p:txBody>
      </p:sp>
      <p:pic>
        <p:nvPicPr>
          <p:cNvPr id="12" name="Südafrika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4006" y="-11546"/>
            <a:ext cx="5763852" cy="6858000"/>
          </a:xfrm>
          <a:prstGeom prst="rect">
            <a:avLst/>
          </a:prstGeom>
        </p:spPr>
      </p:pic>
      <p:sp>
        <p:nvSpPr>
          <p:cNvPr id="13" name="Textfeld 12"/>
          <p:cNvSpPr txBox="1"/>
          <p:nvPr/>
        </p:nvSpPr>
        <p:spPr>
          <a:xfrm>
            <a:off x="1019188" y="2708920"/>
            <a:ext cx="1440000" cy="360000"/>
          </a:xfrm>
          <a:prstGeom prst="rect">
            <a:avLst/>
          </a:prstGeom>
          <a:solidFill>
            <a:srgbClr val="2A8306"/>
          </a:solidFill>
        </p:spPr>
        <p:txBody>
          <a:bodyPr wrap="none" rtlCol="0">
            <a:spAutoFit/>
          </a:bodyPr>
          <a:lstStyle/>
          <a:p>
            <a:r>
              <a:rPr lang="de-DE" dirty="0"/>
              <a:t>Südafrika</a:t>
            </a:r>
          </a:p>
        </p:txBody>
      </p:sp>
      <p:pic>
        <p:nvPicPr>
          <p:cNvPr id="14" name="Zentralafrika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3" y="2119"/>
            <a:ext cx="5763852" cy="6858000"/>
          </a:xfrm>
          <a:prstGeom prst="rect">
            <a:avLst/>
          </a:prstGeom>
        </p:spPr>
      </p:pic>
      <p:sp>
        <p:nvSpPr>
          <p:cNvPr id="15" name="Textfeld 14"/>
          <p:cNvSpPr txBox="1"/>
          <p:nvPr/>
        </p:nvSpPr>
        <p:spPr>
          <a:xfrm>
            <a:off x="1019188" y="3229709"/>
            <a:ext cx="1440000" cy="360000"/>
          </a:xfrm>
          <a:prstGeom prst="rect">
            <a:avLst/>
          </a:prstGeom>
          <a:solidFill>
            <a:srgbClr val="FF08D1"/>
          </a:solidFill>
        </p:spPr>
        <p:txBody>
          <a:bodyPr wrap="none" rtlCol="0">
            <a:spAutoFit/>
          </a:bodyPr>
          <a:lstStyle/>
          <a:p>
            <a:r>
              <a:rPr lang="de-DE" dirty="0"/>
              <a:t>Zentralafrika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1019187" y="3678117"/>
            <a:ext cx="1440000" cy="360000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ysClr val="windowText" lastClr="000000"/>
                </a:solidFill>
              </a:rPr>
              <a:t>Westafrika</a:t>
            </a:r>
          </a:p>
        </p:txBody>
      </p:sp>
    </p:spTree>
    <p:extLst>
      <p:ext uri="{BB962C8B-B14F-4D97-AF65-F5344CB8AC3E}">
        <p14:creationId xmlns:p14="http://schemas.microsoft.com/office/powerpoint/2010/main" val="53702396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6A7B0A07-73C8-3806-1C95-147D75F2741F}"/>
              </a:ext>
            </a:extLst>
          </p:cNvPr>
          <p:cNvSpPr txBox="1"/>
          <p:nvPr/>
        </p:nvSpPr>
        <p:spPr>
          <a:xfrm>
            <a:off x="1880828" y="116632"/>
            <a:ext cx="538234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Oberflächenformen in Afrika</a:t>
            </a:r>
            <a:endParaRPr lang="de-DE" sz="3200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719ECC8B-3366-E5C9-AA8F-F7CAC88366CB}"/>
              </a:ext>
            </a:extLst>
          </p:cNvPr>
          <p:cNvSpPr txBox="1"/>
          <p:nvPr/>
        </p:nvSpPr>
        <p:spPr>
          <a:xfrm>
            <a:off x="35496" y="620688"/>
            <a:ext cx="9108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Drucke das unten stehende Arbeitsblatt aus (im Querformat).  Nutze dieses</a:t>
            </a:r>
          </a:p>
          <a:p>
            <a:r>
              <a:rPr lang="de-DE" dirty="0"/>
              <a:t>für Eintragungen in Erarbeitung der Gebirge in Afrika (siehe nächsten Folie).</a:t>
            </a:r>
          </a:p>
        </p:txBody>
      </p:sp>
      <p:pic>
        <p:nvPicPr>
          <p:cNvPr id="7" name="Grafik 6" descr="Ein Bild, das Entwurf, Karte, Diagramm, Text enthält.&#10;&#10;KI-generierte Inhalte können fehlerhaft sein.">
            <a:extLst>
              <a:ext uri="{FF2B5EF4-FFF2-40B4-BE49-F238E27FC236}">
                <a16:creationId xmlns:a16="http://schemas.microsoft.com/office/drawing/2014/main" id="{0289BA16-2490-F5D7-04E7-95D36809DCE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7019"/>
            <a:ext cx="9144000" cy="5590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2222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undkarte Afrika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730" y="0"/>
            <a:ext cx="7262812" cy="6858000"/>
          </a:xfrm>
          <a:prstGeom prst="rect">
            <a:avLst/>
          </a:prstGeom>
        </p:spPr>
      </p:pic>
      <p:grpSp>
        <p:nvGrpSpPr>
          <p:cNvPr id="12" name="Lundaschwelle"/>
          <p:cNvGrpSpPr/>
          <p:nvPr/>
        </p:nvGrpSpPr>
        <p:grpSpPr>
          <a:xfrm>
            <a:off x="4156318" y="4660319"/>
            <a:ext cx="1999858" cy="500988"/>
            <a:chOff x="1115616" y="2552735"/>
            <a:chExt cx="2088232" cy="589001"/>
          </a:xfrm>
        </p:grpSpPr>
        <p:pic>
          <p:nvPicPr>
            <p:cNvPr id="13" name="Grafik 12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10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5616" y="2657842"/>
              <a:ext cx="1152128" cy="483894"/>
            </a:xfrm>
            <a:prstGeom prst="rect">
              <a:avLst/>
            </a:prstGeom>
          </p:spPr>
        </p:pic>
        <p:pic>
          <p:nvPicPr>
            <p:cNvPr id="14" name="Grafik 13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98810" l="0" r="10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75656" y="2552735"/>
              <a:ext cx="1368153" cy="574625"/>
            </a:xfrm>
            <a:prstGeom prst="rect">
              <a:avLst/>
            </a:prstGeom>
          </p:spPr>
        </p:pic>
        <p:pic>
          <p:nvPicPr>
            <p:cNvPr id="15" name="Grafik 14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10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51720" y="2643466"/>
              <a:ext cx="1152128" cy="483894"/>
            </a:xfrm>
            <a:prstGeom prst="rect">
              <a:avLst/>
            </a:prstGeom>
          </p:spPr>
        </p:pic>
      </p:grpSp>
      <p:pic>
        <p:nvPicPr>
          <p:cNvPr id="16" name="Ahagar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8810" l="0" r="100000"/>
                    </a14:imgEffect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2041" y="1035467"/>
            <a:ext cx="1039524" cy="450908"/>
          </a:xfrm>
          <a:prstGeom prst="rect">
            <a:avLst/>
          </a:prstGeom>
        </p:spPr>
      </p:pic>
      <p:pic>
        <p:nvPicPr>
          <p:cNvPr id="17" name="Tibesti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8810" l="0" r="100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6724" y="1340768"/>
            <a:ext cx="1116673" cy="377854"/>
          </a:xfrm>
          <a:prstGeom prst="rect">
            <a:avLst/>
          </a:prstGeom>
        </p:spPr>
      </p:pic>
      <p:grpSp>
        <p:nvGrpSpPr>
          <p:cNvPr id="18" name="Hochland von Äthipien"/>
          <p:cNvGrpSpPr/>
          <p:nvPr/>
        </p:nvGrpSpPr>
        <p:grpSpPr>
          <a:xfrm>
            <a:off x="5944662" y="1866250"/>
            <a:ext cx="1271281" cy="1110094"/>
            <a:chOff x="1044397" y="1868818"/>
            <a:chExt cx="2207804" cy="1014676"/>
          </a:xfrm>
        </p:grpSpPr>
        <p:pic>
          <p:nvPicPr>
            <p:cNvPr id="19" name="Grafik 18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98810" l="0" r="10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4397" y="1868818"/>
              <a:ext cx="1651219" cy="594924"/>
            </a:xfrm>
            <a:prstGeom prst="rect">
              <a:avLst/>
            </a:prstGeom>
          </p:spPr>
        </p:pic>
        <p:pic>
          <p:nvPicPr>
            <p:cNvPr id="20" name="Grafik 19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10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4967" y="2079757"/>
              <a:ext cx="1390499" cy="500988"/>
            </a:xfrm>
            <a:prstGeom prst="rect">
              <a:avLst/>
            </a:prstGeom>
          </p:spPr>
        </p:pic>
        <p:pic>
          <p:nvPicPr>
            <p:cNvPr id="21" name="Grafik 20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10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88436" y="2166280"/>
              <a:ext cx="1390499" cy="500988"/>
            </a:xfrm>
            <a:prstGeom prst="rect">
              <a:avLst/>
            </a:prstGeom>
          </p:spPr>
        </p:pic>
        <p:pic>
          <p:nvPicPr>
            <p:cNvPr id="22" name="Grafik 21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10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66942" y="2311342"/>
              <a:ext cx="1390499" cy="500988"/>
            </a:xfrm>
            <a:prstGeom prst="rect">
              <a:avLst/>
            </a:prstGeom>
          </p:spPr>
        </p:pic>
        <p:pic>
          <p:nvPicPr>
            <p:cNvPr id="23" name="Grafik 22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10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61702" y="2382506"/>
              <a:ext cx="1390499" cy="500988"/>
            </a:xfrm>
            <a:prstGeom prst="rect">
              <a:avLst/>
            </a:prstGeom>
          </p:spPr>
        </p:pic>
      </p:grpSp>
      <p:grpSp>
        <p:nvGrpSpPr>
          <p:cNvPr id="24" name="Südwestafrikanische Schwelle"/>
          <p:cNvGrpSpPr/>
          <p:nvPr/>
        </p:nvGrpSpPr>
        <p:grpSpPr>
          <a:xfrm>
            <a:off x="4250232" y="5061583"/>
            <a:ext cx="1029872" cy="1450795"/>
            <a:chOff x="878058" y="1810354"/>
            <a:chExt cx="1580699" cy="1450795"/>
          </a:xfrm>
        </p:grpSpPr>
        <p:pic>
          <p:nvPicPr>
            <p:cNvPr id="25" name="Grafik 24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10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1601" y="1810354"/>
              <a:ext cx="576064" cy="500988"/>
            </a:xfrm>
            <a:prstGeom prst="rect">
              <a:avLst/>
            </a:prstGeom>
          </p:spPr>
        </p:pic>
        <p:pic>
          <p:nvPicPr>
            <p:cNvPr id="26" name="Grafik 25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10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8058" y="1998161"/>
              <a:ext cx="818699" cy="500988"/>
            </a:xfrm>
            <a:prstGeom prst="rect">
              <a:avLst/>
            </a:prstGeom>
          </p:spPr>
        </p:pic>
        <p:pic>
          <p:nvPicPr>
            <p:cNvPr id="27" name="Grafik 26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10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0458" y="2150561"/>
              <a:ext cx="818699" cy="500988"/>
            </a:xfrm>
            <a:prstGeom prst="rect">
              <a:avLst/>
            </a:prstGeom>
          </p:spPr>
        </p:pic>
        <p:pic>
          <p:nvPicPr>
            <p:cNvPr id="28" name="Grafik 27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10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2858" y="2302961"/>
              <a:ext cx="818699" cy="500988"/>
            </a:xfrm>
            <a:prstGeom prst="rect">
              <a:avLst/>
            </a:prstGeom>
          </p:spPr>
        </p:pic>
        <p:pic>
          <p:nvPicPr>
            <p:cNvPr id="29" name="Grafik 28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10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35258" y="2455361"/>
              <a:ext cx="818699" cy="500988"/>
            </a:xfrm>
            <a:prstGeom prst="rect">
              <a:avLst/>
            </a:prstGeom>
          </p:spPr>
        </p:pic>
        <p:pic>
          <p:nvPicPr>
            <p:cNvPr id="30" name="Grafik 29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10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87658" y="2607761"/>
              <a:ext cx="818699" cy="500988"/>
            </a:xfrm>
            <a:prstGeom prst="rect">
              <a:avLst/>
            </a:prstGeom>
          </p:spPr>
        </p:pic>
        <p:pic>
          <p:nvPicPr>
            <p:cNvPr id="31" name="Grafik 30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10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40058" y="2760161"/>
              <a:ext cx="818699" cy="500988"/>
            </a:xfrm>
            <a:prstGeom prst="rect">
              <a:avLst/>
            </a:prstGeom>
          </p:spPr>
        </p:pic>
      </p:grpSp>
      <p:grpSp>
        <p:nvGrpSpPr>
          <p:cNvPr id="32" name="Atlasgebirge"/>
          <p:cNvGrpSpPr/>
          <p:nvPr/>
        </p:nvGrpSpPr>
        <p:grpSpPr>
          <a:xfrm>
            <a:off x="2567590" y="242833"/>
            <a:ext cx="1787395" cy="408817"/>
            <a:chOff x="755576" y="2172206"/>
            <a:chExt cx="1559933" cy="536714"/>
          </a:xfrm>
        </p:grpSpPr>
        <p:pic>
          <p:nvPicPr>
            <p:cNvPr id="33" name="Grafik 32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10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0088" y="2186191"/>
              <a:ext cx="375323" cy="500988"/>
            </a:xfrm>
            <a:prstGeom prst="rect">
              <a:avLst/>
            </a:prstGeom>
          </p:spPr>
        </p:pic>
        <p:pic>
          <p:nvPicPr>
            <p:cNvPr id="34" name="Grafik 33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10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03060" y="2172206"/>
              <a:ext cx="533407" cy="500988"/>
            </a:xfrm>
            <a:prstGeom prst="rect">
              <a:avLst/>
            </a:prstGeom>
          </p:spPr>
        </p:pic>
        <p:pic>
          <p:nvPicPr>
            <p:cNvPr id="35" name="Grafik 34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10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82102" y="2196667"/>
              <a:ext cx="533407" cy="500988"/>
            </a:xfrm>
            <a:prstGeom prst="rect">
              <a:avLst/>
            </a:prstGeom>
          </p:spPr>
        </p:pic>
        <p:pic>
          <p:nvPicPr>
            <p:cNvPr id="36" name="Grafik 35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10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19672" y="2207932"/>
              <a:ext cx="533407" cy="500988"/>
            </a:xfrm>
            <a:prstGeom prst="rect">
              <a:avLst/>
            </a:prstGeom>
          </p:spPr>
        </p:pic>
        <p:pic>
          <p:nvPicPr>
            <p:cNvPr id="37" name="Grafik 36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10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8983" y="2172206"/>
              <a:ext cx="533407" cy="500988"/>
            </a:xfrm>
            <a:prstGeom prst="rect">
              <a:avLst/>
            </a:prstGeom>
          </p:spPr>
        </p:pic>
        <p:pic>
          <p:nvPicPr>
            <p:cNvPr id="38" name="Grafik 37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10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0088" y="2196667"/>
              <a:ext cx="533407" cy="500988"/>
            </a:xfrm>
            <a:prstGeom prst="rect">
              <a:avLst/>
            </a:prstGeom>
          </p:spPr>
        </p:pic>
        <p:pic>
          <p:nvPicPr>
            <p:cNvPr id="39" name="Grafik 38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10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5576" y="2172206"/>
              <a:ext cx="533407" cy="500988"/>
            </a:xfrm>
            <a:prstGeom prst="rect">
              <a:avLst/>
            </a:prstGeom>
          </p:spPr>
        </p:pic>
      </p:grpSp>
      <p:grpSp>
        <p:nvGrpSpPr>
          <p:cNvPr id="2" name="Zentralafrikanische Schwelle"/>
          <p:cNvGrpSpPr/>
          <p:nvPr/>
        </p:nvGrpSpPr>
        <p:grpSpPr>
          <a:xfrm>
            <a:off x="5217758" y="2959702"/>
            <a:ext cx="917682" cy="1477410"/>
            <a:chOff x="5468477" y="2812618"/>
            <a:chExt cx="917682" cy="1477410"/>
          </a:xfrm>
        </p:grpSpPr>
        <p:pic>
          <p:nvPicPr>
            <p:cNvPr id="40" name="Grafik 39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10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52752" y="2812618"/>
              <a:ext cx="533407" cy="500988"/>
            </a:xfrm>
            <a:prstGeom prst="rect">
              <a:avLst/>
            </a:prstGeom>
          </p:spPr>
        </p:pic>
        <p:pic>
          <p:nvPicPr>
            <p:cNvPr id="41" name="Grafik 40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10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45869" y="2985256"/>
              <a:ext cx="533407" cy="500988"/>
            </a:xfrm>
            <a:prstGeom prst="rect">
              <a:avLst/>
            </a:prstGeom>
          </p:spPr>
        </p:pic>
        <p:pic>
          <p:nvPicPr>
            <p:cNvPr id="42" name="Grafik 41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10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42570" y="3178506"/>
              <a:ext cx="533407" cy="500988"/>
            </a:xfrm>
            <a:prstGeom prst="rect">
              <a:avLst/>
            </a:prstGeom>
          </p:spPr>
        </p:pic>
        <p:pic>
          <p:nvPicPr>
            <p:cNvPr id="43" name="Grafik 42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10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68477" y="3429000"/>
              <a:ext cx="533407" cy="500988"/>
            </a:xfrm>
            <a:prstGeom prst="rect">
              <a:avLst/>
            </a:prstGeom>
          </p:spPr>
        </p:pic>
        <p:pic>
          <p:nvPicPr>
            <p:cNvPr id="44" name="Grafik 43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10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4451" y="3671676"/>
              <a:ext cx="533407" cy="500988"/>
            </a:xfrm>
            <a:prstGeom prst="rect">
              <a:avLst/>
            </a:prstGeom>
          </p:spPr>
        </p:pic>
        <p:pic>
          <p:nvPicPr>
            <p:cNvPr id="45" name="Grafik 44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10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43221" y="3789040"/>
              <a:ext cx="533407" cy="500988"/>
            </a:xfrm>
            <a:prstGeom prst="rect">
              <a:avLst/>
            </a:prstGeom>
          </p:spPr>
        </p:pic>
      </p:grpSp>
      <p:grpSp>
        <p:nvGrpSpPr>
          <p:cNvPr id="54" name="Ostafrikanische Schwelle"/>
          <p:cNvGrpSpPr/>
          <p:nvPr/>
        </p:nvGrpSpPr>
        <p:grpSpPr>
          <a:xfrm>
            <a:off x="6120761" y="2880551"/>
            <a:ext cx="613869" cy="1604376"/>
            <a:chOff x="8532440" y="2711206"/>
            <a:chExt cx="613869" cy="1604376"/>
          </a:xfrm>
        </p:grpSpPr>
        <p:pic>
          <p:nvPicPr>
            <p:cNvPr id="46" name="Grafik 45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10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03136" y="3313606"/>
              <a:ext cx="533407" cy="500988"/>
            </a:xfrm>
            <a:prstGeom prst="rect">
              <a:avLst/>
            </a:prstGeom>
          </p:spPr>
        </p:pic>
        <p:pic>
          <p:nvPicPr>
            <p:cNvPr id="48" name="Grafik 47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10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32440" y="2711206"/>
              <a:ext cx="533407" cy="500988"/>
            </a:xfrm>
            <a:prstGeom prst="rect">
              <a:avLst/>
            </a:prstGeom>
          </p:spPr>
        </p:pic>
        <p:pic>
          <p:nvPicPr>
            <p:cNvPr id="49" name="Grafik 48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10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11928" y="2922221"/>
              <a:ext cx="533407" cy="500988"/>
            </a:xfrm>
            <a:prstGeom prst="rect">
              <a:avLst/>
            </a:prstGeom>
          </p:spPr>
        </p:pic>
        <p:pic>
          <p:nvPicPr>
            <p:cNvPr id="50" name="Grafik 49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10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32440" y="3655938"/>
              <a:ext cx="533407" cy="500988"/>
            </a:xfrm>
            <a:prstGeom prst="rect">
              <a:avLst/>
            </a:prstGeom>
          </p:spPr>
        </p:pic>
        <p:pic>
          <p:nvPicPr>
            <p:cNvPr id="51" name="Grafik 50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10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12902" y="3063112"/>
              <a:ext cx="533407" cy="500988"/>
            </a:xfrm>
            <a:prstGeom prst="rect">
              <a:avLst/>
            </a:prstGeom>
          </p:spPr>
        </p:pic>
        <p:pic>
          <p:nvPicPr>
            <p:cNvPr id="52" name="Grafik 51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10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03135" y="3514990"/>
              <a:ext cx="533407" cy="500988"/>
            </a:xfrm>
            <a:prstGeom prst="rect">
              <a:avLst/>
            </a:prstGeom>
          </p:spPr>
        </p:pic>
        <p:pic>
          <p:nvPicPr>
            <p:cNvPr id="53" name="Grafik 52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10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75893" y="3814594"/>
              <a:ext cx="533407" cy="500988"/>
            </a:xfrm>
            <a:prstGeom prst="rect">
              <a:avLst/>
            </a:prstGeom>
          </p:spPr>
        </p:pic>
      </p:grpSp>
      <p:grpSp>
        <p:nvGrpSpPr>
          <p:cNvPr id="57" name="Drakensberge"/>
          <p:cNvGrpSpPr/>
          <p:nvPr/>
        </p:nvGrpSpPr>
        <p:grpSpPr>
          <a:xfrm>
            <a:off x="5345985" y="5599174"/>
            <a:ext cx="669040" cy="653388"/>
            <a:chOff x="5586049" y="5572393"/>
            <a:chExt cx="669040" cy="653388"/>
          </a:xfrm>
        </p:grpSpPr>
        <p:pic>
          <p:nvPicPr>
            <p:cNvPr id="55" name="Grafik 54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10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21682" y="5572393"/>
              <a:ext cx="533407" cy="500988"/>
            </a:xfrm>
            <a:prstGeom prst="rect">
              <a:avLst/>
            </a:prstGeom>
          </p:spPr>
        </p:pic>
        <p:pic>
          <p:nvPicPr>
            <p:cNvPr id="56" name="Grafik 55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10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86049" y="5724793"/>
              <a:ext cx="533407" cy="500988"/>
            </a:xfrm>
            <a:prstGeom prst="rect">
              <a:avLst/>
            </a:prstGeom>
          </p:spPr>
        </p:pic>
      </p:grpSp>
      <p:grpSp>
        <p:nvGrpSpPr>
          <p:cNvPr id="58" name="Asandeschwelle"/>
          <p:cNvGrpSpPr/>
          <p:nvPr/>
        </p:nvGrpSpPr>
        <p:grpSpPr>
          <a:xfrm>
            <a:off x="3962766" y="2708920"/>
            <a:ext cx="1488080" cy="423440"/>
            <a:chOff x="1856964" y="3429000"/>
            <a:chExt cx="1488080" cy="538921"/>
          </a:xfrm>
        </p:grpSpPr>
        <p:pic>
          <p:nvPicPr>
            <p:cNvPr id="59" name="Grafik 58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10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23825" y="3466933"/>
              <a:ext cx="533407" cy="500988"/>
            </a:xfrm>
            <a:prstGeom prst="rect">
              <a:avLst/>
            </a:prstGeom>
          </p:spPr>
        </p:pic>
        <p:pic>
          <p:nvPicPr>
            <p:cNvPr id="60" name="Grafik 59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10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95736" y="3466933"/>
              <a:ext cx="533407" cy="500988"/>
            </a:xfrm>
            <a:prstGeom prst="rect">
              <a:avLst/>
            </a:prstGeom>
          </p:spPr>
        </p:pic>
        <p:pic>
          <p:nvPicPr>
            <p:cNvPr id="61" name="Grafik 60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10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20922" y="3466933"/>
              <a:ext cx="533407" cy="500988"/>
            </a:xfrm>
            <a:prstGeom prst="rect">
              <a:avLst/>
            </a:prstGeom>
          </p:spPr>
        </p:pic>
        <p:pic>
          <p:nvPicPr>
            <p:cNvPr id="62" name="Grafik 61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10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79579" y="3461451"/>
              <a:ext cx="533407" cy="500988"/>
            </a:xfrm>
            <a:prstGeom prst="rect">
              <a:avLst/>
            </a:prstGeom>
          </p:spPr>
        </p:pic>
        <p:pic>
          <p:nvPicPr>
            <p:cNvPr id="63" name="Grafik 62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10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11637" y="3452905"/>
              <a:ext cx="533407" cy="500988"/>
            </a:xfrm>
            <a:prstGeom prst="rect">
              <a:avLst/>
            </a:prstGeom>
          </p:spPr>
        </p:pic>
        <p:pic>
          <p:nvPicPr>
            <p:cNvPr id="64" name="Grafik 63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10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56964" y="3429000"/>
              <a:ext cx="533407" cy="500988"/>
            </a:xfrm>
            <a:prstGeom prst="rect">
              <a:avLst/>
            </a:prstGeom>
          </p:spPr>
        </p:pic>
      </p:grpSp>
      <p:grpSp>
        <p:nvGrpSpPr>
          <p:cNvPr id="72" name="Oberguineaschwelle"/>
          <p:cNvGrpSpPr/>
          <p:nvPr/>
        </p:nvGrpSpPr>
        <p:grpSpPr>
          <a:xfrm>
            <a:off x="1986722" y="2232920"/>
            <a:ext cx="1196409" cy="642760"/>
            <a:chOff x="164139" y="1757003"/>
            <a:chExt cx="1196409" cy="795500"/>
          </a:xfrm>
        </p:grpSpPr>
        <p:pic>
          <p:nvPicPr>
            <p:cNvPr id="65" name="Grafik 64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10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4139" y="1757003"/>
              <a:ext cx="375323" cy="500988"/>
            </a:xfrm>
            <a:prstGeom prst="rect">
              <a:avLst/>
            </a:prstGeom>
          </p:spPr>
        </p:pic>
        <p:pic>
          <p:nvPicPr>
            <p:cNvPr id="66" name="Grafik 65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10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2963" y="1831858"/>
              <a:ext cx="375323" cy="500988"/>
            </a:xfrm>
            <a:prstGeom prst="rect">
              <a:avLst/>
            </a:prstGeom>
          </p:spPr>
        </p:pic>
        <p:pic>
          <p:nvPicPr>
            <p:cNvPr id="67" name="Grafik 66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10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2067" y="1924294"/>
              <a:ext cx="375323" cy="500988"/>
            </a:xfrm>
            <a:prstGeom prst="rect">
              <a:avLst/>
            </a:prstGeom>
          </p:spPr>
        </p:pic>
        <p:pic>
          <p:nvPicPr>
            <p:cNvPr id="68" name="Grafik 67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10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399" y="1978797"/>
              <a:ext cx="375323" cy="500988"/>
            </a:xfrm>
            <a:prstGeom prst="rect">
              <a:avLst/>
            </a:prstGeom>
          </p:spPr>
        </p:pic>
        <p:pic>
          <p:nvPicPr>
            <p:cNvPr id="69" name="Grafik 68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10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2388" y="2051515"/>
              <a:ext cx="375323" cy="500988"/>
            </a:xfrm>
            <a:prstGeom prst="rect">
              <a:avLst/>
            </a:prstGeom>
          </p:spPr>
        </p:pic>
        <p:pic>
          <p:nvPicPr>
            <p:cNvPr id="70" name="Grafik 69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10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0763" y="2051515"/>
              <a:ext cx="375323" cy="500988"/>
            </a:xfrm>
            <a:prstGeom prst="rect">
              <a:avLst/>
            </a:prstGeom>
          </p:spPr>
        </p:pic>
        <p:pic>
          <p:nvPicPr>
            <p:cNvPr id="71" name="Grafik 70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10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5225" y="2036076"/>
              <a:ext cx="375323" cy="500988"/>
            </a:xfrm>
            <a:prstGeom prst="rect">
              <a:avLst/>
            </a:prstGeom>
          </p:spPr>
        </p:pic>
      </p:grpSp>
      <p:grpSp>
        <p:nvGrpSpPr>
          <p:cNvPr id="84" name="Etbaigebirge"/>
          <p:cNvGrpSpPr/>
          <p:nvPr/>
        </p:nvGrpSpPr>
        <p:grpSpPr>
          <a:xfrm rot="308100">
            <a:off x="5933278" y="923786"/>
            <a:ext cx="491529" cy="887072"/>
            <a:chOff x="179512" y="1162282"/>
            <a:chExt cx="1118932" cy="1250790"/>
          </a:xfrm>
        </p:grpSpPr>
        <p:pic>
          <p:nvPicPr>
            <p:cNvPr id="73" name="Grafik 72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10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9512" y="1162282"/>
              <a:ext cx="375323" cy="500988"/>
            </a:xfrm>
            <a:prstGeom prst="rect">
              <a:avLst/>
            </a:prstGeom>
          </p:spPr>
        </p:pic>
        <p:pic>
          <p:nvPicPr>
            <p:cNvPr id="74" name="Grafik 73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10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1520" y="1284991"/>
              <a:ext cx="375323" cy="500988"/>
            </a:xfrm>
            <a:prstGeom prst="rect">
              <a:avLst/>
            </a:prstGeom>
          </p:spPr>
        </p:pic>
        <p:pic>
          <p:nvPicPr>
            <p:cNvPr id="75" name="Grafik 74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10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173" y="1412776"/>
              <a:ext cx="375323" cy="500988"/>
            </a:xfrm>
            <a:prstGeom prst="rect">
              <a:avLst/>
            </a:prstGeom>
          </p:spPr>
        </p:pic>
        <p:pic>
          <p:nvPicPr>
            <p:cNvPr id="76" name="Grafik 75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10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9181" y="1452030"/>
              <a:ext cx="375323" cy="500988"/>
            </a:xfrm>
            <a:prstGeom prst="rect">
              <a:avLst/>
            </a:prstGeom>
          </p:spPr>
        </p:pic>
        <p:pic>
          <p:nvPicPr>
            <p:cNvPr id="77" name="Grafik 76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10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0483" y="1524141"/>
              <a:ext cx="375323" cy="500988"/>
            </a:xfrm>
            <a:prstGeom prst="rect">
              <a:avLst/>
            </a:prstGeom>
          </p:spPr>
        </p:pic>
        <p:pic>
          <p:nvPicPr>
            <p:cNvPr id="78" name="Grafik 77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10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4834" y="1540136"/>
              <a:ext cx="375323" cy="500988"/>
            </a:xfrm>
            <a:prstGeom prst="rect">
              <a:avLst/>
            </a:prstGeom>
          </p:spPr>
        </p:pic>
        <p:pic>
          <p:nvPicPr>
            <p:cNvPr id="79" name="Grafik 78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10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4835" y="1601703"/>
              <a:ext cx="375323" cy="500988"/>
            </a:xfrm>
            <a:prstGeom prst="rect">
              <a:avLst/>
            </a:prstGeom>
          </p:spPr>
        </p:pic>
        <p:pic>
          <p:nvPicPr>
            <p:cNvPr id="80" name="Grafik 79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10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8144" y="1685203"/>
              <a:ext cx="375323" cy="500988"/>
            </a:xfrm>
            <a:prstGeom prst="rect">
              <a:avLst/>
            </a:prstGeom>
          </p:spPr>
        </p:pic>
        <p:pic>
          <p:nvPicPr>
            <p:cNvPr id="81" name="Grafik 80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10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5453" y="1785979"/>
              <a:ext cx="375323" cy="500988"/>
            </a:xfrm>
            <a:prstGeom prst="rect">
              <a:avLst/>
            </a:prstGeom>
          </p:spPr>
        </p:pic>
        <p:pic>
          <p:nvPicPr>
            <p:cNvPr id="82" name="Grafik 81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10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5806" y="1881244"/>
              <a:ext cx="375323" cy="500988"/>
            </a:xfrm>
            <a:prstGeom prst="rect">
              <a:avLst/>
            </a:prstGeom>
          </p:spPr>
        </p:pic>
        <p:pic>
          <p:nvPicPr>
            <p:cNvPr id="83" name="Grafik 82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10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3121" y="1912084"/>
              <a:ext cx="375323" cy="500988"/>
            </a:xfrm>
            <a:prstGeom prst="rect">
              <a:avLst/>
            </a:prstGeom>
          </p:spPr>
        </p:pic>
      </p:grpSp>
      <p:grpSp>
        <p:nvGrpSpPr>
          <p:cNvPr id="96" name="Niederguineaschwelle"/>
          <p:cNvGrpSpPr/>
          <p:nvPr/>
        </p:nvGrpSpPr>
        <p:grpSpPr>
          <a:xfrm>
            <a:off x="4115059" y="3251018"/>
            <a:ext cx="693246" cy="1511651"/>
            <a:chOff x="123403" y="2447172"/>
            <a:chExt cx="693246" cy="1511651"/>
          </a:xfrm>
        </p:grpSpPr>
        <p:pic>
          <p:nvPicPr>
            <p:cNvPr id="87" name="Grafik 86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10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403" y="2447172"/>
              <a:ext cx="375323" cy="500988"/>
            </a:xfrm>
            <a:prstGeom prst="rect">
              <a:avLst/>
            </a:prstGeom>
          </p:spPr>
        </p:pic>
        <p:pic>
          <p:nvPicPr>
            <p:cNvPr id="88" name="Grafik 87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10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9347" y="2544800"/>
              <a:ext cx="375323" cy="500988"/>
            </a:xfrm>
            <a:prstGeom prst="rect">
              <a:avLst/>
            </a:prstGeom>
          </p:spPr>
        </p:pic>
        <p:pic>
          <p:nvPicPr>
            <p:cNvPr id="89" name="Grafik 88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10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3157" y="2706353"/>
              <a:ext cx="375323" cy="500988"/>
            </a:xfrm>
            <a:prstGeom prst="rect">
              <a:avLst/>
            </a:prstGeom>
          </p:spPr>
        </p:pic>
        <p:pic>
          <p:nvPicPr>
            <p:cNvPr id="90" name="Grafik 89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10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3157" y="2827578"/>
              <a:ext cx="375323" cy="500988"/>
            </a:xfrm>
            <a:prstGeom prst="rect">
              <a:avLst/>
            </a:prstGeom>
          </p:spPr>
        </p:pic>
        <p:pic>
          <p:nvPicPr>
            <p:cNvPr id="91" name="Grafik 90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10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9117" y="2956847"/>
              <a:ext cx="375323" cy="500988"/>
            </a:xfrm>
            <a:prstGeom prst="rect">
              <a:avLst/>
            </a:prstGeom>
          </p:spPr>
        </p:pic>
        <p:pic>
          <p:nvPicPr>
            <p:cNvPr id="92" name="Grafik 91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10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9116" y="3099354"/>
              <a:ext cx="375323" cy="500988"/>
            </a:xfrm>
            <a:prstGeom prst="rect">
              <a:avLst/>
            </a:prstGeom>
          </p:spPr>
        </p:pic>
        <p:pic>
          <p:nvPicPr>
            <p:cNvPr id="93" name="Grafik 92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10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8840" y="3227656"/>
              <a:ext cx="375323" cy="500988"/>
            </a:xfrm>
            <a:prstGeom prst="rect">
              <a:avLst/>
            </a:prstGeom>
          </p:spPr>
        </p:pic>
        <p:pic>
          <p:nvPicPr>
            <p:cNvPr id="94" name="Grafik 93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10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326" y="3393717"/>
              <a:ext cx="375323" cy="500988"/>
            </a:xfrm>
            <a:prstGeom prst="rect">
              <a:avLst/>
            </a:prstGeom>
          </p:spPr>
        </p:pic>
        <p:pic>
          <p:nvPicPr>
            <p:cNvPr id="95" name="Grafik 94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10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6934" y="3457835"/>
              <a:ext cx="375323" cy="500988"/>
            </a:xfrm>
            <a:prstGeom prst="rect">
              <a:avLst/>
            </a:prstGeom>
          </p:spPr>
        </p:pic>
      </p:grpSp>
      <p:sp>
        <p:nvSpPr>
          <p:cNvPr id="7" name="Tschadbecken"/>
          <p:cNvSpPr/>
          <p:nvPr/>
        </p:nvSpPr>
        <p:spPr>
          <a:xfrm rot="799867">
            <a:off x="3915564" y="1693711"/>
            <a:ext cx="1178171" cy="957780"/>
          </a:xfrm>
          <a:custGeom>
            <a:avLst/>
            <a:gdLst>
              <a:gd name="connsiteX0" fmla="*/ 0 w 1035695"/>
              <a:gd name="connsiteY0" fmla="*/ 378035 h 756069"/>
              <a:gd name="connsiteX1" fmla="*/ 517848 w 1035695"/>
              <a:gd name="connsiteY1" fmla="*/ 0 h 756069"/>
              <a:gd name="connsiteX2" fmla="*/ 1035696 w 1035695"/>
              <a:gd name="connsiteY2" fmla="*/ 378035 h 756069"/>
              <a:gd name="connsiteX3" fmla="*/ 517848 w 1035695"/>
              <a:gd name="connsiteY3" fmla="*/ 756070 h 756069"/>
              <a:gd name="connsiteX4" fmla="*/ 0 w 1035695"/>
              <a:gd name="connsiteY4" fmla="*/ 378035 h 756069"/>
              <a:gd name="connsiteX0" fmla="*/ 8757 w 1084080"/>
              <a:gd name="connsiteY0" fmla="*/ 378035 h 775999"/>
              <a:gd name="connsiteX1" fmla="*/ 526605 w 1084080"/>
              <a:gd name="connsiteY1" fmla="*/ 0 h 775999"/>
              <a:gd name="connsiteX2" fmla="*/ 1044453 w 1084080"/>
              <a:gd name="connsiteY2" fmla="*/ 378035 h 775999"/>
              <a:gd name="connsiteX3" fmla="*/ 909059 w 1084080"/>
              <a:gd name="connsiteY3" fmla="*/ 775999 h 775999"/>
              <a:gd name="connsiteX4" fmla="*/ 8757 w 1084080"/>
              <a:gd name="connsiteY4" fmla="*/ 378035 h 775999"/>
              <a:gd name="connsiteX0" fmla="*/ 6281 w 1081642"/>
              <a:gd name="connsiteY0" fmla="*/ 583497 h 786223"/>
              <a:gd name="connsiteX1" fmla="*/ 559230 w 1081642"/>
              <a:gd name="connsiteY1" fmla="*/ 3674 h 786223"/>
              <a:gd name="connsiteX2" fmla="*/ 1077078 w 1081642"/>
              <a:gd name="connsiteY2" fmla="*/ 381709 h 786223"/>
              <a:gd name="connsiteX3" fmla="*/ 941684 w 1081642"/>
              <a:gd name="connsiteY3" fmla="*/ 779673 h 786223"/>
              <a:gd name="connsiteX4" fmla="*/ 6281 w 1081642"/>
              <a:gd name="connsiteY4" fmla="*/ 583497 h 786223"/>
              <a:gd name="connsiteX0" fmla="*/ 43219 w 1118580"/>
              <a:gd name="connsiteY0" fmla="*/ 587676 h 789372"/>
              <a:gd name="connsiteX1" fmla="*/ 200472 w 1118580"/>
              <a:gd name="connsiteY1" fmla="*/ 166021 h 789372"/>
              <a:gd name="connsiteX2" fmla="*/ 596168 w 1118580"/>
              <a:gd name="connsiteY2" fmla="*/ 7853 h 789372"/>
              <a:gd name="connsiteX3" fmla="*/ 1114016 w 1118580"/>
              <a:gd name="connsiteY3" fmla="*/ 385888 h 789372"/>
              <a:gd name="connsiteX4" fmla="*/ 978622 w 1118580"/>
              <a:gd name="connsiteY4" fmla="*/ 783852 h 789372"/>
              <a:gd name="connsiteX5" fmla="*/ 43219 w 1118580"/>
              <a:gd name="connsiteY5" fmla="*/ 587676 h 789372"/>
              <a:gd name="connsiteX0" fmla="*/ 3974 w 1074771"/>
              <a:gd name="connsiteY0" fmla="*/ 587676 h 838120"/>
              <a:gd name="connsiteX1" fmla="*/ 161227 w 1074771"/>
              <a:gd name="connsiteY1" fmla="*/ 166021 h 838120"/>
              <a:gd name="connsiteX2" fmla="*/ 556923 w 1074771"/>
              <a:gd name="connsiteY2" fmla="*/ 7853 h 838120"/>
              <a:gd name="connsiteX3" fmla="*/ 1074771 w 1074771"/>
              <a:gd name="connsiteY3" fmla="*/ 385888 h 838120"/>
              <a:gd name="connsiteX4" fmla="*/ 939377 w 1074771"/>
              <a:gd name="connsiteY4" fmla="*/ 783852 h 838120"/>
              <a:gd name="connsiteX5" fmla="*/ 305466 w 1074771"/>
              <a:gd name="connsiteY5" fmla="*/ 813600 h 838120"/>
              <a:gd name="connsiteX6" fmla="*/ 3974 w 1074771"/>
              <a:gd name="connsiteY6" fmla="*/ 587676 h 838120"/>
              <a:gd name="connsiteX0" fmla="*/ 3974 w 1074941"/>
              <a:gd name="connsiteY0" fmla="*/ 630185 h 880629"/>
              <a:gd name="connsiteX1" fmla="*/ 161227 w 1074941"/>
              <a:gd name="connsiteY1" fmla="*/ 208530 h 880629"/>
              <a:gd name="connsiteX2" fmla="*/ 556923 w 1074941"/>
              <a:gd name="connsiteY2" fmla="*/ 50362 h 880629"/>
              <a:gd name="connsiteX3" fmla="*/ 957100 w 1074941"/>
              <a:gd name="connsiteY3" fmla="*/ 29149 h 880629"/>
              <a:gd name="connsiteX4" fmla="*/ 1074771 w 1074941"/>
              <a:gd name="connsiteY4" fmla="*/ 428397 h 880629"/>
              <a:gd name="connsiteX5" fmla="*/ 939377 w 1074941"/>
              <a:gd name="connsiteY5" fmla="*/ 826361 h 880629"/>
              <a:gd name="connsiteX6" fmla="*/ 305466 w 1074941"/>
              <a:gd name="connsiteY6" fmla="*/ 856109 h 880629"/>
              <a:gd name="connsiteX7" fmla="*/ 3974 w 1074941"/>
              <a:gd name="connsiteY7" fmla="*/ 630185 h 880629"/>
              <a:gd name="connsiteX0" fmla="*/ 3974 w 1074941"/>
              <a:gd name="connsiteY0" fmla="*/ 630185 h 896045"/>
              <a:gd name="connsiteX1" fmla="*/ 161227 w 1074941"/>
              <a:gd name="connsiteY1" fmla="*/ 208530 h 896045"/>
              <a:gd name="connsiteX2" fmla="*/ 556923 w 1074941"/>
              <a:gd name="connsiteY2" fmla="*/ 50362 h 896045"/>
              <a:gd name="connsiteX3" fmla="*/ 957100 w 1074941"/>
              <a:gd name="connsiteY3" fmla="*/ 29149 h 896045"/>
              <a:gd name="connsiteX4" fmla="*/ 1074771 w 1074941"/>
              <a:gd name="connsiteY4" fmla="*/ 428397 h 896045"/>
              <a:gd name="connsiteX5" fmla="*/ 939377 w 1074941"/>
              <a:gd name="connsiteY5" fmla="*/ 826361 h 896045"/>
              <a:gd name="connsiteX6" fmla="*/ 765974 w 1074941"/>
              <a:gd name="connsiteY6" fmla="*/ 894393 h 896045"/>
              <a:gd name="connsiteX7" fmla="*/ 305466 w 1074941"/>
              <a:gd name="connsiteY7" fmla="*/ 856109 h 896045"/>
              <a:gd name="connsiteX8" fmla="*/ 3974 w 1074941"/>
              <a:gd name="connsiteY8" fmla="*/ 630185 h 896045"/>
              <a:gd name="connsiteX0" fmla="*/ 3974 w 1074941"/>
              <a:gd name="connsiteY0" fmla="*/ 630185 h 957780"/>
              <a:gd name="connsiteX1" fmla="*/ 161227 w 1074941"/>
              <a:gd name="connsiteY1" fmla="*/ 208530 h 957780"/>
              <a:gd name="connsiteX2" fmla="*/ 556923 w 1074941"/>
              <a:gd name="connsiteY2" fmla="*/ 50362 h 957780"/>
              <a:gd name="connsiteX3" fmla="*/ 957100 w 1074941"/>
              <a:gd name="connsiteY3" fmla="*/ 29149 h 957780"/>
              <a:gd name="connsiteX4" fmla="*/ 1074771 w 1074941"/>
              <a:gd name="connsiteY4" fmla="*/ 428397 h 957780"/>
              <a:gd name="connsiteX5" fmla="*/ 939377 w 1074941"/>
              <a:gd name="connsiteY5" fmla="*/ 826361 h 957780"/>
              <a:gd name="connsiteX6" fmla="*/ 771720 w 1074941"/>
              <a:gd name="connsiteY6" fmla="*/ 957522 h 957780"/>
              <a:gd name="connsiteX7" fmla="*/ 305466 w 1074941"/>
              <a:gd name="connsiteY7" fmla="*/ 856109 h 957780"/>
              <a:gd name="connsiteX8" fmla="*/ 3974 w 1074941"/>
              <a:gd name="connsiteY8" fmla="*/ 630185 h 957780"/>
              <a:gd name="connsiteX0" fmla="*/ 3974 w 1178171"/>
              <a:gd name="connsiteY0" fmla="*/ 630185 h 957780"/>
              <a:gd name="connsiteX1" fmla="*/ 161227 w 1178171"/>
              <a:gd name="connsiteY1" fmla="*/ 208530 h 957780"/>
              <a:gd name="connsiteX2" fmla="*/ 556923 w 1178171"/>
              <a:gd name="connsiteY2" fmla="*/ 50362 h 957780"/>
              <a:gd name="connsiteX3" fmla="*/ 957100 w 1178171"/>
              <a:gd name="connsiteY3" fmla="*/ 29149 h 957780"/>
              <a:gd name="connsiteX4" fmla="*/ 1074771 w 1178171"/>
              <a:gd name="connsiteY4" fmla="*/ 428397 h 957780"/>
              <a:gd name="connsiteX5" fmla="*/ 1175258 w 1178171"/>
              <a:gd name="connsiteY5" fmla="*/ 677639 h 957780"/>
              <a:gd name="connsiteX6" fmla="*/ 939377 w 1178171"/>
              <a:gd name="connsiteY6" fmla="*/ 826361 h 957780"/>
              <a:gd name="connsiteX7" fmla="*/ 771720 w 1178171"/>
              <a:gd name="connsiteY7" fmla="*/ 957522 h 957780"/>
              <a:gd name="connsiteX8" fmla="*/ 305466 w 1178171"/>
              <a:gd name="connsiteY8" fmla="*/ 856109 h 957780"/>
              <a:gd name="connsiteX9" fmla="*/ 3974 w 1178171"/>
              <a:gd name="connsiteY9" fmla="*/ 630185 h 957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78171" h="957780">
                <a:moveTo>
                  <a:pt x="3974" y="630185"/>
                </a:moveTo>
                <a:cubicBezTo>
                  <a:pt x="-20066" y="522255"/>
                  <a:pt x="69069" y="305167"/>
                  <a:pt x="161227" y="208530"/>
                </a:cubicBezTo>
                <a:cubicBezTo>
                  <a:pt x="253385" y="111893"/>
                  <a:pt x="424278" y="80259"/>
                  <a:pt x="556923" y="50362"/>
                </a:cubicBezTo>
                <a:cubicBezTo>
                  <a:pt x="689568" y="20465"/>
                  <a:pt x="870792" y="-33857"/>
                  <a:pt x="957100" y="29149"/>
                </a:cubicBezTo>
                <a:cubicBezTo>
                  <a:pt x="1043408" y="92155"/>
                  <a:pt x="1067413" y="319585"/>
                  <a:pt x="1074771" y="428397"/>
                </a:cubicBezTo>
                <a:cubicBezTo>
                  <a:pt x="1082129" y="537209"/>
                  <a:pt x="1197824" y="611312"/>
                  <a:pt x="1175258" y="677639"/>
                </a:cubicBezTo>
                <a:cubicBezTo>
                  <a:pt x="1152692" y="743966"/>
                  <a:pt x="1006633" y="779714"/>
                  <a:pt x="939377" y="826361"/>
                </a:cubicBezTo>
                <a:cubicBezTo>
                  <a:pt x="872121" y="873008"/>
                  <a:pt x="877372" y="952564"/>
                  <a:pt x="771720" y="957522"/>
                </a:cubicBezTo>
                <a:cubicBezTo>
                  <a:pt x="666068" y="962480"/>
                  <a:pt x="422020" y="894942"/>
                  <a:pt x="305466" y="856109"/>
                </a:cubicBezTo>
                <a:cubicBezTo>
                  <a:pt x="149566" y="823413"/>
                  <a:pt x="28014" y="738115"/>
                  <a:pt x="3974" y="630185"/>
                </a:cubicBezTo>
                <a:close/>
              </a:path>
            </a:pathLst>
          </a:custGeom>
          <a:solidFill>
            <a:srgbClr val="573611">
              <a:alpha val="71000"/>
            </a:srgbClr>
          </a:solidFill>
          <a:ln>
            <a:solidFill>
              <a:schemeClr val="accent1">
                <a:shade val="50000"/>
                <a:shade val="75000"/>
                <a:lumMod val="90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97" name="Kongobecken"/>
          <p:cNvSpPr/>
          <p:nvPr/>
        </p:nvSpPr>
        <p:spPr>
          <a:xfrm rot="5040621">
            <a:off x="4538741" y="3032492"/>
            <a:ext cx="928024" cy="1047757"/>
          </a:xfrm>
          <a:custGeom>
            <a:avLst/>
            <a:gdLst>
              <a:gd name="connsiteX0" fmla="*/ 0 w 918619"/>
              <a:gd name="connsiteY0" fmla="*/ 397977 h 795953"/>
              <a:gd name="connsiteX1" fmla="*/ 459310 w 918619"/>
              <a:gd name="connsiteY1" fmla="*/ 0 h 795953"/>
              <a:gd name="connsiteX2" fmla="*/ 918620 w 918619"/>
              <a:gd name="connsiteY2" fmla="*/ 397977 h 795953"/>
              <a:gd name="connsiteX3" fmla="*/ 459310 w 918619"/>
              <a:gd name="connsiteY3" fmla="*/ 795954 h 795953"/>
              <a:gd name="connsiteX4" fmla="*/ 0 w 918619"/>
              <a:gd name="connsiteY4" fmla="*/ 397977 h 795953"/>
              <a:gd name="connsiteX0" fmla="*/ 8286 w 926906"/>
              <a:gd name="connsiteY0" fmla="*/ 502799 h 900776"/>
              <a:gd name="connsiteX1" fmla="*/ 193625 w 926906"/>
              <a:gd name="connsiteY1" fmla="*/ 27552 h 900776"/>
              <a:gd name="connsiteX2" fmla="*/ 467596 w 926906"/>
              <a:gd name="connsiteY2" fmla="*/ 104822 h 900776"/>
              <a:gd name="connsiteX3" fmla="*/ 926906 w 926906"/>
              <a:gd name="connsiteY3" fmla="*/ 502799 h 900776"/>
              <a:gd name="connsiteX4" fmla="*/ 467596 w 926906"/>
              <a:gd name="connsiteY4" fmla="*/ 900776 h 900776"/>
              <a:gd name="connsiteX5" fmla="*/ 8286 w 926906"/>
              <a:gd name="connsiteY5" fmla="*/ 502799 h 900776"/>
              <a:gd name="connsiteX0" fmla="*/ 2357 w 920977"/>
              <a:gd name="connsiteY0" fmla="*/ 502799 h 934095"/>
              <a:gd name="connsiteX1" fmla="*/ 187696 w 920977"/>
              <a:gd name="connsiteY1" fmla="*/ 27552 h 934095"/>
              <a:gd name="connsiteX2" fmla="*/ 461667 w 920977"/>
              <a:gd name="connsiteY2" fmla="*/ 104822 h 934095"/>
              <a:gd name="connsiteX3" fmla="*/ 920977 w 920977"/>
              <a:gd name="connsiteY3" fmla="*/ 502799 h 934095"/>
              <a:gd name="connsiteX4" fmla="*/ 461667 w 920977"/>
              <a:gd name="connsiteY4" fmla="*/ 900776 h 934095"/>
              <a:gd name="connsiteX5" fmla="*/ 108676 w 920977"/>
              <a:gd name="connsiteY5" fmla="*/ 866570 h 934095"/>
              <a:gd name="connsiteX6" fmla="*/ 2357 w 920977"/>
              <a:gd name="connsiteY6" fmla="*/ 502799 h 934095"/>
              <a:gd name="connsiteX0" fmla="*/ 2357 w 932738"/>
              <a:gd name="connsiteY0" fmla="*/ 502799 h 914125"/>
              <a:gd name="connsiteX1" fmla="*/ 187696 w 932738"/>
              <a:gd name="connsiteY1" fmla="*/ 27552 h 914125"/>
              <a:gd name="connsiteX2" fmla="*/ 461667 w 932738"/>
              <a:gd name="connsiteY2" fmla="*/ 104822 h 914125"/>
              <a:gd name="connsiteX3" fmla="*/ 920977 w 932738"/>
              <a:gd name="connsiteY3" fmla="*/ 502799 h 914125"/>
              <a:gd name="connsiteX4" fmla="*/ 766516 w 932738"/>
              <a:gd name="connsiteY4" fmla="*/ 782354 h 914125"/>
              <a:gd name="connsiteX5" fmla="*/ 461667 w 932738"/>
              <a:gd name="connsiteY5" fmla="*/ 900776 h 914125"/>
              <a:gd name="connsiteX6" fmla="*/ 108676 w 932738"/>
              <a:gd name="connsiteY6" fmla="*/ 866570 h 914125"/>
              <a:gd name="connsiteX7" fmla="*/ 2357 w 932738"/>
              <a:gd name="connsiteY7" fmla="*/ 502799 h 914125"/>
              <a:gd name="connsiteX0" fmla="*/ 2357 w 923401"/>
              <a:gd name="connsiteY0" fmla="*/ 495556 h 906882"/>
              <a:gd name="connsiteX1" fmla="*/ 187696 w 923401"/>
              <a:gd name="connsiteY1" fmla="*/ 20309 h 906882"/>
              <a:gd name="connsiteX2" fmla="*/ 461667 w 923401"/>
              <a:gd name="connsiteY2" fmla="*/ 97579 h 906882"/>
              <a:gd name="connsiteX3" fmla="*/ 710481 w 923401"/>
              <a:gd name="connsiteY3" fmla="*/ 192342 h 906882"/>
              <a:gd name="connsiteX4" fmla="*/ 920977 w 923401"/>
              <a:gd name="connsiteY4" fmla="*/ 495556 h 906882"/>
              <a:gd name="connsiteX5" fmla="*/ 766516 w 923401"/>
              <a:gd name="connsiteY5" fmla="*/ 775111 h 906882"/>
              <a:gd name="connsiteX6" fmla="*/ 461667 w 923401"/>
              <a:gd name="connsiteY6" fmla="*/ 893533 h 906882"/>
              <a:gd name="connsiteX7" fmla="*/ 108676 w 923401"/>
              <a:gd name="connsiteY7" fmla="*/ 859327 h 906882"/>
              <a:gd name="connsiteX8" fmla="*/ 2357 w 923401"/>
              <a:gd name="connsiteY8" fmla="*/ 495556 h 906882"/>
              <a:gd name="connsiteX0" fmla="*/ 2357 w 923401"/>
              <a:gd name="connsiteY0" fmla="*/ 502060 h 913386"/>
              <a:gd name="connsiteX1" fmla="*/ 187696 w 923401"/>
              <a:gd name="connsiteY1" fmla="*/ 26813 h 913386"/>
              <a:gd name="connsiteX2" fmla="*/ 502007 w 923401"/>
              <a:gd name="connsiteY2" fmla="*/ 63245 h 913386"/>
              <a:gd name="connsiteX3" fmla="*/ 710481 w 923401"/>
              <a:gd name="connsiteY3" fmla="*/ 198846 h 913386"/>
              <a:gd name="connsiteX4" fmla="*/ 920977 w 923401"/>
              <a:gd name="connsiteY4" fmla="*/ 502060 h 913386"/>
              <a:gd name="connsiteX5" fmla="*/ 766516 w 923401"/>
              <a:gd name="connsiteY5" fmla="*/ 781615 h 913386"/>
              <a:gd name="connsiteX6" fmla="*/ 461667 w 923401"/>
              <a:gd name="connsiteY6" fmla="*/ 900037 h 913386"/>
              <a:gd name="connsiteX7" fmla="*/ 108676 w 923401"/>
              <a:gd name="connsiteY7" fmla="*/ 865831 h 913386"/>
              <a:gd name="connsiteX8" fmla="*/ 2357 w 923401"/>
              <a:gd name="connsiteY8" fmla="*/ 502060 h 913386"/>
              <a:gd name="connsiteX0" fmla="*/ 2334 w 923378"/>
              <a:gd name="connsiteY0" fmla="*/ 573821 h 985147"/>
              <a:gd name="connsiteX1" fmla="*/ 187176 w 923378"/>
              <a:gd name="connsiteY1" fmla="*/ 17397 h 985147"/>
              <a:gd name="connsiteX2" fmla="*/ 501984 w 923378"/>
              <a:gd name="connsiteY2" fmla="*/ 135006 h 985147"/>
              <a:gd name="connsiteX3" fmla="*/ 710458 w 923378"/>
              <a:gd name="connsiteY3" fmla="*/ 270607 h 985147"/>
              <a:gd name="connsiteX4" fmla="*/ 920954 w 923378"/>
              <a:gd name="connsiteY4" fmla="*/ 573821 h 985147"/>
              <a:gd name="connsiteX5" fmla="*/ 766493 w 923378"/>
              <a:gd name="connsiteY5" fmla="*/ 853376 h 985147"/>
              <a:gd name="connsiteX6" fmla="*/ 461644 w 923378"/>
              <a:gd name="connsiteY6" fmla="*/ 971798 h 985147"/>
              <a:gd name="connsiteX7" fmla="*/ 108653 w 923378"/>
              <a:gd name="connsiteY7" fmla="*/ 937592 h 985147"/>
              <a:gd name="connsiteX8" fmla="*/ 2334 w 923378"/>
              <a:gd name="connsiteY8" fmla="*/ 573821 h 985147"/>
              <a:gd name="connsiteX0" fmla="*/ 175 w 921219"/>
              <a:gd name="connsiteY0" fmla="*/ 583723 h 995049"/>
              <a:gd name="connsiteX1" fmla="*/ 84137 w 921219"/>
              <a:gd name="connsiteY1" fmla="*/ 43756 h 995049"/>
              <a:gd name="connsiteX2" fmla="*/ 185017 w 921219"/>
              <a:gd name="connsiteY2" fmla="*/ 27299 h 995049"/>
              <a:gd name="connsiteX3" fmla="*/ 499825 w 921219"/>
              <a:gd name="connsiteY3" fmla="*/ 144908 h 995049"/>
              <a:gd name="connsiteX4" fmla="*/ 708299 w 921219"/>
              <a:gd name="connsiteY4" fmla="*/ 280509 h 995049"/>
              <a:gd name="connsiteX5" fmla="*/ 918795 w 921219"/>
              <a:gd name="connsiteY5" fmla="*/ 583723 h 995049"/>
              <a:gd name="connsiteX6" fmla="*/ 764334 w 921219"/>
              <a:gd name="connsiteY6" fmla="*/ 863278 h 995049"/>
              <a:gd name="connsiteX7" fmla="*/ 459485 w 921219"/>
              <a:gd name="connsiteY7" fmla="*/ 981700 h 995049"/>
              <a:gd name="connsiteX8" fmla="*/ 106494 w 921219"/>
              <a:gd name="connsiteY8" fmla="*/ 947494 h 995049"/>
              <a:gd name="connsiteX9" fmla="*/ 175 w 921219"/>
              <a:gd name="connsiteY9" fmla="*/ 583723 h 995049"/>
              <a:gd name="connsiteX0" fmla="*/ 175 w 918796"/>
              <a:gd name="connsiteY0" fmla="*/ 583723 h 995049"/>
              <a:gd name="connsiteX1" fmla="*/ 84137 w 918796"/>
              <a:gd name="connsiteY1" fmla="*/ 43756 h 995049"/>
              <a:gd name="connsiteX2" fmla="*/ 185017 w 918796"/>
              <a:gd name="connsiteY2" fmla="*/ 27299 h 995049"/>
              <a:gd name="connsiteX3" fmla="*/ 499825 w 918796"/>
              <a:gd name="connsiteY3" fmla="*/ 144908 h 995049"/>
              <a:gd name="connsiteX4" fmla="*/ 708299 w 918796"/>
              <a:gd name="connsiteY4" fmla="*/ 280509 h 995049"/>
              <a:gd name="connsiteX5" fmla="*/ 862234 w 918796"/>
              <a:gd name="connsiteY5" fmla="*/ 359757 h 995049"/>
              <a:gd name="connsiteX6" fmla="*/ 918795 w 918796"/>
              <a:gd name="connsiteY6" fmla="*/ 583723 h 995049"/>
              <a:gd name="connsiteX7" fmla="*/ 764334 w 918796"/>
              <a:gd name="connsiteY7" fmla="*/ 863278 h 995049"/>
              <a:gd name="connsiteX8" fmla="*/ 459485 w 918796"/>
              <a:gd name="connsiteY8" fmla="*/ 981700 h 995049"/>
              <a:gd name="connsiteX9" fmla="*/ 106494 w 918796"/>
              <a:gd name="connsiteY9" fmla="*/ 947494 h 995049"/>
              <a:gd name="connsiteX10" fmla="*/ 175 w 918796"/>
              <a:gd name="connsiteY10" fmla="*/ 583723 h 995049"/>
              <a:gd name="connsiteX0" fmla="*/ 9403 w 928024"/>
              <a:gd name="connsiteY0" fmla="*/ 583723 h 1047757"/>
              <a:gd name="connsiteX1" fmla="*/ 93365 w 928024"/>
              <a:gd name="connsiteY1" fmla="*/ 43756 h 1047757"/>
              <a:gd name="connsiteX2" fmla="*/ 194245 w 928024"/>
              <a:gd name="connsiteY2" fmla="*/ 27299 h 1047757"/>
              <a:gd name="connsiteX3" fmla="*/ 509053 w 928024"/>
              <a:gd name="connsiteY3" fmla="*/ 144908 h 1047757"/>
              <a:gd name="connsiteX4" fmla="*/ 717527 w 928024"/>
              <a:gd name="connsiteY4" fmla="*/ 280509 h 1047757"/>
              <a:gd name="connsiteX5" fmla="*/ 871462 w 928024"/>
              <a:gd name="connsiteY5" fmla="*/ 359757 h 1047757"/>
              <a:gd name="connsiteX6" fmla="*/ 928023 w 928024"/>
              <a:gd name="connsiteY6" fmla="*/ 583723 h 1047757"/>
              <a:gd name="connsiteX7" fmla="*/ 773562 w 928024"/>
              <a:gd name="connsiteY7" fmla="*/ 863278 h 1047757"/>
              <a:gd name="connsiteX8" fmla="*/ 468713 w 928024"/>
              <a:gd name="connsiteY8" fmla="*/ 981700 h 1047757"/>
              <a:gd name="connsiteX9" fmla="*/ 53807 w 928024"/>
              <a:gd name="connsiteY9" fmla="*/ 1022124 h 1047757"/>
              <a:gd name="connsiteX10" fmla="*/ 9403 w 928024"/>
              <a:gd name="connsiteY10" fmla="*/ 583723 h 1047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28024" h="1047757">
                <a:moveTo>
                  <a:pt x="9403" y="583723"/>
                </a:moveTo>
                <a:cubicBezTo>
                  <a:pt x="15996" y="420662"/>
                  <a:pt x="62558" y="136493"/>
                  <a:pt x="93365" y="43756"/>
                </a:cubicBezTo>
                <a:cubicBezTo>
                  <a:pt x="124172" y="-48981"/>
                  <a:pt x="123799" y="35858"/>
                  <a:pt x="194245" y="27299"/>
                </a:cubicBezTo>
                <a:cubicBezTo>
                  <a:pt x="264691" y="18740"/>
                  <a:pt x="421839" y="102706"/>
                  <a:pt x="509053" y="144908"/>
                </a:cubicBezTo>
                <a:cubicBezTo>
                  <a:pt x="596267" y="187110"/>
                  <a:pt x="673783" y="243444"/>
                  <a:pt x="717527" y="280509"/>
                </a:cubicBezTo>
                <a:cubicBezTo>
                  <a:pt x="761271" y="317574"/>
                  <a:pt x="836379" y="309221"/>
                  <a:pt x="871462" y="359757"/>
                </a:cubicBezTo>
                <a:cubicBezTo>
                  <a:pt x="906545" y="410293"/>
                  <a:pt x="927682" y="501060"/>
                  <a:pt x="928023" y="583723"/>
                </a:cubicBezTo>
                <a:cubicBezTo>
                  <a:pt x="928364" y="666386"/>
                  <a:pt x="850114" y="796949"/>
                  <a:pt x="773562" y="863278"/>
                </a:cubicBezTo>
                <a:cubicBezTo>
                  <a:pt x="697010" y="929607"/>
                  <a:pt x="588672" y="955226"/>
                  <a:pt x="468713" y="981700"/>
                </a:cubicBezTo>
                <a:cubicBezTo>
                  <a:pt x="348754" y="1008174"/>
                  <a:pt x="130359" y="1088453"/>
                  <a:pt x="53807" y="1022124"/>
                </a:cubicBezTo>
                <a:cubicBezTo>
                  <a:pt x="-22745" y="955795"/>
                  <a:pt x="2810" y="746784"/>
                  <a:pt x="9403" y="583723"/>
                </a:cubicBezTo>
                <a:close/>
              </a:path>
            </a:pathLst>
          </a:custGeom>
          <a:solidFill>
            <a:srgbClr val="573611">
              <a:alpha val="67000"/>
            </a:srgbClr>
          </a:solidFill>
          <a:ln>
            <a:solidFill>
              <a:schemeClr val="accent1">
                <a:shade val="50000"/>
                <a:shade val="75000"/>
                <a:lumMod val="90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98" name="Kalaharibecken"/>
          <p:cNvSpPr/>
          <p:nvPr/>
        </p:nvSpPr>
        <p:spPr>
          <a:xfrm>
            <a:off x="4766332" y="5094536"/>
            <a:ext cx="952040" cy="953357"/>
          </a:xfrm>
          <a:custGeom>
            <a:avLst/>
            <a:gdLst>
              <a:gd name="connsiteX0" fmla="*/ 0 w 773341"/>
              <a:gd name="connsiteY0" fmla="*/ 427082 h 854163"/>
              <a:gd name="connsiteX1" fmla="*/ 386671 w 773341"/>
              <a:gd name="connsiteY1" fmla="*/ 0 h 854163"/>
              <a:gd name="connsiteX2" fmla="*/ 773342 w 773341"/>
              <a:gd name="connsiteY2" fmla="*/ 427082 h 854163"/>
              <a:gd name="connsiteX3" fmla="*/ 386671 w 773341"/>
              <a:gd name="connsiteY3" fmla="*/ 854164 h 854163"/>
              <a:gd name="connsiteX4" fmla="*/ 0 w 773341"/>
              <a:gd name="connsiteY4" fmla="*/ 427082 h 854163"/>
              <a:gd name="connsiteX0" fmla="*/ 92772 w 866114"/>
              <a:gd name="connsiteY0" fmla="*/ 433019 h 860101"/>
              <a:gd name="connsiteX1" fmla="*/ 28858 w 866114"/>
              <a:gd name="connsiteY1" fmla="*/ 199996 h 860101"/>
              <a:gd name="connsiteX2" fmla="*/ 479443 w 866114"/>
              <a:gd name="connsiteY2" fmla="*/ 5937 h 860101"/>
              <a:gd name="connsiteX3" fmla="*/ 866114 w 866114"/>
              <a:gd name="connsiteY3" fmla="*/ 433019 h 860101"/>
              <a:gd name="connsiteX4" fmla="*/ 479443 w 866114"/>
              <a:gd name="connsiteY4" fmla="*/ 860101 h 860101"/>
              <a:gd name="connsiteX5" fmla="*/ 92772 w 866114"/>
              <a:gd name="connsiteY5" fmla="*/ 433019 h 860101"/>
              <a:gd name="connsiteX0" fmla="*/ 92772 w 951111"/>
              <a:gd name="connsiteY0" fmla="*/ 427663 h 854745"/>
              <a:gd name="connsiteX1" fmla="*/ 28858 w 951111"/>
              <a:gd name="connsiteY1" fmla="*/ 194640 h 854745"/>
              <a:gd name="connsiteX2" fmla="*/ 479443 w 951111"/>
              <a:gd name="connsiteY2" fmla="*/ 581 h 854745"/>
              <a:gd name="connsiteX3" fmla="*/ 925327 w 951111"/>
              <a:gd name="connsiteY3" fmla="*/ 257393 h 854745"/>
              <a:gd name="connsiteX4" fmla="*/ 866114 w 951111"/>
              <a:gd name="connsiteY4" fmla="*/ 427663 h 854745"/>
              <a:gd name="connsiteX5" fmla="*/ 479443 w 951111"/>
              <a:gd name="connsiteY5" fmla="*/ 854745 h 854745"/>
              <a:gd name="connsiteX6" fmla="*/ 92772 w 951111"/>
              <a:gd name="connsiteY6" fmla="*/ 427663 h 854745"/>
              <a:gd name="connsiteX0" fmla="*/ 93701 w 952040"/>
              <a:gd name="connsiteY0" fmla="*/ 427663 h 953357"/>
              <a:gd name="connsiteX1" fmla="*/ 29787 w 952040"/>
              <a:gd name="connsiteY1" fmla="*/ 194640 h 953357"/>
              <a:gd name="connsiteX2" fmla="*/ 480372 w 952040"/>
              <a:gd name="connsiteY2" fmla="*/ 581 h 953357"/>
              <a:gd name="connsiteX3" fmla="*/ 926256 w 952040"/>
              <a:gd name="connsiteY3" fmla="*/ 257393 h 953357"/>
              <a:gd name="connsiteX4" fmla="*/ 867043 w 952040"/>
              <a:gd name="connsiteY4" fmla="*/ 427663 h 953357"/>
              <a:gd name="connsiteX5" fmla="*/ 507266 w 952040"/>
              <a:gd name="connsiteY5" fmla="*/ 953357 h 953357"/>
              <a:gd name="connsiteX6" fmla="*/ 93701 w 952040"/>
              <a:gd name="connsiteY6" fmla="*/ 427663 h 953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52040" h="953357">
                <a:moveTo>
                  <a:pt x="93701" y="427663"/>
                </a:moveTo>
                <a:cubicBezTo>
                  <a:pt x="14121" y="301210"/>
                  <a:pt x="-34658" y="265820"/>
                  <a:pt x="29787" y="194640"/>
                </a:cubicBezTo>
                <a:cubicBezTo>
                  <a:pt x="94232" y="123460"/>
                  <a:pt x="330961" y="-9878"/>
                  <a:pt x="480372" y="581"/>
                </a:cubicBezTo>
                <a:cubicBezTo>
                  <a:pt x="629783" y="11040"/>
                  <a:pt x="861811" y="186213"/>
                  <a:pt x="926256" y="257393"/>
                </a:cubicBezTo>
                <a:cubicBezTo>
                  <a:pt x="990701" y="328573"/>
                  <a:pt x="920439" y="326610"/>
                  <a:pt x="867043" y="427663"/>
                </a:cubicBezTo>
                <a:cubicBezTo>
                  <a:pt x="813647" y="528716"/>
                  <a:pt x="720818" y="953357"/>
                  <a:pt x="507266" y="953357"/>
                </a:cubicBezTo>
                <a:cubicBezTo>
                  <a:pt x="293714" y="953357"/>
                  <a:pt x="173281" y="554116"/>
                  <a:pt x="93701" y="427663"/>
                </a:cubicBezTo>
                <a:close/>
              </a:path>
            </a:pathLst>
          </a:custGeom>
          <a:solidFill>
            <a:srgbClr val="573611">
              <a:alpha val="71000"/>
            </a:srgbClr>
          </a:solidFill>
          <a:ln>
            <a:solidFill>
              <a:schemeClr val="accent1">
                <a:shade val="50000"/>
                <a:shade val="75000"/>
                <a:lumMod val="90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179512" y="182342"/>
            <a:ext cx="540276" cy="6493316"/>
          </a:xfrm>
          <a:prstGeom prst="rect">
            <a:avLst/>
          </a:prstGeom>
          <a:noFill/>
        </p:spPr>
        <p:txBody>
          <a:bodyPr vert="wordArtVert" wrap="none" rtlCol="0">
            <a:spAutoFit/>
          </a:bodyPr>
          <a:lstStyle/>
          <a:p>
            <a:r>
              <a:rPr lang="de-DE" sz="2000" b="1" cap="all" dirty="0">
                <a:ln w="9000" cmpd="sng">
                  <a:solidFill>
                    <a:srgbClr val="873624">
                      <a:lumMod val="50000"/>
                    </a:srgbClr>
                  </a:solidFill>
                  <a:prstDash val="solid"/>
                </a:ln>
                <a:solidFill>
                  <a:srgbClr val="873624">
                    <a:lumMod val="50000"/>
                  </a:srgb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12700" stA="28000" endPos="45000" dist="1000" dir="5400000" sy="-100000" algn="bl" rotWithShape="0"/>
                </a:effectLst>
              </a:rPr>
              <a:t>Gebirge und Becken</a:t>
            </a:r>
          </a:p>
        </p:txBody>
      </p:sp>
      <p:grpSp>
        <p:nvGrpSpPr>
          <p:cNvPr id="99" name="Darfurschwelle"/>
          <p:cNvGrpSpPr/>
          <p:nvPr/>
        </p:nvGrpSpPr>
        <p:grpSpPr>
          <a:xfrm>
            <a:off x="4928398" y="1831075"/>
            <a:ext cx="940338" cy="943067"/>
            <a:chOff x="4126725" y="1440142"/>
            <a:chExt cx="940338" cy="943067"/>
          </a:xfrm>
        </p:grpSpPr>
        <p:pic>
          <p:nvPicPr>
            <p:cNvPr id="101" name="Tibesti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98810" l="0" r="10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26725" y="1440142"/>
              <a:ext cx="445276" cy="377854"/>
            </a:xfrm>
            <a:prstGeom prst="rect">
              <a:avLst/>
            </a:prstGeom>
          </p:spPr>
        </p:pic>
        <p:pic>
          <p:nvPicPr>
            <p:cNvPr id="102" name="Tibesti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98810" l="0" r="10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93918" y="1609300"/>
              <a:ext cx="445276" cy="377854"/>
            </a:xfrm>
            <a:prstGeom prst="rect">
              <a:avLst/>
            </a:prstGeom>
          </p:spPr>
        </p:pic>
        <p:pic>
          <p:nvPicPr>
            <p:cNvPr id="103" name="Tibesti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98810" l="0" r="10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21787" y="2005355"/>
              <a:ext cx="445276" cy="377854"/>
            </a:xfrm>
            <a:prstGeom prst="rect">
              <a:avLst/>
            </a:prstGeom>
          </p:spPr>
        </p:pic>
        <p:pic>
          <p:nvPicPr>
            <p:cNvPr id="104" name="Tibesti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98810" l="0" r="10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91049" y="1817996"/>
              <a:ext cx="445276" cy="377854"/>
            </a:xfrm>
            <a:prstGeom prst="rect">
              <a:avLst/>
            </a:prstGeom>
          </p:spPr>
        </p:pic>
        <p:pic>
          <p:nvPicPr>
            <p:cNvPr id="105" name="Tibesti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98810" l="0" r="10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29005" y="1916832"/>
              <a:ext cx="445276" cy="377854"/>
            </a:xfrm>
            <a:prstGeom prst="rect">
              <a:avLst/>
            </a:prstGeom>
          </p:spPr>
        </p:pic>
      </p:grpSp>
      <p:sp>
        <p:nvSpPr>
          <p:cNvPr id="132" name="Button A1"/>
          <p:cNvSpPr/>
          <p:nvPr/>
        </p:nvSpPr>
        <p:spPr>
          <a:xfrm>
            <a:off x="8244409" y="332656"/>
            <a:ext cx="504055" cy="277450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>
                <a:solidFill>
                  <a:srgbClr val="FFFF00"/>
                </a:solidFill>
              </a:rPr>
              <a:t>A1</a:t>
            </a:r>
          </a:p>
        </p:txBody>
      </p:sp>
      <p:sp>
        <p:nvSpPr>
          <p:cNvPr id="133" name="Button B1"/>
          <p:cNvSpPr/>
          <p:nvPr/>
        </p:nvSpPr>
        <p:spPr>
          <a:xfrm>
            <a:off x="8244408" y="703278"/>
            <a:ext cx="504055" cy="277450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>
                <a:solidFill>
                  <a:srgbClr val="FFFF00"/>
                </a:solidFill>
              </a:rPr>
              <a:t>B1</a:t>
            </a:r>
          </a:p>
        </p:txBody>
      </p:sp>
      <p:sp>
        <p:nvSpPr>
          <p:cNvPr id="134" name="Button A2"/>
          <p:cNvSpPr/>
          <p:nvPr/>
        </p:nvSpPr>
        <p:spPr>
          <a:xfrm>
            <a:off x="8244409" y="1063318"/>
            <a:ext cx="504055" cy="277450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>
                <a:solidFill>
                  <a:srgbClr val="FFFF00"/>
                </a:solidFill>
              </a:rPr>
              <a:t>A2</a:t>
            </a:r>
          </a:p>
        </p:txBody>
      </p:sp>
      <p:sp>
        <p:nvSpPr>
          <p:cNvPr id="135" name="Button B2"/>
          <p:cNvSpPr/>
          <p:nvPr/>
        </p:nvSpPr>
        <p:spPr>
          <a:xfrm>
            <a:off x="8244408" y="1423358"/>
            <a:ext cx="504055" cy="277450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>
                <a:solidFill>
                  <a:srgbClr val="FFFF00"/>
                </a:solidFill>
              </a:rPr>
              <a:t>B1</a:t>
            </a:r>
          </a:p>
        </p:txBody>
      </p:sp>
      <p:sp>
        <p:nvSpPr>
          <p:cNvPr id="136" name="Button A3"/>
          <p:cNvSpPr/>
          <p:nvPr/>
        </p:nvSpPr>
        <p:spPr>
          <a:xfrm>
            <a:off x="8244408" y="1783398"/>
            <a:ext cx="504055" cy="277450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>
                <a:solidFill>
                  <a:srgbClr val="FFFF00"/>
                </a:solidFill>
              </a:rPr>
              <a:t>A3</a:t>
            </a:r>
          </a:p>
        </p:txBody>
      </p:sp>
      <p:sp>
        <p:nvSpPr>
          <p:cNvPr id="137" name="Button B3"/>
          <p:cNvSpPr/>
          <p:nvPr/>
        </p:nvSpPr>
        <p:spPr>
          <a:xfrm>
            <a:off x="8244408" y="2143438"/>
            <a:ext cx="504055" cy="277450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>
                <a:solidFill>
                  <a:srgbClr val="FFFF00"/>
                </a:solidFill>
              </a:rPr>
              <a:t>B3</a:t>
            </a:r>
          </a:p>
        </p:txBody>
      </p:sp>
      <p:sp>
        <p:nvSpPr>
          <p:cNvPr id="138" name="Button A4"/>
          <p:cNvSpPr/>
          <p:nvPr/>
        </p:nvSpPr>
        <p:spPr>
          <a:xfrm>
            <a:off x="8244408" y="2503478"/>
            <a:ext cx="504055" cy="277450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>
                <a:solidFill>
                  <a:srgbClr val="FFFF00"/>
                </a:solidFill>
              </a:rPr>
              <a:t>A4</a:t>
            </a:r>
          </a:p>
        </p:txBody>
      </p:sp>
      <p:sp>
        <p:nvSpPr>
          <p:cNvPr id="139" name="Button B4"/>
          <p:cNvSpPr/>
          <p:nvPr/>
        </p:nvSpPr>
        <p:spPr>
          <a:xfrm>
            <a:off x="8244408" y="2863518"/>
            <a:ext cx="504055" cy="277450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>
                <a:solidFill>
                  <a:srgbClr val="FFFF00"/>
                </a:solidFill>
              </a:rPr>
              <a:t>B4</a:t>
            </a:r>
          </a:p>
        </p:txBody>
      </p:sp>
      <p:sp>
        <p:nvSpPr>
          <p:cNvPr id="140" name="Button A5"/>
          <p:cNvSpPr/>
          <p:nvPr/>
        </p:nvSpPr>
        <p:spPr>
          <a:xfrm>
            <a:off x="8244408" y="3223558"/>
            <a:ext cx="504055" cy="277450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>
                <a:solidFill>
                  <a:srgbClr val="FFFF00"/>
                </a:solidFill>
              </a:rPr>
              <a:t>A5</a:t>
            </a:r>
          </a:p>
        </p:txBody>
      </p:sp>
      <p:sp>
        <p:nvSpPr>
          <p:cNvPr id="141" name="Button B5"/>
          <p:cNvSpPr/>
          <p:nvPr/>
        </p:nvSpPr>
        <p:spPr>
          <a:xfrm>
            <a:off x="8244408" y="3583598"/>
            <a:ext cx="504055" cy="277450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>
                <a:solidFill>
                  <a:srgbClr val="FFFF00"/>
                </a:solidFill>
              </a:rPr>
              <a:t>B5</a:t>
            </a:r>
          </a:p>
        </p:txBody>
      </p:sp>
      <p:sp>
        <p:nvSpPr>
          <p:cNvPr id="142" name="Button A6"/>
          <p:cNvSpPr/>
          <p:nvPr/>
        </p:nvSpPr>
        <p:spPr>
          <a:xfrm>
            <a:off x="8244408" y="3943638"/>
            <a:ext cx="504055" cy="277450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>
                <a:solidFill>
                  <a:srgbClr val="FFFF00"/>
                </a:solidFill>
              </a:rPr>
              <a:t>A6</a:t>
            </a:r>
          </a:p>
        </p:txBody>
      </p:sp>
      <p:sp>
        <p:nvSpPr>
          <p:cNvPr id="143" name="Button B6"/>
          <p:cNvSpPr/>
          <p:nvPr/>
        </p:nvSpPr>
        <p:spPr>
          <a:xfrm>
            <a:off x="8244408" y="4303678"/>
            <a:ext cx="504055" cy="277450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>
                <a:solidFill>
                  <a:srgbClr val="FFFF00"/>
                </a:solidFill>
              </a:rPr>
              <a:t>B6</a:t>
            </a:r>
          </a:p>
        </p:txBody>
      </p:sp>
      <p:sp>
        <p:nvSpPr>
          <p:cNvPr id="144" name="Button A7"/>
          <p:cNvSpPr/>
          <p:nvPr/>
        </p:nvSpPr>
        <p:spPr>
          <a:xfrm>
            <a:off x="8244408" y="4663718"/>
            <a:ext cx="504055" cy="277450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>
                <a:solidFill>
                  <a:srgbClr val="FFFF00"/>
                </a:solidFill>
              </a:rPr>
              <a:t>A7</a:t>
            </a:r>
          </a:p>
        </p:txBody>
      </p:sp>
      <p:sp>
        <p:nvSpPr>
          <p:cNvPr id="145" name="Button B7"/>
          <p:cNvSpPr/>
          <p:nvPr/>
        </p:nvSpPr>
        <p:spPr>
          <a:xfrm>
            <a:off x="8244408" y="5023758"/>
            <a:ext cx="504055" cy="277450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>
                <a:solidFill>
                  <a:srgbClr val="FFFF00"/>
                </a:solidFill>
              </a:rPr>
              <a:t>B7</a:t>
            </a:r>
          </a:p>
        </p:txBody>
      </p:sp>
      <p:sp>
        <p:nvSpPr>
          <p:cNvPr id="146" name="Button A8"/>
          <p:cNvSpPr/>
          <p:nvPr/>
        </p:nvSpPr>
        <p:spPr>
          <a:xfrm>
            <a:off x="8244408" y="5383798"/>
            <a:ext cx="504055" cy="277450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>
                <a:solidFill>
                  <a:srgbClr val="FFFF00"/>
                </a:solidFill>
              </a:rPr>
              <a:t>A8</a:t>
            </a:r>
          </a:p>
        </p:txBody>
      </p:sp>
      <p:sp>
        <p:nvSpPr>
          <p:cNvPr id="147" name="Button B8"/>
          <p:cNvSpPr/>
          <p:nvPr/>
        </p:nvSpPr>
        <p:spPr>
          <a:xfrm>
            <a:off x="8244408" y="5733256"/>
            <a:ext cx="504055" cy="277450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>
                <a:solidFill>
                  <a:srgbClr val="FFFF00"/>
                </a:solidFill>
              </a:rPr>
              <a:t>B8</a:t>
            </a:r>
          </a:p>
        </p:txBody>
      </p:sp>
      <p:sp>
        <p:nvSpPr>
          <p:cNvPr id="178" name="Button A9"/>
          <p:cNvSpPr/>
          <p:nvPr/>
        </p:nvSpPr>
        <p:spPr>
          <a:xfrm>
            <a:off x="8244408" y="6103878"/>
            <a:ext cx="504055" cy="277450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>
                <a:solidFill>
                  <a:srgbClr val="FFFF00"/>
                </a:solidFill>
              </a:rPr>
              <a:t>A9</a:t>
            </a:r>
          </a:p>
        </p:txBody>
      </p:sp>
      <p:grpSp>
        <p:nvGrpSpPr>
          <p:cNvPr id="106" name="Häckchen A1"/>
          <p:cNvGrpSpPr/>
          <p:nvPr/>
        </p:nvGrpSpPr>
        <p:grpSpPr>
          <a:xfrm>
            <a:off x="8820010" y="402287"/>
            <a:ext cx="216486" cy="190624"/>
            <a:chOff x="7795223" y="1124744"/>
            <a:chExt cx="216486" cy="190624"/>
          </a:xfrm>
        </p:grpSpPr>
        <p:sp>
          <p:nvSpPr>
            <p:cNvPr id="107" name="Diagonaler Streifen 106"/>
            <p:cNvSpPr/>
            <p:nvPr/>
          </p:nvSpPr>
          <p:spPr>
            <a:xfrm rot="21004691">
              <a:off x="7836240" y="1124744"/>
              <a:ext cx="175469" cy="176815"/>
            </a:xfrm>
            <a:prstGeom prst="diagStripe">
              <a:avLst>
                <a:gd name="adj" fmla="val 91408"/>
              </a:avLst>
            </a:prstGeom>
            <a:solidFill>
              <a:srgbClr val="FF0000"/>
            </a:solidFill>
            <a:ln w="15875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de-DE" kern="0">
                <a:solidFill>
                  <a:sysClr val="windowText" lastClr="000000"/>
                </a:solidFill>
                <a:latin typeface="Trebuchet MS"/>
              </a:endParaRPr>
            </a:p>
          </p:txBody>
        </p:sp>
        <p:sp>
          <p:nvSpPr>
            <p:cNvPr id="108" name="Diagonaler Streifen 107"/>
            <p:cNvSpPr/>
            <p:nvPr/>
          </p:nvSpPr>
          <p:spPr>
            <a:xfrm rot="5400000">
              <a:off x="7767937" y="1232746"/>
              <a:ext cx="109908" cy="55335"/>
            </a:xfrm>
            <a:prstGeom prst="diagStripe">
              <a:avLst>
                <a:gd name="adj" fmla="val 81790"/>
              </a:avLst>
            </a:prstGeom>
            <a:solidFill>
              <a:srgbClr val="FF0000"/>
            </a:solidFill>
            <a:ln w="15875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de-DE" kern="0">
                <a:solidFill>
                  <a:sysClr val="windowText" lastClr="000000"/>
                </a:solidFill>
                <a:latin typeface="Trebuchet MS"/>
              </a:endParaRPr>
            </a:p>
          </p:txBody>
        </p:sp>
      </p:grpSp>
      <p:grpSp>
        <p:nvGrpSpPr>
          <p:cNvPr id="110" name="Häckchen B1"/>
          <p:cNvGrpSpPr/>
          <p:nvPr/>
        </p:nvGrpSpPr>
        <p:grpSpPr>
          <a:xfrm>
            <a:off x="8807463" y="764704"/>
            <a:ext cx="216000" cy="190800"/>
            <a:chOff x="7795223" y="1124744"/>
            <a:chExt cx="216486" cy="190624"/>
          </a:xfrm>
        </p:grpSpPr>
        <p:sp>
          <p:nvSpPr>
            <p:cNvPr id="111" name="Diagonaler Streifen 110"/>
            <p:cNvSpPr/>
            <p:nvPr/>
          </p:nvSpPr>
          <p:spPr>
            <a:xfrm rot="21004691">
              <a:off x="7836240" y="1124744"/>
              <a:ext cx="175469" cy="176815"/>
            </a:xfrm>
            <a:prstGeom prst="diagStripe">
              <a:avLst>
                <a:gd name="adj" fmla="val 91408"/>
              </a:avLst>
            </a:prstGeom>
            <a:solidFill>
              <a:srgbClr val="FF0000"/>
            </a:solidFill>
            <a:ln w="15875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de-DE" kern="0">
                <a:solidFill>
                  <a:sysClr val="windowText" lastClr="000000"/>
                </a:solidFill>
                <a:latin typeface="Trebuchet MS"/>
              </a:endParaRPr>
            </a:p>
          </p:txBody>
        </p:sp>
        <p:sp>
          <p:nvSpPr>
            <p:cNvPr id="112" name="Diagonaler Streifen 111"/>
            <p:cNvSpPr/>
            <p:nvPr/>
          </p:nvSpPr>
          <p:spPr>
            <a:xfrm rot="5400000">
              <a:off x="7767937" y="1232746"/>
              <a:ext cx="109908" cy="55335"/>
            </a:xfrm>
            <a:prstGeom prst="diagStripe">
              <a:avLst>
                <a:gd name="adj" fmla="val 81790"/>
              </a:avLst>
            </a:prstGeom>
            <a:solidFill>
              <a:srgbClr val="FF0000"/>
            </a:solidFill>
            <a:ln w="15875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de-DE" kern="0">
                <a:solidFill>
                  <a:sysClr val="windowText" lastClr="000000"/>
                </a:solidFill>
                <a:latin typeface="Trebuchet MS"/>
              </a:endParaRPr>
            </a:p>
          </p:txBody>
        </p:sp>
      </p:grpSp>
      <p:grpSp>
        <p:nvGrpSpPr>
          <p:cNvPr id="117" name="Häckchen A2"/>
          <p:cNvGrpSpPr/>
          <p:nvPr/>
        </p:nvGrpSpPr>
        <p:grpSpPr>
          <a:xfrm>
            <a:off x="8820172" y="1124744"/>
            <a:ext cx="216000" cy="190800"/>
            <a:chOff x="7795223" y="1124744"/>
            <a:chExt cx="216486" cy="190624"/>
          </a:xfrm>
        </p:grpSpPr>
        <p:sp>
          <p:nvSpPr>
            <p:cNvPr id="118" name="Diagonaler Streifen 117"/>
            <p:cNvSpPr/>
            <p:nvPr/>
          </p:nvSpPr>
          <p:spPr>
            <a:xfrm rot="21004691">
              <a:off x="7836240" y="1124744"/>
              <a:ext cx="175469" cy="176815"/>
            </a:xfrm>
            <a:prstGeom prst="diagStripe">
              <a:avLst>
                <a:gd name="adj" fmla="val 91408"/>
              </a:avLst>
            </a:prstGeom>
            <a:solidFill>
              <a:srgbClr val="FF0000"/>
            </a:solidFill>
            <a:ln w="15875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de-DE" kern="0">
                <a:solidFill>
                  <a:sysClr val="windowText" lastClr="000000"/>
                </a:solidFill>
                <a:latin typeface="Trebuchet MS"/>
              </a:endParaRPr>
            </a:p>
          </p:txBody>
        </p:sp>
        <p:sp>
          <p:nvSpPr>
            <p:cNvPr id="119" name="Diagonaler Streifen 118"/>
            <p:cNvSpPr/>
            <p:nvPr/>
          </p:nvSpPr>
          <p:spPr>
            <a:xfrm rot="5400000">
              <a:off x="7767937" y="1232746"/>
              <a:ext cx="109908" cy="55335"/>
            </a:xfrm>
            <a:prstGeom prst="diagStripe">
              <a:avLst>
                <a:gd name="adj" fmla="val 81790"/>
              </a:avLst>
            </a:prstGeom>
            <a:solidFill>
              <a:srgbClr val="FF0000"/>
            </a:solidFill>
            <a:ln w="15875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de-DE" kern="0">
                <a:solidFill>
                  <a:sysClr val="windowText" lastClr="000000"/>
                </a:solidFill>
                <a:latin typeface="Trebuchet MS"/>
              </a:endParaRPr>
            </a:p>
          </p:txBody>
        </p:sp>
      </p:grpSp>
      <p:grpSp>
        <p:nvGrpSpPr>
          <p:cNvPr id="121" name="Häckchen B2"/>
          <p:cNvGrpSpPr/>
          <p:nvPr/>
        </p:nvGrpSpPr>
        <p:grpSpPr>
          <a:xfrm>
            <a:off x="8820472" y="1484784"/>
            <a:ext cx="216000" cy="190800"/>
            <a:chOff x="7795223" y="1124744"/>
            <a:chExt cx="216486" cy="190624"/>
          </a:xfrm>
        </p:grpSpPr>
        <p:sp>
          <p:nvSpPr>
            <p:cNvPr id="122" name="Diagonaler Streifen 121"/>
            <p:cNvSpPr/>
            <p:nvPr/>
          </p:nvSpPr>
          <p:spPr>
            <a:xfrm rot="21004691">
              <a:off x="7836240" y="1124744"/>
              <a:ext cx="175469" cy="176815"/>
            </a:xfrm>
            <a:prstGeom prst="diagStripe">
              <a:avLst>
                <a:gd name="adj" fmla="val 91408"/>
              </a:avLst>
            </a:prstGeom>
            <a:solidFill>
              <a:srgbClr val="FF0000"/>
            </a:solidFill>
            <a:ln w="15875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de-DE" kern="0">
                <a:solidFill>
                  <a:sysClr val="windowText" lastClr="000000"/>
                </a:solidFill>
                <a:latin typeface="Trebuchet MS"/>
              </a:endParaRPr>
            </a:p>
          </p:txBody>
        </p:sp>
        <p:sp>
          <p:nvSpPr>
            <p:cNvPr id="123" name="Diagonaler Streifen 122"/>
            <p:cNvSpPr/>
            <p:nvPr/>
          </p:nvSpPr>
          <p:spPr>
            <a:xfrm rot="5400000">
              <a:off x="7767937" y="1232746"/>
              <a:ext cx="109908" cy="55335"/>
            </a:xfrm>
            <a:prstGeom prst="diagStripe">
              <a:avLst>
                <a:gd name="adj" fmla="val 81790"/>
              </a:avLst>
            </a:prstGeom>
            <a:solidFill>
              <a:srgbClr val="FF0000"/>
            </a:solidFill>
            <a:ln w="15875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de-DE" kern="0">
                <a:solidFill>
                  <a:sysClr val="windowText" lastClr="000000"/>
                </a:solidFill>
                <a:latin typeface="Trebuchet MS"/>
              </a:endParaRPr>
            </a:p>
          </p:txBody>
        </p:sp>
      </p:grpSp>
      <p:grpSp>
        <p:nvGrpSpPr>
          <p:cNvPr id="125" name="Häckchen A3"/>
          <p:cNvGrpSpPr/>
          <p:nvPr/>
        </p:nvGrpSpPr>
        <p:grpSpPr>
          <a:xfrm>
            <a:off x="8820472" y="1844824"/>
            <a:ext cx="216000" cy="190800"/>
            <a:chOff x="7795223" y="1124744"/>
            <a:chExt cx="216486" cy="190624"/>
          </a:xfrm>
        </p:grpSpPr>
        <p:sp>
          <p:nvSpPr>
            <p:cNvPr id="126" name="Diagonaler Streifen 125"/>
            <p:cNvSpPr/>
            <p:nvPr/>
          </p:nvSpPr>
          <p:spPr>
            <a:xfrm rot="21004691">
              <a:off x="7836240" y="1124744"/>
              <a:ext cx="175469" cy="176815"/>
            </a:xfrm>
            <a:prstGeom prst="diagStripe">
              <a:avLst>
                <a:gd name="adj" fmla="val 91408"/>
              </a:avLst>
            </a:prstGeom>
            <a:solidFill>
              <a:srgbClr val="FF0000"/>
            </a:solidFill>
            <a:ln w="15875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de-DE" kern="0">
                <a:solidFill>
                  <a:sysClr val="windowText" lastClr="000000"/>
                </a:solidFill>
                <a:latin typeface="Trebuchet MS"/>
              </a:endParaRPr>
            </a:p>
          </p:txBody>
        </p:sp>
        <p:sp>
          <p:nvSpPr>
            <p:cNvPr id="127" name="Diagonaler Streifen 126"/>
            <p:cNvSpPr/>
            <p:nvPr/>
          </p:nvSpPr>
          <p:spPr>
            <a:xfrm rot="5400000">
              <a:off x="7767937" y="1232746"/>
              <a:ext cx="109908" cy="55335"/>
            </a:xfrm>
            <a:prstGeom prst="diagStripe">
              <a:avLst>
                <a:gd name="adj" fmla="val 81790"/>
              </a:avLst>
            </a:prstGeom>
            <a:solidFill>
              <a:srgbClr val="FF0000"/>
            </a:solidFill>
            <a:ln w="15875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de-DE" kern="0">
                <a:solidFill>
                  <a:sysClr val="windowText" lastClr="000000"/>
                </a:solidFill>
                <a:latin typeface="Trebuchet MS"/>
              </a:endParaRPr>
            </a:p>
          </p:txBody>
        </p:sp>
      </p:grpSp>
      <p:grpSp>
        <p:nvGrpSpPr>
          <p:cNvPr id="129" name="Häckchen B3"/>
          <p:cNvGrpSpPr/>
          <p:nvPr/>
        </p:nvGrpSpPr>
        <p:grpSpPr>
          <a:xfrm>
            <a:off x="8820472" y="2204864"/>
            <a:ext cx="216000" cy="190800"/>
            <a:chOff x="7795223" y="1124744"/>
            <a:chExt cx="216486" cy="190624"/>
          </a:xfrm>
        </p:grpSpPr>
        <p:sp>
          <p:nvSpPr>
            <p:cNvPr id="130" name="Diagonaler Streifen 129"/>
            <p:cNvSpPr/>
            <p:nvPr/>
          </p:nvSpPr>
          <p:spPr>
            <a:xfrm rot="21004691">
              <a:off x="7836240" y="1124744"/>
              <a:ext cx="175469" cy="176815"/>
            </a:xfrm>
            <a:prstGeom prst="diagStripe">
              <a:avLst>
                <a:gd name="adj" fmla="val 91408"/>
              </a:avLst>
            </a:prstGeom>
            <a:solidFill>
              <a:srgbClr val="FF0000"/>
            </a:solidFill>
            <a:ln w="15875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de-DE" kern="0">
                <a:solidFill>
                  <a:sysClr val="windowText" lastClr="000000"/>
                </a:solidFill>
                <a:latin typeface="Trebuchet MS"/>
              </a:endParaRPr>
            </a:p>
          </p:txBody>
        </p:sp>
        <p:sp>
          <p:nvSpPr>
            <p:cNvPr id="131" name="Diagonaler Streifen 130"/>
            <p:cNvSpPr/>
            <p:nvPr/>
          </p:nvSpPr>
          <p:spPr>
            <a:xfrm rot="5400000">
              <a:off x="7767937" y="1232746"/>
              <a:ext cx="109908" cy="55335"/>
            </a:xfrm>
            <a:prstGeom prst="diagStripe">
              <a:avLst>
                <a:gd name="adj" fmla="val 81790"/>
              </a:avLst>
            </a:prstGeom>
            <a:solidFill>
              <a:srgbClr val="FF0000"/>
            </a:solidFill>
            <a:ln w="15875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de-DE" kern="0">
                <a:solidFill>
                  <a:sysClr val="windowText" lastClr="000000"/>
                </a:solidFill>
                <a:latin typeface="Trebuchet MS"/>
              </a:endParaRPr>
            </a:p>
          </p:txBody>
        </p:sp>
      </p:grpSp>
      <p:grpSp>
        <p:nvGrpSpPr>
          <p:cNvPr id="148" name="Häckchen A4"/>
          <p:cNvGrpSpPr/>
          <p:nvPr/>
        </p:nvGrpSpPr>
        <p:grpSpPr>
          <a:xfrm>
            <a:off x="8820472" y="2590128"/>
            <a:ext cx="216000" cy="190800"/>
            <a:chOff x="7795223" y="1124744"/>
            <a:chExt cx="216486" cy="190624"/>
          </a:xfrm>
        </p:grpSpPr>
        <p:sp>
          <p:nvSpPr>
            <p:cNvPr id="149" name="Diagonaler Streifen 148"/>
            <p:cNvSpPr/>
            <p:nvPr/>
          </p:nvSpPr>
          <p:spPr>
            <a:xfrm rot="21004691">
              <a:off x="7836240" y="1124744"/>
              <a:ext cx="175469" cy="176815"/>
            </a:xfrm>
            <a:prstGeom prst="diagStripe">
              <a:avLst>
                <a:gd name="adj" fmla="val 91408"/>
              </a:avLst>
            </a:prstGeom>
            <a:solidFill>
              <a:srgbClr val="FF0000"/>
            </a:solidFill>
            <a:ln w="15875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de-DE" kern="0">
                <a:solidFill>
                  <a:sysClr val="windowText" lastClr="000000"/>
                </a:solidFill>
                <a:latin typeface="Trebuchet MS"/>
              </a:endParaRPr>
            </a:p>
          </p:txBody>
        </p:sp>
        <p:sp>
          <p:nvSpPr>
            <p:cNvPr id="150" name="Diagonaler Streifen 149"/>
            <p:cNvSpPr/>
            <p:nvPr/>
          </p:nvSpPr>
          <p:spPr>
            <a:xfrm rot="5400000">
              <a:off x="7767937" y="1232746"/>
              <a:ext cx="109908" cy="55335"/>
            </a:xfrm>
            <a:prstGeom prst="diagStripe">
              <a:avLst>
                <a:gd name="adj" fmla="val 81790"/>
              </a:avLst>
            </a:prstGeom>
            <a:solidFill>
              <a:srgbClr val="FF0000"/>
            </a:solidFill>
            <a:ln w="15875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de-DE" kern="0">
                <a:solidFill>
                  <a:sysClr val="windowText" lastClr="000000"/>
                </a:solidFill>
                <a:latin typeface="Trebuchet MS"/>
              </a:endParaRPr>
            </a:p>
          </p:txBody>
        </p:sp>
      </p:grpSp>
      <p:grpSp>
        <p:nvGrpSpPr>
          <p:cNvPr id="151" name="Häckchen B4"/>
          <p:cNvGrpSpPr/>
          <p:nvPr/>
        </p:nvGrpSpPr>
        <p:grpSpPr>
          <a:xfrm>
            <a:off x="8820472" y="2924944"/>
            <a:ext cx="216000" cy="190800"/>
            <a:chOff x="7795223" y="1124744"/>
            <a:chExt cx="216486" cy="190624"/>
          </a:xfrm>
        </p:grpSpPr>
        <p:sp>
          <p:nvSpPr>
            <p:cNvPr id="152" name="Diagonaler Streifen 151"/>
            <p:cNvSpPr/>
            <p:nvPr/>
          </p:nvSpPr>
          <p:spPr>
            <a:xfrm rot="21004691">
              <a:off x="7836240" y="1124744"/>
              <a:ext cx="175469" cy="176815"/>
            </a:xfrm>
            <a:prstGeom prst="diagStripe">
              <a:avLst>
                <a:gd name="adj" fmla="val 91408"/>
              </a:avLst>
            </a:prstGeom>
            <a:solidFill>
              <a:srgbClr val="FF0000"/>
            </a:solidFill>
            <a:ln w="15875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de-DE" kern="0">
                <a:solidFill>
                  <a:sysClr val="windowText" lastClr="000000"/>
                </a:solidFill>
                <a:latin typeface="Trebuchet MS"/>
              </a:endParaRPr>
            </a:p>
          </p:txBody>
        </p:sp>
        <p:sp>
          <p:nvSpPr>
            <p:cNvPr id="153" name="Diagonaler Streifen 152"/>
            <p:cNvSpPr/>
            <p:nvPr/>
          </p:nvSpPr>
          <p:spPr>
            <a:xfrm rot="5400000">
              <a:off x="7767937" y="1232746"/>
              <a:ext cx="109908" cy="55335"/>
            </a:xfrm>
            <a:prstGeom prst="diagStripe">
              <a:avLst>
                <a:gd name="adj" fmla="val 81790"/>
              </a:avLst>
            </a:prstGeom>
            <a:solidFill>
              <a:srgbClr val="FF0000"/>
            </a:solidFill>
            <a:ln w="15875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de-DE" kern="0">
                <a:solidFill>
                  <a:sysClr val="windowText" lastClr="000000"/>
                </a:solidFill>
                <a:latin typeface="Trebuchet MS"/>
              </a:endParaRPr>
            </a:p>
          </p:txBody>
        </p:sp>
      </p:grpSp>
      <p:grpSp>
        <p:nvGrpSpPr>
          <p:cNvPr id="154" name="Häckchen A5"/>
          <p:cNvGrpSpPr/>
          <p:nvPr/>
        </p:nvGrpSpPr>
        <p:grpSpPr>
          <a:xfrm>
            <a:off x="8820472" y="3310208"/>
            <a:ext cx="216000" cy="190800"/>
            <a:chOff x="7795223" y="1124744"/>
            <a:chExt cx="216486" cy="190624"/>
          </a:xfrm>
        </p:grpSpPr>
        <p:sp>
          <p:nvSpPr>
            <p:cNvPr id="155" name="Diagonaler Streifen 154"/>
            <p:cNvSpPr/>
            <p:nvPr/>
          </p:nvSpPr>
          <p:spPr>
            <a:xfrm rot="21004691">
              <a:off x="7836240" y="1124744"/>
              <a:ext cx="175469" cy="176815"/>
            </a:xfrm>
            <a:prstGeom prst="diagStripe">
              <a:avLst>
                <a:gd name="adj" fmla="val 91408"/>
              </a:avLst>
            </a:prstGeom>
            <a:solidFill>
              <a:srgbClr val="FF0000"/>
            </a:solidFill>
            <a:ln w="15875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de-DE" kern="0">
                <a:solidFill>
                  <a:sysClr val="windowText" lastClr="000000"/>
                </a:solidFill>
                <a:latin typeface="Trebuchet MS"/>
              </a:endParaRPr>
            </a:p>
          </p:txBody>
        </p:sp>
        <p:sp>
          <p:nvSpPr>
            <p:cNvPr id="156" name="Diagonaler Streifen 155"/>
            <p:cNvSpPr/>
            <p:nvPr/>
          </p:nvSpPr>
          <p:spPr>
            <a:xfrm rot="5400000">
              <a:off x="7767937" y="1232746"/>
              <a:ext cx="109908" cy="55335"/>
            </a:xfrm>
            <a:prstGeom prst="diagStripe">
              <a:avLst>
                <a:gd name="adj" fmla="val 81790"/>
              </a:avLst>
            </a:prstGeom>
            <a:solidFill>
              <a:srgbClr val="FF0000"/>
            </a:solidFill>
            <a:ln w="15875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de-DE" kern="0">
                <a:solidFill>
                  <a:sysClr val="windowText" lastClr="000000"/>
                </a:solidFill>
                <a:latin typeface="Trebuchet MS"/>
              </a:endParaRPr>
            </a:p>
          </p:txBody>
        </p:sp>
      </p:grpSp>
      <p:grpSp>
        <p:nvGrpSpPr>
          <p:cNvPr id="157" name="Häckchen B5"/>
          <p:cNvGrpSpPr/>
          <p:nvPr/>
        </p:nvGrpSpPr>
        <p:grpSpPr>
          <a:xfrm>
            <a:off x="8820472" y="3645024"/>
            <a:ext cx="216000" cy="190800"/>
            <a:chOff x="7795223" y="1124744"/>
            <a:chExt cx="216486" cy="190624"/>
          </a:xfrm>
        </p:grpSpPr>
        <p:sp>
          <p:nvSpPr>
            <p:cNvPr id="158" name="Diagonaler Streifen 157"/>
            <p:cNvSpPr/>
            <p:nvPr/>
          </p:nvSpPr>
          <p:spPr>
            <a:xfrm rot="21004691">
              <a:off x="7836240" y="1124744"/>
              <a:ext cx="175469" cy="176815"/>
            </a:xfrm>
            <a:prstGeom prst="diagStripe">
              <a:avLst>
                <a:gd name="adj" fmla="val 91408"/>
              </a:avLst>
            </a:prstGeom>
            <a:solidFill>
              <a:srgbClr val="FF0000"/>
            </a:solidFill>
            <a:ln w="15875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de-DE" kern="0">
                <a:solidFill>
                  <a:sysClr val="windowText" lastClr="000000"/>
                </a:solidFill>
                <a:latin typeface="Trebuchet MS"/>
              </a:endParaRPr>
            </a:p>
          </p:txBody>
        </p:sp>
        <p:sp>
          <p:nvSpPr>
            <p:cNvPr id="159" name="Diagonaler Streifen 158"/>
            <p:cNvSpPr/>
            <p:nvPr/>
          </p:nvSpPr>
          <p:spPr>
            <a:xfrm rot="5400000">
              <a:off x="7767937" y="1232746"/>
              <a:ext cx="109908" cy="55335"/>
            </a:xfrm>
            <a:prstGeom prst="diagStripe">
              <a:avLst>
                <a:gd name="adj" fmla="val 81790"/>
              </a:avLst>
            </a:prstGeom>
            <a:solidFill>
              <a:srgbClr val="FF0000"/>
            </a:solidFill>
            <a:ln w="15875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de-DE" kern="0">
                <a:solidFill>
                  <a:sysClr val="windowText" lastClr="000000"/>
                </a:solidFill>
                <a:latin typeface="Trebuchet MS"/>
              </a:endParaRPr>
            </a:p>
          </p:txBody>
        </p:sp>
      </p:grpSp>
      <p:grpSp>
        <p:nvGrpSpPr>
          <p:cNvPr id="160" name="Häckchen A6"/>
          <p:cNvGrpSpPr/>
          <p:nvPr/>
        </p:nvGrpSpPr>
        <p:grpSpPr>
          <a:xfrm>
            <a:off x="8820472" y="4030288"/>
            <a:ext cx="216000" cy="190800"/>
            <a:chOff x="7795223" y="1124744"/>
            <a:chExt cx="216486" cy="190624"/>
          </a:xfrm>
        </p:grpSpPr>
        <p:sp>
          <p:nvSpPr>
            <p:cNvPr id="161" name="Diagonaler Streifen 160"/>
            <p:cNvSpPr/>
            <p:nvPr/>
          </p:nvSpPr>
          <p:spPr>
            <a:xfrm rot="21004691">
              <a:off x="7836240" y="1124744"/>
              <a:ext cx="175469" cy="176815"/>
            </a:xfrm>
            <a:prstGeom prst="diagStripe">
              <a:avLst>
                <a:gd name="adj" fmla="val 91408"/>
              </a:avLst>
            </a:prstGeom>
            <a:solidFill>
              <a:srgbClr val="FF0000"/>
            </a:solidFill>
            <a:ln w="15875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de-DE" kern="0">
                <a:solidFill>
                  <a:sysClr val="windowText" lastClr="000000"/>
                </a:solidFill>
                <a:latin typeface="Trebuchet MS"/>
              </a:endParaRPr>
            </a:p>
          </p:txBody>
        </p:sp>
        <p:sp>
          <p:nvSpPr>
            <p:cNvPr id="162" name="Diagonaler Streifen 161"/>
            <p:cNvSpPr/>
            <p:nvPr/>
          </p:nvSpPr>
          <p:spPr>
            <a:xfrm rot="5400000">
              <a:off x="7767937" y="1232746"/>
              <a:ext cx="109908" cy="55335"/>
            </a:xfrm>
            <a:prstGeom prst="diagStripe">
              <a:avLst>
                <a:gd name="adj" fmla="val 81790"/>
              </a:avLst>
            </a:prstGeom>
            <a:solidFill>
              <a:srgbClr val="FF0000"/>
            </a:solidFill>
            <a:ln w="15875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de-DE" kern="0">
                <a:solidFill>
                  <a:sysClr val="windowText" lastClr="000000"/>
                </a:solidFill>
                <a:latin typeface="Trebuchet MS"/>
              </a:endParaRPr>
            </a:p>
          </p:txBody>
        </p:sp>
      </p:grpSp>
      <p:grpSp>
        <p:nvGrpSpPr>
          <p:cNvPr id="163" name="Häckchen B6"/>
          <p:cNvGrpSpPr/>
          <p:nvPr/>
        </p:nvGrpSpPr>
        <p:grpSpPr>
          <a:xfrm>
            <a:off x="8820472" y="4390328"/>
            <a:ext cx="216000" cy="190800"/>
            <a:chOff x="7795223" y="1124744"/>
            <a:chExt cx="216486" cy="190624"/>
          </a:xfrm>
        </p:grpSpPr>
        <p:sp>
          <p:nvSpPr>
            <p:cNvPr id="164" name="Diagonaler Streifen 163"/>
            <p:cNvSpPr/>
            <p:nvPr/>
          </p:nvSpPr>
          <p:spPr>
            <a:xfrm rot="21004691">
              <a:off x="7836240" y="1124744"/>
              <a:ext cx="175469" cy="176815"/>
            </a:xfrm>
            <a:prstGeom prst="diagStripe">
              <a:avLst>
                <a:gd name="adj" fmla="val 91408"/>
              </a:avLst>
            </a:prstGeom>
            <a:solidFill>
              <a:srgbClr val="FF0000"/>
            </a:solidFill>
            <a:ln w="15875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de-DE" kern="0">
                <a:solidFill>
                  <a:sysClr val="windowText" lastClr="000000"/>
                </a:solidFill>
                <a:latin typeface="Trebuchet MS"/>
              </a:endParaRPr>
            </a:p>
          </p:txBody>
        </p:sp>
        <p:sp>
          <p:nvSpPr>
            <p:cNvPr id="165" name="Diagonaler Streifen 164"/>
            <p:cNvSpPr/>
            <p:nvPr/>
          </p:nvSpPr>
          <p:spPr>
            <a:xfrm rot="5400000">
              <a:off x="7767937" y="1232746"/>
              <a:ext cx="109908" cy="55335"/>
            </a:xfrm>
            <a:prstGeom prst="diagStripe">
              <a:avLst>
                <a:gd name="adj" fmla="val 81790"/>
              </a:avLst>
            </a:prstGeom>
            <a:solidFill>
              <a:srgbClr val="FF0000"/>
            </a:solidFill>
            <a:ln w="15875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de-DE" kern="0">
                <a:solidFill>
                  <a:sysClr val="windowText" lastClr="000000"/>
                </a:solidFill>
                <a:latin typeface="Trebuchet MS"/>
              </a:endParaRPr>
            </a:p>
          </p:txBody>
        </p:sp>
      </p:grpSp>
      <p:grpSp>
        <p:nvGrpSpPr>
          <p:cNvPr id="166" name="Häckchen A7"/>
          <p:cNvGrpSpPr/>
          <p:nvPr/>
        </p:nvGrpSpPr>
        <p:grpSpPr>
          <a:xfrm>
            <a:off x="8820472" y="4750368"/>
            <a:ext cx="216000" cy="190800"/>
            <a:chOff x="7795223" y="1124744"/>
            <a:chExt cx="216486" cy="190624"/>
          </a:xfrm>
        </p:grpSpPr>
        <p:sp>
          <p:nvSpPr>
            <p:cNvPr id="167" name="Diagonaler Streifen 166"/>
            <p:cNvSpPr/>
            <p:nvPr/>
          </p:nvSpPr>
          <p:spPr>
            <a:xfrm rot="21004691">
              <a:off x="7836240" y="1124744"/>
              <a:ext cx="175469" cy="176815"/>
            </a:xfrm>
            <a:prstGeom prst="diagStripe">
              <a:avLst>
                <a:gd name="adj" fmla="val 91408"/>
              </a:avLst>
            </a:prstGeom>
            <a:solidFill>
              <a:srgbClr val="FF0000"/>
            </a:solidFill>
            <a:ln w="15875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de-DE" kern="0">
                <a:solidFill>
                  <a:sysClr val="windowText" lastClr="000000"/>
                </a:solidFill>
                <a:latin typeface="Trebuchet MS"/>
              </a:endParaRPr>
            </a:p>
          </p:txBody>
        </p:sp>
        <p:sp>
          <p:nvSpPr>
            <p:cNvPr id="168" name="Diagonaler Streifen 167"/>
            <p:cNvSpPr/>
            <p:nvPr/>
          </p:nvSpPr>
          <p:spPr>
            <a:xfrm rot="5400000">
              <a:off x="7767937" y="1232746"/>
              <a:ext cx="109908" cy="55335"/>
            </a:xfrm>
            <a:prstGeom prst="diagStripe">
              <a:avLst>
                <a:gd name="adj" fmla="val 81790"/>
              </a:avLst>
            </a:prstGeom>
            <a:solidFill>
              <a:srgbClr val="FF0000"/>
            </a:solidFill>
            <a:ln w="15875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de-DE" kern="0">
                <a:solidFill>
                  <a:sysClr val="windowText" lastClr="000000"/>
                </a:solidFill>
                <a:latin typeface="Trebuchet MS"/>
              </a:endParaRPr>
            </a:p>
          </p:txBody>
        </p:sp>
      </p:grpSp>
      <p:grpSp>
        <p:nvGrpSpPr>
          <p:cNvPr id="169" name="Häckchen A8"/>
          <p:cNvGrpSpPr/>
          <p:nvPr/>
        </p:nvGrpSpPr>
        <p:grpSpPr>
          <a:xfrm>
            <a:off x="8820472" y="5110408"/>
            <a:ext cx="216000" cy="190800"/>
            <a:chOff x="7795223" y="1124744"/>
            <a:chExt cx="216486" cy="190624"/>
          </a:xfrm>
        </p:grpSpPr>
        <p:sp>
          <p:nvSpPr>
            <p:cNvPr id="170" name="Diagonaler Streifen 169"/>
            <p:cNvSpPr/>
            <p:nvPr/>
          </p:nvSpPr>
          <p:spPr>
            <a:xfrm rot="21004691">
              <a:off x="7836240" y="1124744"/>
              <a:ext cx="175469" cy="176815"/>
            </a:xfrm>
            <a:prstGeom prst="diagStripe">
              <a:avLst>
                <a:gd name="adj" fmla="val 91408"/>
              </a:avLst>
            </a:prstGeom>
            <a:solidFill>
              <a:srgbClr val="FF0000"/>
            </a:solidFill>
            <a:ln w="15875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de-DE" kern="0">
                <a:solidFill>
                  <a:sysClr val="windowText" lastClr="000000"/>
                </a:solidFill>
                <a:latin typeface="Trebuchet MS"/>
              </a:endParaRPr>
            </a:p>
          </p:txBody>
        </p:sp>
        <p:sp>
          <p:nvSpPr>
            <p:cNvPr id="171" name="Diagonaler Streifen 170"/>
            <p:cNvSpPr/>
            <p:nvPr/>
          </p:nvSpPr>
          <p:spPr>
            <a:xfrm rot="5400000">
              <a:off x="7767937" y="1232746"/>
              <a:ext cx="109908" cy="55335"/>
            </a:xfrm>
            <a:prstGeom prst="diagStripe">
              <a:avLst>
                <a:gd name="adj" fmla="val 81790"/>
              </a:avLst>
            </a:prstGeom>
            <a:solidFill>
              <a:srgbClr val="FF0000"/>
            </a:solidFill>
            <a:ln w="15875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de-DE" kern="0">
                <a:solidFill>
                  <a:sysClr val="windowText" lastClr="000000"/>
                </a:solidFill>
                <a:latin typeface="Trebuchet MS"/>
              </a:endParaRPr>
            </a:p>
          </p:txBody>
        </p:sp>
      </p:grpSp>
      <p:grpSp>
        <p:nvGrpSpPr>
          <p:cNvPr id="172" name="Häckchen A8"/>
          <p:cNvGrpSpPr/>
          <p:nvPr/>
        </p:nvGrpSpPr>
        <p:grpSpPr>
          <a:xfrm>
            <a:off x="8820472" y="5445224"/>
            <a:ext cx="216000" cy="190800"/>
            <a:chOff x="7795223" y="1124744"/>
            <a:chExt cx="216486" cy="190624"/>
          </a:xfrm>
        </p:grpSpPr>
        <p:sp>
          <p:nvSpPr>
            <p:cNvPr id="173" name="Diagonaler Streifen 172"/>
            <p:cNvSpPr/>
            <p:nvPr/>
          </p:nvSpPr>
          <p:spPr>
            <a:xfrm rot="21004691">
              <a:off x="7836240" y="1124744"/>
              <a:ext cx="175469" cy="176815"/>
            </a:xfrm>
            <a:prstGeom prst="diagStripe">
              <a:avLst>
                <a:gd name="adj" fmla="val 91408"/>
              </a:avLst>
            </a:prstGeom>
            <a:solidFill>
              <a:srgbClr val="FF0000"/>
            </a:solidFill>
            <a:ln w="15875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de-DE" kern="0">
                <a:solidFill>
                  <a:sysClr val="windowText" lastClr="000000"/>
                </a:solidFill>
                <a:latin typeface="Trebuchet MS"/>
              </a:endParaRPr>
            </a:p>
          </p:txBody>
        </p:sp>
        <p:sp>
          <p:nvSpPr>
            <p:cNvPr id="174" name="Diagonaler Streifen 173"/>
            <p:cNvSpPr/>
            <p:nvPr/>
          </p:nvSpPr>
          <p:spPr>
            <a:xfrm rot="5400000">
              <a:off x="7767937" y="1232746"/>
              <a:ext cx="109908" cy="55335"/>
            </a:xfrm>
            <a:prstGeom prst="diagStripe">
              <a:avLst>
                <a:gd name="adj" fmla="val 81790"/>
              </a:avLst>
            </a:prstGeom>
            <a:solidFill>
              <a:srgbClr val="FF0000"/>
            </a:solidFill>
            <a:ln w="15875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de-DE" kern="0">
                <a:solidFill>
                  <a:sysClr val="windowText" lastClr="000000"/>
                </a:solidFill>
                <a:latin typeface="Trebuchet MS"/>
              </a:endParaRPr>
            </a:p>
          </p:txBody>
        </p:sp>
      </p:grpSp>
      <p:grpSp>
        <p:nvGrpSpPr>
          <p:cNvPr id="175" name="Häckchen B8"/>
          <p:cNvGrpSpPr/>
          <p:nvPr/>
        </p:nvGrpSpPr>
        <p:grpSpPr>
          <a:xfrm>
            <a:off x="8820472" y="5758480"/>
            <a:ext cx="216000" cy="190800"/>
            <a:chOff x="7795223" y="1124744"/>
            <a:chExt cx="216486" cy="190624"/>
          </a:xfrm>
        </p:grpSpPr>
        <p:sp>
          <p:nvSpPr>
            <p:cNvPr id="176" name="Diagonaler Streifen 175"/>
            <p:cNvSpPr/>
            <p:nvPr/>
          </p:nvSpPr>
          <p:spPr>
            <a:xfrm rot="21004691">
              <a:off x="7836240" y="1124744"/>
              <a:ext cx="175469" cy="176815"/>
            </a:xfrm>
            <a:prstGeom prst="diagStripe">
              <a:avLst>
                <a:gd name="adj" fmla="val 91408"/>
              </a:avLst>
            </a:prstGeom>
            <a:solidFill>
              <a:srgbClr val="FF0000"/>
            </a:solidFill>
            <a:ln w="15875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de-DE" kern="0">
                <a:solidFill>
                  <a:sysClr val="windowText" lastClr="000000"/>
                </a:solidFill>
                <a:latin typeface="Trebuchet MS"/>
              </a:endParaRPr>
            </a:p>
          </p:txBody>
        </p:sp>
        <p:sp>
          <p:nvSpPr>
            <p:cNvPr id="177" name="Diagonaler Streifen 176"/>
            <p:cNvSpPr/>
            <p:nvPr/>
          </p:nvSpPr>
          <p:spPr>
            <a:xfrm rot="5400000">
              <a:off x="7767937" y="1232746"/>
              <a:ext cx="109908" cy="55335"/>
            </a:xfrm>
            <a:prstGeom prst="diagStripe">
              <a:avLst>
                <a:gd name="adj" fmla="val 81790"/>
              </a:avLst>
            </a:prstGeom>
            <a:solidFill>
              <a:srgbClr val="FF0000"/>
            </a:solidFill>
            <a:ln w="15875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de-DE" kern="0">
                <a:solidFill>
                  <a:sysClr val="windowText" lastClr="000000"/>
                </a:solidFill>
                <a:latin typeface="Trebuchet MS"/>
              </a:endParaRPr>
            </a:p>
          </p:txBody>
        </p:sp>
      </p:grpSp>
      <p:grpSp>
        <p:nvGrpSpPr>
          <p:cNvPr id="180" name="Häckchen A9"/>
          <p:cNvGrpSpPr/>
          <p:nvPr/>
        </p:nvGrpSpPr>
        <p:grpSpPr>
          <a:xfrm>
            <a:off x="8820472" y="6118520"/>
            <a:ext cx="216000" cy="190800"/>
            <a:chOff x="7795223" y="1124744"/>
            <a:chExt cx="216486" cy="190624"/>
          </a:xfrm>
        </p:grpSpPr>
        <p:sp>
          <p:nvSpPr>
            <p:cNvPr id="181" name="Diagonaler Streifen 180"/>
            <p:cNvSpPr/>
            <p:nvPr/>
          </p:nvSpPr>
          <p:spPr>
            <a:xfrm rot="21004691">
              <a:off x="7836240" y="1124744"/>
              <a:ext cx="175469" cy="176815"/>
            </a:xfrm>
            <a:prstGeom prst="diagStripe">
              <a:avLst>
                <a:gd name="adj" fmla="val 91408"/>
              </a:avLst>
            </a:prstGeom>
            <a:solidFill>
              <a:srgbClr val="FF0000"/>
            </a:solidFill>
            <a:ln w="15875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de-DE" kern="0">
                <a:solidFill>
                  <a:sysClr val="windowText" lastClr="000000"/>
                </a:solidFill>
                <a:latin typeface="Trebuchet MS"/>
              </a:endParaRPr>
            </a:p>
          </p:txBody>
        </p:sp>
        <p:sp>
          <p:nvSpPr>
            <p:cNvPr id="182" name="Diagonaler Streifen 181"/>
            <p:cNvSpPr/>
            <p:nvPr/>
          </p:nvSpPr>
          <p:spPr>
            <a:xfrm rot="5400000">
              <a:off x="7767937" y="1232746"/>
              <a:ext cx="109908" cy="55335"/>
            </a:xfrm>
            <a:prstGeom prst="diagStripe">
              <a:avLst>
                <a:gd name="adj" fmla="val 81790"/>
              </a:avLst>
            </a:prstGeom>
            <a:solidFill>
              <a:srgbClr val="FF0000"/>
            </a:solidFill>
            <a:ln w="15875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de-DE" kern="0">
                <a:solidFill>
                  <a:sysClr val="windowText" lastClr="000000"/>
                </a:solidFill>
                <a:latin typeface="Trebuchet MS"/>
              </a:endParaRPr>
            </a:p>
          </p:txBody>
        </p:sp>
      </p:grpSp>
      <p:sp>
        <p:nvSpPr>
          <p:cNvPr id="3" name="Textfeld 2"/>
          <p:cNvSpPr txBox="1"/>
          <p:nvPr/>
        </p:nvSpPr>
        <p:spPr>
          <a:xfrm>
            <a:off x="956100" y="3454408"/>
            <a:ext cx="3474028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>
                <a:solidFill>
                  <a:schemeClr val="bg1"/>
                </a:solidFill>
              </a:rPr>
              <a:t>Aufgabe:</a:t>
            </a:r>
          </a:p>
          <a:p>
            <a:r>
              <a:rPr lang="de-DE" b="1" dirty="0">
                <a:solidFill>
                  <a:schemeClr val="bg1"/>
                </a:solidFill>
              </a:rPr>
              <a:t>Schlage die Atlaskarte Afrika</a:t>
            </a:r>
          </a:p>
          <a:p>
            <a:r>
              <a:rPr lang="de-DE" b="1" dirty="0">
                <a:solidFill>
                  <a:schemeClr val="bg1"/>
                </a:solidFill>
              </a:rPr>
              <a:t>physisch auf und bestimme</a:t>
            </a:r>
          </a:p>
          <a:p>
            <a:r>
              <a:rPr lang="de-DE" b="1" dirty="0">
                <a:solidFill>
                  <a:schemeClr val="bg1"/>
                </a:solidFill>
              </a:rPr>
              <a:t>die Namen der nachfolgend</a:t>
            </a:r>
          </a:p>
          <a:p>
            <a:r>
              <a:rPr lang="de-DE" b="1" dirty="0">
                <a:solidFill>
                  <a:schemeClr val="bg1"/>
                </a:solidFill>
              </a:rPr>
              <a:t>animierten Gebirge, Schwellen</a:t>
            </a:r>
          </a:p>
          <a:p>
            <a:r>
              <a:rPr lang="de-DE" b="1" dirty="0">
                <a:solidFill>
                  <a:schemeClr val="bg1"/>
                </a:solidFill>
              </a:rPr>
              <a:t>und Beckenlandschaften!</a:t>
            </a:r>
          </a:p>
          <a:p>
            <a:r>
              <a:rPr lang="de-DE" b="1" dirty="0">
                <a:solidFill>
                  <a:schemeClr val="bg1"/>
                </a:solidFill>
              </a:rPr>
              <a:t>Klicke dazu nacheinander</a:t>
            </a:r>
          </a:p>
          <a:p>
            <a:r>
              <a:rPr lang="de-DE" b="1" dirty="0">
                <a:solidFill>
                  <a:schemeClr val="bg1"/>
                </a:solidFill>
              </a:rPr>
              <a:t>auf die Buttons am </a:t>
            </a:r>
          </a:p>
          <a:p>
            <a:r>
              <a:rPr lang="de-DE" b="1" dirty="0">
                <a:solidFill>
                  <a:schemeClr val="bg1"/>
                </a:solidFill>
              </a:rPr>
              <a:t>rechten Rand.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69535">
            <a:off x="2119626" y="1688912"/>
            <a:ext cx="1617765" cy="583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2368">
            <a:off x="5612059" y="1693877"/>
            <a:ext cx="522534" cy="563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0292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90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90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3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2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"/>
                                            </p:cond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32" repeatCount="4000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6"/>
                                            </p:cond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1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3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7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"/>
                                            </p:cond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80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5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32" repeatCount="4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6" dur="2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4"/>
                                            </p:cond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800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6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32" repeatCount="4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3"/>
                                            </p:cond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8000"/>
                            </p:stCondLst>
                            <p:childTnLst>
                              <p:par>
                                <p:cTn id="5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7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" presetClass="entr" presetSubtype="16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2"/>
                                            </p:cond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8000"/>
                            </p:stCondLst>
                            <p:childTnLst>
                              <p:par>
                                <p:cTn id="6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8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6" presetClass="entr" presetSubtype="16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1"/>
                                            </p:cond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8000"/>
                            </p:stCondLst>
                            <p:childTnLst>
                              <p:par>
                                <p:cTn id="7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9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6" presetClass="entr" presetSubtype="32" repeatCount="4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82" dur="2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0"/>
                                            </p:cond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8000"/>
                            </p:stCondLst>
                            <p:childTnLst>
                              <p:par>
                                <p:cTn id="8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0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6" presetClass="entr" presetSubtype="3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91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9"/>
                                            </p:cond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8000"/>
                            </p:stCondLst>
                            <p:childTnLst>
                              <p:par>
                                <p:cTn id="9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1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1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6" presetClass="entr" presetSubtype="16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8"/>
                                            </p:cond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8000"/>
                            </p:stCondLst>
                            <p:childTnLst>
                              <p:par>
                                <p:cTn id="10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2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1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6" presetClass="entr" presetSubtype="3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9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7"/>
                                            </p:cond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8000"/>
                            </p:stCondLst>
                            <p:childTnLst>
                              <p:par>
                                <p:cTn id="1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1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6" presetClass="entr" presetSubtype="3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8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6"/>
                                            </p:cond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8000"/>
                            </p:stCondLst>
                            <p:childTnLst>
                              <p:par>
                                <p:cTn id="1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4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1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6" presetClass="entr" presetSubtype="3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25"/>
                                            </p:cond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8000"/>
                            </p:stCondLst>
                            <p:childTnLst>
                              <p:par>
                                <p:cTn id="1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5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1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6" presetClass="entr" presetSubtype="3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4"/>
                                            </p:cond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8000"/>
                            </p:stCondLst>
                            <p:childTnLst>
                              <p:par>
                                <p:cTn id="1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6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1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6" presetClass="entr" presetSubtype="16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5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3"/>
                                            </p:cond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8000"/>
                            </p:stCondLst>
                            <p:childTnLst>
                              <p:par>
                                <p:cTn id="14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7"/>
                  </p:tgtEl>
                </p:cond>
              </p:nextCondLst>
            </p:seq>
            <p:seq concurrent="1" nextAc="seek">
              <p:cTn id="149" restart="whenNotActive" fill="hold" evtFilter="cancelBubble" nodeType="interactiveSeq">
                <p:stCondLst>
                  <p:cond evt="onClick" delay="0">
                    <p:tgtEl>
                      <p:spTgt spid="1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0" fill="hold">
                      <p:stCondLst>
                        <p:cond delay="0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6" presetClass="entr" presetSubtype="3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4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52"/>
                                            </p:cond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8000"/>
                            </p:stCondLst>
                            <p:childTnLst>
                              <p:par>
                                <p:cTn id="15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8"/>
                  </p:tgtEl>
                </p:cond>
              </p:nextCondLst>
            </p:seq>
          </p:childTnLst>
        </p:cTn>
      </p:par>
    </p:tnLst>
    <p:bldLst>
      <p:bldP spid="7" grpId="0" animBg="1"/>
      <p:bldP spid="97" grpId="0" animBg="1"/>
      <p:bldP spid="9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undkarte Afrika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730" y="0"/>
            <a:ext cx="7262812" cy="6858000"/>
          </a:xfrm>
          <a:prstGeom prst="rect">
            <a:avLst/>
          </a:prstGeom>
        </p:spPr>
      </p:pic>
      <p:grpSp>
        <p:nvGrpSpPr>
          <p:cNvPr id="96" name="Gruppieren 95"/>
          <p:cNvGrpSpPr/>
          <p:nvPr/>
        </p:nvGrpSpPr>
        <p:grpSpPr>
          <a:xfrm>
            <a:off x="885905" y="0"/>
            <a:ext cx="7262812" cy="6811834"/>
            <a:chOff x="958730" y="0"/>
            <a:chExt cx="7262812" cy="6858000"/>
          </a:xfrm>
        </p:grpSpPr>
        <p:pic>
          <p:nvPicPr>
            <p:cNvPr id="3" name="Grundkarte Afrika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8730" y="0"/>
              <a:ext cx="7262812" cy="6858000"/>
            </a:xfrm>
            <a:prstGeom prst="rect">
              <a:avLst/>
            </a:prstGeom>
          </p:spPr>
        </p:pic>
        <p:grpSp>
          <p:nvGrpSpPr>
            <p:cNvPr id="4" name="Lundaschwelle"/>
            <p:cNvGrpSpPr/>
            <p:nvPr/>
          </p:nvGrpSpPr>
          <p:grpSpPr>
            <a:xfrm>
              <a:off x="4156318" y="4660319"/>
              <a:ext cx="1999858" cy="500988"/>
              <a:chOff x="1115616" y="2552735"/>
              <a:chExt cx="2088232" cy="589001"/>
            </a:xfrm>
          </p:grpSpPr>
          <p:pic>
            <p:nvPicPr>
              <p:cNvPr id="5" name="Grafik 4"/>
              <p:cNvPicPr>
                <a:picLocks noChangeAspect="1"/>
              </p:cNvPicPr>
              <p:nvPr/>
            </p:nvPicPr>
            <p:blipFill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0" b="100000" l="0" r="100000"/>
                        </a14:imgEffect>
                        <a14:imgEffect>
                          <a14:colorTemperature colorTemp="112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15616" y="2657842"/>
                <a:ext cx="1152128" cy="483894"/>
              </a:xfrm>
              <a:prstGeom prst="rect">
                <a:avLst/>
              </a:prstGeom>
            </p:spPr>
          </p:pic>
          <p:pic>
            <p:nvPicPr>
              <p:cNvPr id="6" name="Grafik 5"/>
              <p:cNvPicPr>
                <a:picLocks noChangeAspect="1"/>
              </p:cNvPicPr>
              <p:nvPr/>
            </p:nvPicPr>
            <p:blipFill>
              <a:blip r:embed="rId7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0" b="98810" l="0" r="100000"/>
                        </a14:imgEffect>
                        <a14:imgEffect>
                          <a14:colorTemperature colorTemp="112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75656" y="2552735"/>
                <a:ext cx="1368153" cy="574625"/>
              </a:xfrm>
              <a:prstGeom prst="rect">
                <a:avLst/>
              </a:prstGeom>
            </p:spPr>
          </p:pic>
          <p:pic>
            <p:nvPicPr>
              <p:cNvPr id="7" name="Grafik 6"/>
              <p:cNvPicPr>
                <a:picLocks noChangeAspect="1"/>
              </p:cNvPicPr>
              <p:nvPr/>
            </p:nvPicPr>
            <p:blipFill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0" b="100000" l="0" r="100000"/>
                        </a14:imgEffect>
                        <a14:imgEffect>
                          <a14:colorTemperature colorTemp="112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51720" y="2643466"/>
                <a:ext cx="1152128" cy="483894"/>
              </a:xfrm>
              <a:prstGeom prst="rect">
                <a:avLst/>
              </a:prstGeom>
            </p:spPr>
          </p:pic>
        </p:grpSp>
        <p:pic>
          <p:nvPicPr>
            <p:cNvPr id="8" name="Ahagar"/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98810" l="0" r="100000"/>
                      </a14:imgEffect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42041" y="1035467"/>
              <a:ext cx="1039524" cy="450908"/>
            </a:xfrm>
            <a:prstGeom prst="rect">
              <a:avLst/>
            </a:prstGeom>
          </p:spPr>
        </p:pic>
        <p:pic>
          <p:nvPicPr>
            <p:cNvPr id="9" name="Tibesti"/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98810" l="0" r="10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26724" y="1340768"/>
              <a:ext cx="1116673" cy="377854"/>
            </a:xfrm>
            <a:prstGeom prst="rect">
              <a:avLst/>
            </a:prstGeom>
          </p:spPr>
        </p:pic>
        <p:grpSp>
          <p:nvGrpSpPr>
            <p:cNvPr id="10" name="Hochland von Äthipien"/>
            <p:cNvGrpSpPr/>
            <p:nvPr/>
          </p:nvGrpSpPr>
          <p:grpSpPr>
            <a:xfrm>
              <a:off x="5944662" y="1866250"/>
              <a:ext cx="1271281" cy="1110094"/>
              <a:chOff x="1044397" y="1868818"/>
              <a:chExt cx="2207804" cy="1014676"/>
            </a:xfrm>
          </p:grpSpPr>
          <p:pic>
            <p:nvPicPr>
              <p:cNvPr id="11" name="Grafik 10"/>
              <p:cNvPicPr>
                <a:picLocks noChangeAspect="1"/>
              </p:cNvPicPr>
              <p:nvPr/>
            </p:nvPicPr>
            <p:blipFill>
              <a:blip r:embed="rId7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0" b="98810" l="0" r="100000"/>
                        </a14:imgEffect>
                        <a14:imgEffect>
                          <a14:colorTemperature colorTemp="112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44397" y="1868818"/>
                <a:ext cx="1651219" cy="594924"/>
              </a:xfrm>
              <a:prstGeom prst="rect">
                <a:avLst/>
              </a:prstGeom>
            </p:spPr>
          </p:pic>
          <p:pic>
            <p:nvPicPr>
              <p:cNvPr id="12" name="Grafik 11"/>
              <p:cNvPicPr>
                <a:picLocks noChangeAspect="1"/>
              </p:cNvPicPr>
              <p:nvPr/>
            </p:nvPicPr>
            <p:blipFill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0" b="100000" l="0" r="100000"/>
                        </a14:imgEffect>
                        <a14:imgEffect>
                          <a14:colorTemperature colorTemp="112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84967" y="2079757"/>
                <a:ext cx="1390499" cy="500988"/>
              </a:xfrm>
              <a:prstGeom prst="rect">
                <a:avLst/>
              </a:prstGeom>
            </p:spPr>
          </p:pic>
          <p:pic>
            <p:nvPicPr>
              <p:cNvPr id="13" name="Grafik 12"/>
              <p:cNvPicPr>
                <a:picLocks noChangeAspect="1"/>
              </p:cNvPicPr>
              <p:nvPr/>
            </p:nvPicPr>
            <p:blipFill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0" b="100000" l="0" r="100000"/>
                        </a14:imgEffect>
                        <a14:imgEffect>
                          <a14:colorTemperature colorTemp="112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88436" y="2166280"/>
                <a:ext cx="1390499" cy="500988"/>
              </a:xfrm>
              <a:prstGeom prst="rect">
                <a:avLst/>
              </a:prstGeom>
            </p:spPr>
          </p:pic>
          <p:pic>
            <p:nvPicPr>
              <p:cNvPr id="14" name="Grafik 13"/>
              <p:cNvPicPr>
                <a:picLocks noChangeAspect="1"/>
              </p:cNvPicPr>
              <p:nvPr/>
            </p:nvPicPr>
            <p:blipFill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0" b="100000" l="0" r="100000"/>
                        </a14:imgEffect>
                        <a14:imgEffect>
                          <a14:colorTemperature colorTemp="112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66942" y="2311342"/>
                <a:ext cx="1390499" cy="500988"/>
              </a:xfrm>
              <a:prstGeom prst="rect">
                <a:avLst/>
              </a:prstGeom>
            </p:spPr>
          </p:pic>
          <p:pic>
            <p:nvPicPr>
              <p:cNvPr id="15" name="Grafik 14"/>
              <p:cNvPicPr>
                <a:picLocks noChangeAspect="1"/>
              </p:cNvPicPr>
              <p:nvPr/>
            </p:nvPicPr>
            <p:blipFill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0" b="100000" l="0" r="100000"/>
                        </a14:imgEffect>
                        <a14:imgEffect>
                          <a14:colorTemperature colorTemp="112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61702" y="2382506"/>
                <a:ext cx="1390499" cy="500988"/>
              </a:xfrm>
              <a:prstGeom prst="rect">
                <a:avLst/>
              </a:prstGeom>
            </p:spPr>
          </p:pic>
        </p:grpSp>
        <p:grpSp>
          <p:nvGrpSpPr>
            <p:cNvPr id="16" name="Südwestafrikanische Schwelle"/>
            <p:cNvGrpSpPr/>
            <p:nvPr/>
          </p:nvGrpSpPr>
          <p:grpSpPr>
            <a:xfrm>
              <a:off x="4250232" y="5061583"/>
              <a:ext cx="1029872" cy="1450795"/>
              <a:chOff x="878058" y="1810354"/>
              <a:chExt cx="1580699" cy="1450795"/>
            </a:xfrm>
          </p:grpSpPr>
          <p:pic>
            <p:nvPicPr>
              <p:cNvPr id="17" name="Grafik 16"/>
              <p:cNvPicPr>
                <a:picLocks noChangeAspect="1"/>
              </p:cNvPicPr>
              <p:nvPr/>
            </p:nvPicPr>
            <p:blipFill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0" b="100000" l="0" r="100000"/>
                        </a14:imgEffect>
                        <a14:imgEffect>
                          <a14:colorTemperature colorTemp="112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71601" y="1810354"/>
                <a:ext cx="576064" cy="500988"/>
              </a:xfrm>
              <a:prstGeom prst="rect">
                <a:avLst/>
              </a:prstGeom>
            </p:spPr>
          </p:pic>
          <p:pic>
            <p:nvPicPr>
              <p:cNvPr id="18" name="Grafik 17"/>
              <p:cNvPicPr>
                <a:picLocks noChangeAspect="1"/>
              </p:cNvPicPr>
              <p:nvPr/>
            </p:nvPicPr>
            <p:blipFill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0" b="100000" l="0" r="100000"/>
                        </a14:imgEffect>
                        <a14:imgEffect>
                          <a14:colorTemperature colorTemp="112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78058" y="1998161"/>
                <a:ext cx="818699" cy="500988"/>
              </a:xfrm>
              <a:prstGeom prst="rect">
                <a:avLst/>
              </a:prstGeom>
            </p:spPr>
          </p:pic>
          <p:pic>
            <p:nvPicPr>
              <p:cNvPr id="19" name="Grafik 18"/>
              <p:cNvPicPr>
                <a:picLocks noChangeAspect="1"/>
              </p:cNvPicPr>
              <p:nvPr/>
            </p:nvPicPr>
            <p:blipFill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0" b="100000" l="0" r="100000"/>
                        </a14:imgEffect>
                        <a14:imgEffect>
                          <a14:colorTemperature colorTemp="112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30458" y="2150561"/>
                <a:ext cx="818699" cy="500988"/>
              </a:xfrm>
              <a:prstGeom prst="rect">
                <a:avLst/>
              </a:prstGeom>
            </p:spPr>
          </p:pic>
          <p:pic>
            <p:nvPicPr>
              <p:cNvPr id="20" name="Grafik 19"/>
              <p:cNvPicPr>
                <a:picLocks noChangeAspect="1"/>
              </p:cNvPicPr>
              <p:nvPr/>
            </p:nvPicPr>
            <p:blipFill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0" b="100000" l="0" r="100000"/>
                        </a14:imgEffect>
                        <a14:imgEffect>
                          <a14:colorTemperature colorTemp="112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82858" y="2302961"/>
                <a:ext cx="818699" cy="500988"/>
              </a:xfrm>
              <a:prstGeom prst="rect">
                <a:avLst/>
              </a:prstGeom>
            </p:spPr>
          </p:pic>
          <p:pic>
            <p:nvPicPr>
              <p:cNvPr id="21" name="Grafik 20"/>
              <p:cNvPicPr>
                <a:picLocks noChangeAspect="1"/>
              </p:cNvPicPr>
              <p:nvPr/>
            </p:nvPicPr>
            <p:blipFill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0" b="100000" l="0" r="100000"/>
                        </a14:imgEffect>
                        <a14:imgEffect>
                          <a14:colorTemperature colorTemp="112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35258" y="2455361"/>
                <a:ext cx="818699" cy="500988"/>
              </a:xfrm>
              <a:prstGeom prst="rect">
                <a:avLst/>
              </a:prstGeom>
            </p:spPr>
          </p:pic>
          <p:pic>
            <p:nvPicPr>
              <p:cNvPr id="22" name="Grafik 21"/>
              <p:cNvPicPr>
                <a:picLocks noChangeAspect="1"/>
              </p:cNvPicPr>
              <p:nvPr/>
            </p:nvPicPr>
            <p:blipFill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0" b="100000" l="0" r="100000"/>
                        </a14:imgEffect>
                        <a14:imgEffect>
                          <a14:colorTemperature colorTemp="112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87658" y="2607761"/>
                <a:ext cx="818699" cy="500988"/>
              </a:xfrm>
              <a:prstGeom prst="rect">
                <a:avLst/>
              </a:prstGeom>
            </p:spPr>
          </p:pic>
          <p:pic>
            <p:nvPicPr>
              <p:cNvPr id="23" name="Grafik 22"/>
              <p:cNvPicPr>
                <a:picLocks noChangeAspect="1"/>
              </p:cNvPicPr>
              <p:nvPr/>
            </p:nvPicPr>
            <p:blipFill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0" b="100000" l="0" r="100000"/>
                        </a14:imgEffect>
                        <a14:imgEffect>
                          <a14:colorTemperature colorTemp="112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40058" y="2760161"/>
                <a:ext cx="818699" cy="500988"/>
              </a:xfrm>
              <a:prstGeom prst="rect">
                <a:avLst/>
              </a:prstGeom>
            </p:spPr>
          </p:pic>
        </p:grpSp>
        <p:grpSp>
          <p:nvGrpSpPr>
            <p:cNvPr id="24" name="Atlasgebirge"/>
            <p:cNvGrpSpPr/>
            <p:nvPr/>
          </p:nvGrpSpPr>
          <p:grpSpPr>
            <a:xfrm>
              <a:off x="2567590" y="242833"/>
              <a:ext cx="1787395" cy="408817"/>
              <a:chOff x="755576" y="2172206"/>
              <a:chExt cx="1559933" cy="536714"/>
            </a:xfrm>
          </p:grpSpPr>
          <p:pic>
            <p:nvPicPr>
              <p:cNvPr id="25" name="Grafik 24"/>
              <p:cNvPicPr>
                <a:picLocks noChangeAspect="1"/>
              </p:cNvPicPr>
              <p:nvPr/>
            </p:nvPicPr>
            <p:blipFill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0" b="100000" l="0" r="100000"/>
                        </a14:imgEffect>
                        <a14:imgEffect>
                          <a14:colorTemperature colorTemp="112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00088" y="2186191"/>
                <a:ext cx="375323" cy="500988"/>
              </a:xfrm>
              <a:prstGeom prst="rect">
                <a:avLst/>
              </a:prstGeom>
            </p:spPr>
          </p:pic>
          <p:pic>
            <p:nvPicPr>
              <p:cNvPr id="26" name="Grafik 25"/>
              <p:cNvPicPr>
                <a:picLocks noChangeAspect="1"/>
              </p:cNvPicPr>
              <p:nvPr/>
            </p:nvPicPr>
            <p:blipFill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0" b="100000" l="0" r="100000"/>
                        </a14:imgEffect>
                        <a14:imgEffect>
                          <a14:colorTemperature colorTemp="112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03060" y="2172206"/>
                <a:ext cx="533407" cy="500988"/>
              </a:xfrm>
              <a:prstGeom prst="rect">
                <a:avLst/>
              </a:prstGeom>
            </p:spPr>
          </p:pic>
          <p:pic>
            <p:nvPicPr>
              <p:cNvPr id="27" name="Grafik 26"/>
              <p:cNvPicPr>
                <a:picLocks noChangeAspect="1"/>
              </p:cNvPicPr>
              <p:nvPr/>
            </p:nvPicPr>
            <p:blipFill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0" b="100000" l="0" r="100000"/>
                        </a14:imgEffect>
                        <a14:imgEffect>
                          <a14:colorTemperature colorTemp="112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82102" y="2196667"/>
                <a:ext cx="533407" cy="500988"/>
              </a:xfrm>
              <a:prstGeom prst="rect">
                <a:avLst/>
              </a:prstGeom>
            </p:spPr>
          </p:pic>
          <p:pic>
            <p:nvPicPr>
              <p:cNvPr id="28" name="Grafik 27"/>
              <p:cNvPicPr>
                <a:picLocks noChangeAspect="1"/>
              </p:cNvPicPr>
              <p:nvPr/>
            </p:nvPicPr>
            <p:blipFill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0" b="100000" l="0" r="100000"/>
                        </a14:imgEffect>
                        <a14:imgEffect>
                          <a14:colorTemperature colorTemp="112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19672" y="2207932"/>
                <a:ext cx="533407" cy="500988"/>
              </a:xfrm>
              <a:prstGeom prst="rect">
                <a:avLst/>
              </a:prstGeom>
            </p:spPr>
          </p:pic>
          <p:pic>
            <p:nvPicPr>
              <p:cNvPr id="29" name="Grafik 28"/>
              <p:cNvPicPr>
                <a:picLocks noChangeAspect="1"/>
              </p:cNvPicPr>
              <p:nvPr/>
            </p:nvPicPr>
            <p:blipFill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0" b="100000" l="0" r="100000"/>
                        </a14:imgEffect>
                        <a14:imgEffect>
                          <a14:colorTemperature colorTemp="112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88983" y="2172206"/>
                <a:ext cx="533407" cy="500988"/>
              </a:xfrm>
              <a:prstGeom prst="rect">
                <a:avLst/>
              </a:prstGeom>
            </p:spPr>
          </p:pic>
          <p:pic>
            <p:nvPicPr>
              <p:cNvPr id="30" name="Grafik 29"/>
              <p:cNvPicPr>
                <a:picLocks noChangeAspect="1"/>
              </p:cNvPicPr>
              <p:nvPr/>
            </p:nvPicPr>
            <p:blipFill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0" b="100000" l="0" r="100000"/>
                        </a14:imgEffect>
                        <a14:imgEffect>
                          <a14:colorTemperature colorTemp="112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00088" y="2196667"/>
                <a:ext cx="533407" cy="500988"/>
              </a:xfrm>
              <a:prstGeom prst="rect">
                <a:avLst/>
              </a:prstGeom>
            </p:spPr>
          </p:pic>
          <p:pic>
            <p:nvPicPr>
              <p:cNvPr id="31" name="Grafik 30"/>
              <p:cNvPicPr>
                <a:picLocks noChangeAspect="1"/>
              </p:cNvPicPr>
              <p:nvPr/>
            </p:nvPicPr>
            <p:blipFill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0" b="100000" l="0" r="100000"/>
                        </a14:imgEffect>
                        <a14:imgEffect>
                          <a14:colorTemperature colorTemp="112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5576" y="2172206"/>
                <a:ext cx="533407" cy="500988"/>
              </a:xfrm>
              <a:prstGeom prst="rect">
                <a:avLst/>
              </a:prstGeom>
            </p:spPr>
          </p:pic>
        </p:grpSp>
        <p:grpSp>
          <p:nvGrpSpPr>
            <p:cNvPr id="32" name="Zentralafrikanische Schwelle"/>
            <p:cNvGrpSpPr/>
            <p:nvPr/>
          </p:nvGrpSpPr>
          <p:grpSpPr>
            <a:xfrm>
              <a:off x="5217758" y="2959702"/>
              <a:ext cx="917682" cy="1477410"/>
              <a:chOff x="5468477" y="2812618"/>
              <a:chExt cx="917682" cy="1477410"/>
            </a:xfrm>
          </p:grpSpPr>
          <p:pic>
            <p:nvPicPr>
              <p:cNvPr id="33" name="Grafik 32"/>
              <p:cNvPicPr>
                <a:picLocks noChangeAspect="1"/>
              </p:cNvPicPr>
              <p:nvPr/>
            </p:nvPicPr>
            <p:blipFill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0" b="100000" l="0" r="100000"/>
                        </a14:imgEffect>
                        <a14:imgEffect>
                          <a14:colorTemperature colorTemp="112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52752" y="2812618"/>
                <a:ext cx="533407" cy="500988"/>
              </a:xfrm>
              <a:prstGeom prst="rect">
                <a:avLst/>
              </a:prstGeom>
            </p:spPr>
          </p:pic>
          <p:pic>
            <p:nvPicPr>
              <p:cNvPr id="34" name="Grafik 33"/>
              <p:cNvPicPr>
                <a:picLocks noChangeAspect="1"/>
              </p:cNvPicPr>
              <p:nvPr/>
            </p:nvPicPr>
            <p:blipFill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0" b="100000" l="0" r="100000"/>
                        </a14:imgEffect>
                        <a14:imgEffect>
                          <a14:colorTemperature colorTemp="112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45869" y="2985256"/>
                <a:ext cx="533407" cy="500988"/>
              </a:xfrm>
              <a:prstGeom prst="rect">
                <a:avLst/>
              </a:prstGeom>
            </p:spPr>
          </p:pic>
          <p:pic>
            <p:nvPicPr>
              <p:cNvPr id="35" name="Grafik 34"/>
              <p:cNvPicPr>
                <a:picLocks noChangeAspect="1"/>
              </p:cNvPicPr>
              <p:nvPr/>
            </p:nvPicPr>
            <p:blipFill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0" b="100000" l="0" r="100000"/>
                        </a14:imgEffect>
                        <a14:imgEffect>
                          <a14:colorTemperature colorTemp="112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42570" y="3178506"/>
                <a:ext cx="533407" cy="500988"/>
              </a:xfrm>
              <a:prstGeom prst="rect">
                <a:avLst/>
              </a:prstGeom>
            </p:spPr>
          </p:pic>
          <p:pic>
            <p:nvPicPr>
              <p:cNvPr id="36" name="Grafik 35"/>
              <p:cNvPicPr>
                <a:picLocks noChangeAspect="1"/>
              </p:cNvPicPr>
              <p:nvPr/>
            </p:nvPicPr>
            <p:blipFill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0" b="100000" l="0" r="100000"/>
                        </a14:imgEffect>
                        <a14:imgEffect>
                          <a14:colorTemperature colorTemp="112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68477" y="3429000"/>
                <a:ext cx="533407" cy="500988"/>
              </a:xfrm>
              <a:prstGeom prst="rect">
                <a:avLst/>
              </a:prstGeom>
            </p:spPr>
          </p:pic>
          <p:pic>
            <p:nvPicPr>
              <p:cNvPr id="37" name="Grafik 36"/>
              <p:cNvPicPr>
                <a:picLocks noChangeAspect="1"/>
              </p:cNvPicPr>
              <p:nvPr/>
            </p:nvPicPr>
            <p:blipFill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0" b="100000" l="0" r="100000"/>
                        </a14:imgEffect>
                        <a14:imgEffect>
                          <a14:colorTemperature colorTemp="112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84451" y="3671676"/>
                <a:ext cx="533407" cy="500988"/>
              </a:xfrm>
              <a:prstGeom prst="rect">
                <a:avLst/>
              </a:prstGeom>
            </p:spPr>
          </p:pic>
          <p:pic>
            <p:nvPicPr>
              <p:cNvPr id="38" name="Grafik 37"/>
              <p:cNvPicPr>
                <a:picLocks noChangeAspect="1"/>
              </p:cNvPicPr>
              <p:nvPr/>
            </p:nvPicPr>
            <p:blipFill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0" b="100000" l="0" r="100000"/>
                        </a14:imgEffect>
                        <a14:imgEffect>
                          <a14:colorTemperature colorTemp="112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43221" y="3789040"/>
                <a:ext cx="533407" cy="500988"/>
              </a:xfrm>
              <a:prstGeom prst="rect">
                <a:avLst/>
              </a:prstGeom>
            </p:spPr>
          </p:pic>
        </p:grpSp>
        <p:grpSp>
          <p:nvGrpSpPr>
            <p:cNvPr id="39" name="Ostafrikanische Schwelle"/>
            <p:cNvGrpSpPr/>
            <p:nvPr/>
          </p:nvGrpSpPr>
          <p:grpSpPr>
            <a:xfrm>
              <a:off x="6120761" y="2880551"/>
              <a:ext cx="613869" cy="1604376"/>
              <a:chOff x="8532440" y="2711206"/>
              <a:chExt cx="613869" cy="1604376"/>
            </a:xfrm>
          </p:grpSpPr>
          <p:pic>
            <p:nvPicPr>
              <p:cNvPr id="40" name="Grafik 39"/>
              <p:cNvPicPr>
                <a:picLocks noChangeAspect="1"/>
              </p:cNvPicPr>
              <p:nvPr/>
            </p:nvPicPr>
            <p:blipFill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0" b="100000" l="0" r="100000"/>
                        </a14:imgEffect>
                        <a14:imgEffect>
                          <a14:colorTemperature colorTemp="112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603136" y="3313606"/>
                <a:ext cx="533407" cy="500988"/>
              </a:xfrm>
              <a:prstGeom prst="rect">
                <a:avLst/>
              </a:prstGeom>
            </p:spPr>
          </p:pic>
          <p:pic>
            <p:nvPicPr>
              <p:cNvPr id="41" name="Grafik 40"/>
              <p:cNvPicPr>
                <a:picLocks noChangeAspect="1"/>
              </p:cNvPicPr>
              <p:nvPr/>
            </p:nvPicPr>
            <p:blipFill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0" b="100000" l="0" r="100000"/>
                        </a14:imgEffect>
                        <a14:imgEffect>
                          <a14:colorTemperature colorTemp="112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532440" y="2711206"/>
                <a:ext cx="533407" cy="500988"/>
              </a:xfrm>
              <a:prstGeom prst="rect">
                <a:avLst/>
              </a:prstGeom>
            </p:spPr>
          </p:pic>
          <p:pic>
            <p:nvPicPr>
              <p:cNvPr id="42" name="Grafik 41"/>
              <p:cNvPicPr>
                <a:picLocks noChangeAspect="1"/>
              </p:cNvPicPr>
              <p:nvPr/>
            </p:nvPicPr>
            <p:blipFill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0" b="100000" l="0" r="100000"/>
                        </a14:imgEffect>
                        <a14:imgEffect>
                          <a14:colorTemperature colorTemp="112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611928" y="2922221"/>
                <a:ext cx="533407" cy="500988"/>
              </a:xfrm>
              <a:prstGeom prst="rect">
                <a:avLst/>
              </a:prstGeom>
            </p:spPr>
          </p:pic>
          <p:pic>
            <p:nvPicPr>
              <p:cNvPr id="43" name="Grafik 42"/>
              <p:cNvPicPr>
                <a:picLocks noChangeAspect="1"/>
              </p:cNvPicPr>
              <p:nvPr/>
            </p:nvPicPr>
            <p:blipFill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0" b="100000" l="0" r="100000"/>
                        </a14:imgEffect>
                        <a14:imgEffect>
                          <a14:colorTemperature colorTemp="112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532440" y="3655938"/>
                <a:ext cx="533407" cy="500988"/>
              </a:xfrm>
              <a:prstGeom prst="rect">
                <a:avLst/>
              </a:prstGeom>
            </p:spPr>
          </p:pic>
          <p:pic>
            <p:nvPicPr>
              <p:cNvPr id="44" name="Grafik 43"/>
              <p:cNvPicPr>
                <a:picLocks noChangeAspect="1"/>
              </p:cNvPicPr>
              <p:nvPr/>
            </p:nvPicPr>
            <p:blipFill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0" b="100000" l="0" r="100000"/>
                        </a14:imgEffect>
                        <a14:imgEffect>
                          <a14:colorTemperature colorTemp="112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612902" y="3063112"/>
                <a:ext cx="533407" cy="500988"/>
              </a:xfrm>
              <a:prstGeom prst="rect">
                <a:avLst/>
              </a:prstGeom>
            </p:spPr>
          </p:pic>
          <p:pic>
            <p:nvPicPr>
              <p:cNvPr id="45" name="Grafik 44"/>
              <p:cNvPicPr>
                <a:picLocks noChangeAspect="1"/>
              </p:cNvPicPr>
              <p:nvPr/>
            </p:nvPicPr>
            <p:blipFill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0" b="100000" l="0" r="100000"/>
                        </a14:imgEffect>
                        <a14:imgEffect>
                          <a14:colorTemperature colorTemp="112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603135" y="3514990"/>
                <a:ext cx="533407" cy="500988"/>
              </a:xfrm>
              <a:prstGeom prst="rect">
                <a:avLst/>
              </a:prstGeom>
            </p:spPr>
          </p:pic>
          <p:pic>
            <p:nvPicPr>
              <p:cNvPr id="46" name="Grafik 45"/>
              <p:cNvPicPr>
                <a:picLocks noChangeAspect="1"/>
              </p:cNvPicPr>
              <p:nvPr/>
            </p:nvPicPr>
            <p:blipFill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0" b="100000" l="0" r="100000"/>
                        </a14:imgEffect>
                        <a14:imgEffect>
                          <a14:colorTemperature colorTemp="112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575893" y="3814594"/>
                <a:ext cx="533407" cy="500988"/>
              </a:xfrm>
              <a:prstGeom prst="rect">
                <a:avLst/>
              </a:prstGeom>
            </p:spPr>
          </p:pic>
        </p:grpSp>
        <p:grpSp>
          <p:nvGrpSpPr>
            <p:cNvPr id="47" name="Drakensberge"/>
            <p:cNvGrpSpPr/>
            <p:nvPr/>
          </p:nvGrpSpPr>
          <p:grpSpPr>
            <a:xfrm>
              <a:off x="5345985" y="5599174"/>
              <a:ext cx="669040" cy="653388"/>
              <a:chOff x="5586049" y="5572393"/>
              <a:chExt cx="669040" cy="653388"/>
            </a:xfrm>
          </p:grpSpPr>
          <p:pic>
            <p:nvPicPr>
              <p:cNvPr id="48" name="Grafik 47"/>
              <p:cNvPicPr>
                <a:picLocks noChangeAspect="1"/>
              </p:cNvPicPr>
              <p:nvPr/>
            </p:nvPicPr>
            <p:blipFill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0" b="100000" l="0" r="100000"/>
                        </a14:imgEffect>
                        <a14:imgEffect>
                          <a14:colorTemperature colorTemp="112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21682" y="5572393"/>
                <a:ext cx="533407" cy="500988"/>
              </a:xfrm>
              <a:prstGeom prst="rect">
                <a:avLst/>
              </a:prstGeom>
            </p:spPr>
          </p:pic>
          <p:pic>
            <p:nvPicPr>
              <p:cNvPr id="49" name="Grafik 48"/>
              <p:cNvPicPr>
                <a:picLocks noChangeAspect="1"/>
              </p:cNvPicPr>
              <p:nvPr/>
            </p:nvPicPr>
            <p:blipFill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0" b="100000" l="0" r="100000"/>
                        </a14:imgEffect>
                        <a14:imgEffect>
                          <a14:colorTemperature colorTemp="112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86049" y="5724793"/>
                <a:ext cx="533407" cy="500988"/>
              </a:xfrm>
              <a:prstGeom prst="rect">
                <a:avLst/>
              </a:prstGeom>
            </p:spPr>
          </p:pic>
        </p:grpSp>
        <p:grpSp>
          <p:nvGrpSpPr>
            <p:cNvPr id="50" name="Asandeschwelle"/>
            <p:cNvGrpSpPr/>
            <p:nvPr/>
          </p:nvGrpSpPr>
          <p:grpSpPr>
            <a:xfrm>
              <a:off x="3962766" y="2708920"/>
              <a:ext cx="1488080" cy="423440"/>
              <a:chOff x="1856964" y="3429000"/>
              <a:chExt cx="1488080" cy="538921"/>
            </a:xfrm>
          </p:grpSpPr>
          <p:pic>
            <p:nvPicPr>
              <p:cNvPr id="51" name="Grafik 50"/>
              <p:cNvPicPr>
                <a:picLocks noChangeAspect="1"/>
              </p:cNvPicPr>
              <p:nvPr/>
            </p:nvPicPr>
            <p:blipFill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0" b="100000" l="0" r="100000"/>
                        </a14:imgEffect>
                        <a14:imgEffect>
                          <a14:colorTemperature colorTemp="112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23825" y="3466933"/>
                <a:ext cx="533407" cy="500988"/>
              </a:xfrm>
              <a:prstGeom prst="rect">
                <a:avLst/>
              </a:prstGeom>
            </p:spPr>
          </p:pic>
          <p:pic>
            <p:nvPicPr>
              <p:cNvPr id="52" name="Grafik 51"/>
              <p:cNvPicPr>
                <a:picLocks noChangeAspect="1"/>
              </p:cNvPicPr>
              <p:nvPr/>
            </p:nvPicPr>
            <p:blipFill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0" b="100000" l="0" r="100000"/>
                        </a14:imgEffect>
                        <a14:imgEffect>
                          <a14:colorTemperature colorTemp="112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95736" y="3466933"/>
                <a:ext cx="533407" cy="500988"/>
              </a:xfrm>
              <a:prstGeom prst="rect">
                <a:avLst/>
              </a:prstGeom>
            </p:spPr>
          </p:pic>
          <p:pic>
            <p:nvPicPr>
              <p:cNvPr id="53" name="Grafik 52"/>
              <p:cNvPicPr>
                <a:picLocks noChangeAspect="1"/>
              </p:cNvPicPr>
              <p:nvPr/>
            </p:nvPicPr>
            <p:blipFill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0" b="100000" l="0" r="100000"/>
                        </a14:imgEffect>
                        <a14:imgEffect>
                          <a14:colorTemperature colorTemp="112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20922" y="3466933"/>
                <a:ext cx="533407" cy="500988"/>
              </a:xfrm>
              <a:prstGeom prst="rect">
                <a:avLst/>
              </a:prstGeom>
            </p:spPr>
          </p:pic>
          <p:pic>
            <p:nvPicPr>
              <p:cNvPr id="54" name="Grafik 53"/>
              <p:cNvPicPr>
                <a:picLocks noChangeAspect="1"/>
              </p:cNvPicPr>
              <p:nvPr/>
            </p:nvPicPr>
            <p:blipFill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0" b="100000" l="0" r="100000"/>
                        </a14:imgEffect>
                        <a14:imgEffect>
                          <a14:colorTemperature colorTemp="112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9579" y="3461451"/>
                <a:ext cx="533407" cy="500988"/>
              </a:xfrm>
              <a:prstGeom prst="rect">
                <a:avLst/>
              </a:prstGeom>
            </p:spPr>
          </p:pic>
          <p:pic>
            <p:nvPicPr>
              <p:cNvPr id="55" name="Grafik 54"/>
              <p:cNvPicPr>
                <a:picLocks noChangeAspect="1"/>
              </p:cNvPicPr>
              <p:nvPr/>
            </p:nvPicPr>
            <p:blipFill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0" b="100000" l="0" r="100000"/>
                        </a14:imgEffect>
                        <a14:imgEffect>
                          <a14:colorTemperature colorTemp="112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11637" y="3452905"/>
                <a:ext cx="533407" cy="500988"/>
              </a:xfrm>
              <a:prstGeom prst="rect">
                <a:avLst/>
              </a:prstGeom>
            </p:spPr>
          </p:pic>
          <p:pic>
            <p:nvPicPr>
              <p:cNvPr id="56" name="Grafik 55"/>
              <p:cNvPicPr>
                <a:picLocks noChangeAspect="1"/>
              </p:cNvPicPr>
              <p:nvPr/>
            </p:nvPicPr>
            <p:blipFill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0" b="100000" l="0" r="100000"/>
                        </a14:imgEffect>
                        <a14:imgEffect>
                          <a14:colorTemperature colorTemp="112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56964" y="3429000"/>
                <a:ext cx="533407" cy="500988"/>
              </a:xfrm>
              <a:prstGeom prst="rect">
                <a:avLst/>
              </a:prstGeom>
            </p:spPr>
          </p:pic>
        </p:grpSp>
        <p:grpSp>
          <p:nvGrpSpPr>
            <p:cNvPr id="57" name="Oberguineaschwelle"/>
            <p:cNvGrpSpPr/>
            <p:nvPr/>
          </p:nvGrpSpPr>
          <p:grpSpPr>
            <a:xfrm>
              <a:off x="1986722" y="2232920"/>
              <a:ext cx="1196409" cy="642760"/>
              <a:chOff x="164139" y="1757003"/>
              <a:chExt cx="1196409" cy="795500"/>
            </a:xfrm>
          </p:grpSpPr>
          <p:pic>
            <p:nvPicPr>
              <p:cNvPr id="58" name="Grafik 57"/>
              <p:cNvPicPr>
                <a:picLocks noChangeAspect="1"/>
              </p:cNvPicPr>
              <p:nvPr/>
            </p:nvPicPr>
            <p:blipFill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0" b="100000" l="0" r="100000"/>
                        </a14:imgEffect>
                        <a14:imgEffect>
                          <a14:colorTemperature colorTemp="112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4139" y="1757003"/>
                <a:ext cx="375323" cy="500988"/>
              </a:xfrm>
              <a:prstGeom prst="rect">
                <a:avLst/>
              </a:prstGeom>
            </p:spPr>
          </p:pic>
          <p:pic>
            <p:nvPicPr>
              <p:cNvPr id="59" name="Grafik 58"/>
              <p:cNvPicPr>
                <a:picLocks noChangeAspect="1"/>
              </p:cNvPicPr>
              <p:nvPr/>
            </p:nvPicPr>
            <p:blipFill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0" b="100000" l="0" r="100000"/>
                        </a14:imgEffect>
                        <a14:imgEffect>
                          <a14:colorTemperature colorTemp="112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12963" y="1831858"/>
                <a:ext cx="375323" cy="500988"/>
              </a:xfrm>
              <a:prstGeom prst="rect">
                <a:avLst/>
              </a:prstGeom>
            </p:spPr>
          </p:pic>
          <p:pic>
            <p:nvPicPr>
              <p:cNvPr id="60" name="Grafik 59"/>
              <p:cNvPicPr>
                <a:picLocks noChangeAspect="1"/>
              </p:cNvPicPr>
              <p:nvPr/>
            </p:nvPicPr>
            <p:blipFill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0" b="100000" l="0" r="100000"/>
                        </a14:imgEffect>
                        <a14:imgEffect>
                          <a14:colorTemperature colorTemp="112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92067" y="1924294"/>
                <a:ext cx="375323" cy="500988"/>
              </a:xfrm>
              <a:prstGeom prst="rect">
                <a:avLst/>
              </a:prstGeom>
            </p:spPr>
          </p:pic>
          <p:pic>
            <p:nvPicPr>
              <p:cNvPr id="61" name="Grafik 60"/>
              <p:cNvPicPr>
                <a:picLocks noChangeAspect="1"/>
              </p:cNvPicPr>
              <p:nvPr/>
            </p:nvPicPr>
            <p:blipFill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0" b="100000" l="0" r="100000"/>
                        </a14:imgEffect>
                        <a14:imgEffect>
                          <a14:colorTemperature colorTemp="112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5399" y="1978797"/>
                <a:ext cx="375323" cy="500988"/>
              </a:xfrm>
              <a:prstGeom prst="rect">
                <a:avLst/>
              </a:prstGeom>
            </p:spPr>
          </p:pic>
          <p:pic>
            <p:nvPicPr>
              <p:cNvPr id="62" name="Grafik 61"/>
              <p:cNvPicPr>
                <a:picLocks noChangeAspect="1"/>
              </p:cNvPicPr>
              <p:nvPr/>
            </p:nvPicPr>
            <p:blipFill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0" b="100000" l="0" r="100000"/>
                        </a14:imgEffect>
                        <a14:imgEffect>
                          <a14:colorTemperature colorTemp="112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32388" y="2051515"/>
                <a:ext cx="375323" cy="500988"/>
              </a:xfrm>
              <a:prstGeom prst="rect">
                <a:avLst/>
              </a:prstGeom>
            </p:spPr>
          </p:pic>
          <p:pic>
            <p:nvPicPr>
              <p:cNvPr id="63" name="Grafik 62"/>
              <p:cNvPicPr>
                <a:picLocks noChangeAspect="1"/>
              </p:cNvPicPr>
              <p:nvPr/>
            </p:nvPicPr>
            <p:blipFill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0" b="100000" l="0" r="100000"/>
                        </a14:imgEffect>
                        <a14:imgEffect>
                          <a14:colorTemperature colorTemp="112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80763" y="2051515"/>
                <a:ext cx="375323" cy="500988"/>
              </a:xfrm>
              <a:prstGeom prst="rect">
                <a:avLst/>
              </a:prstGeom>
            </p:spPr>
          </p:pic>
          <p:pic>
            <p:nvPicPr>
              <p:cNvPr id="64" name="Grafik 63"/>
              <p:cNvPicPr>
                <a:picLocks noChangeAspect="1"/>
              </p:cNvPicPr>
              <p:nvPr/>
            </p:nvPicPr>
            <p:blipFill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0" b="100000" l="0" r="100000"/>
                        </a14:imgEffect>
                        <a14:imgEffect>
                          <a14:colorTemperature colorTemp="112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85225" y="2036076"/>
                <a:ext cx="375323" cy="500988"/>
              </a:xfrm>
              <a:prstGeom prst="rect">
                <a:avLst/>
              </a:prstGeom>
            </p:spPr>
          </p:pic>
        </p:grpSp>
        <p:grpSp>
          <p:nvGrpSpPr>
            <p:cNvPr id="65" name="Etbaigebirge"/>
            <p:cNvGrpSpPr/>
            <p:nvPr/>
          </p:nvGrpSpPr>
          <p:grpSpPr>
            <a:xfrm rot="308100">
              <a:off x="5933278" y="923786"/>
              <a:ext cx="491529" cy="887072"/>
              <a:chOff x="179512" y="1162282"/>
              <a:chExt cx="1118932" cy="1250790"/>
            </a:xfrm>
          </p:grpSpPr>
          <p:pic>
            <p:nvPicPr>
              <p:cNvPr id="66" name="Grafik 65"/>
              <p:cNvPicPr>
                <a:picLocks noChangeAspect="1"/>
              </p:cNvPicPr>
              <p:nvPr/>
            </p:nvPicPr>
            <p:blipFill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0" b="100000" l="0" r="100000"/>
                        </a14:imgEffect>
                        <a14:imgEffect>
                          <a14:colorTemperature colorTemp="112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9512" y="1162282"/>
                <a:ext cx="375323" cy="500988"/>
              </a:xfrm>
              <a:prstGeom prst="rect">
                <a:avLst/>
              </a:prstGeom>
            </p:spPr>
          </p:pic>
          <p:pic>
            <p:nvPicPr>
              <p:cNvPr id="67" name="Grafik 66"/>
              <p:cNvPicPr>
                <a:picLocks noChangeAspect="1"/>
              </p:cNvPicPr>
              <p:nvPr/>
            </p:nvPicPr>
            <p:blipFill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0" b="100000" l="0" r="100000"/>
                        </a14:imgEffect>
                        <a14:imgEffect>
                          <a14:colorTemperature colorTemp="112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1520" y="1284991"/>
                <a:ext cx="375323" cy="500988"/>
              </a:xfrm>
              <a:prstGeom prst="rect">
                <a:avLst/>
              </a:prstGeom>
            </p:spPr>
          </p:pic>
          <p:pic>
            <p:nvPicPr>
              <p:cNvPr id="68" name="Grafik 67"/>
              <p:cNvPicPr>
                <a:picLocks noChangeAspect="1"/>
              </p:cNvPicPr>
              <p:nvPr/>
            </p:nvPicPr>
            <p:blipFill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0" b="100000" l="0" r="100000"/>
                        </a14:imgEffect>
                        <a14:imgEffect>
                          <a14:colorTemperature colorTemp="112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7173" y="1412776"/>
                <a:ext cx="375323" cy="500988"/>
              </a:xfrm>
              <a:prstGeom prst="rect">
                <a:avLst/>
              </a:prstGeom>
            </p:spPr>
          </p:pic>
          <p:pic>
            <p:nvPicPr>
              <p:cNvPr id="69" name="Grafik 68"/>
              <p:cNvPicPr>
                <a:picLocks noChangeAspect="1"/>
              </p:cNvPicPr>
              <p:nvPr/>
            </p:nvPicPr>
            <p:blipFill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0" b="100000" l="0" r="100000"/>
                        </a14:imgEffect>
                        <a14:imgEffect>
                          <a14:colorTemperature colorTemp="112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9181" y="1452030"/>
                <a:ext cx="375323" cy="500988"/>
              </a:xfrm>
              <a:prstGeom prst="rect">
                <a:avLst/>
              </a:prstGeom>
            </p:spPr>
          </p:pic>
          <p:pic>
            <p:nvPicPr>
              <p:cNvPr id="70" name="Grafik 69"/>
              <p:cNvPicPr>
                <a:picLocks noChangeAspect="1"/>
              </p:cNvPicPr>
              <p:nvPr/>
            </p:nvPicPr>
            <p:blipFill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0" b="100000" l="0" r="100000"/>
                        </a14:imgEffect>
                        <a14:imgEffect>
                          <a14:colorTemperature colorTemp="112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0483" y="1524141"/>
                <a:ext cx="375323" cy="500988"/>
              </a:xfrm>
              <a:prstGeom prst="rect">
                <a:avLst/>
              </a:prstGeom>
            </p:spPr>
          </p:pic>
          <p:pic>
            <p:nvPicPr>
              <p:cNvPr id="71" name="Grafik 70"/>
              <p:cNvPicPr>
                <a:picLocks noChangeAspect="1"/>
              </p:cNvPicPr>
              <p:nvPr/>
            </p:nvPicPr>
            <p:blipFill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0" b="100000" l="0" r="100000"/>
                        </a14:imgEffect>
                        <a14:imgEffect>
                          <a14:colorTemperature colorTemp="112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4834" y="1540136"/>
                <a:ext cx="375323" cy="500988"/>
              </a:xfrm>
              <a:prstGeom prst="rect">
                <a:avLst/>
              </a:prstGeom>
            </p:spPr>
          </p:pic>
          <p:pic>
            <p:nvPicPr>
              <p:cNvPr id="72" name="Grafik 71"/>
              <p:cNvPicPr>
                <a:picLocks noChangeAspect="1"/>
              </p:cNvPicPr>
              <p:nvPr/>
            </p:nvPicPr>
            <p:blipFill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0" b="100000" l="0" r="100000"/>
                        </a14:imgEffect>
                        <a14:imgEffect>
                          <a14:colorTemperature colorTemp="112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4835" y="1601703"/>
                <a:ext cx="375323" cy="500988"/>
              </a:xfrm>
              <a:prstGeom prst="rect">
                <a:avLst/>
              </a:prstGeom>
            </p:spPr>
          </p:pic>
          <p:pic>
            <p:nvPicPr>
              <p:cNvPr id="73" name="Grafik 72"/>
              <p:cNvPicPr>
                <a:picLocks noChangeAspect="1"/>
              </p:cNvPicPr>
              <p:nvPr/>
            </p:nvPicPr>
            <p:blipFill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0" b="100000" l="0" r="100000"/>
                        </a14:imgEffect>
                        <a14:imgEffect>
                          <a14:colorTemperature colorTemp="112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8144" y="1685203"/>
                <a:ext cx="375323" cy="500988"/>
              </a:xfrm>
              <a:prstGeom prst="rect">
                <a:avLst/>
              </a:prstGeom>
            </p:spPr>
          </p:pic>
          <p:pic>
            <p:nvPicPr>
              <p:cNvPr id="74" name="Grafik 73"/>
              <p:cNvPicPr>
                <a:picLocks noChangeAspect="1"/>
              </p:cNvPicPr>
              <p:nvPr/>
            </p:nvPicPr>
            <p:blipFill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0" b="100000" l="0" r="100000"/>
                        </a14:imgEffect>
                        <a14:imgEffect>
                          <a14:colorTemperature colorTemp="112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5453" y="1785979"/>
                <a:ext cx="375323" cy="500988"/>
              </a:xfrm>
              <a:prstGeom prst="rect">
                <a:avLst/>
              </a:prstGeom>
            </p:spPr>
          </p:pic>
          <p:pic>
            <p:nvPicPr>
              <p:cNvPr id="75" name="Grafik 74"/>
              <p:cNvPicPr>
                <a:picLocks noChangeAspect="1"/>
              </p:cNvPicPr>
              <p:nvPr/>
            </p:nvPicPr>
            <p:blipFill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0" b="100000" l="0" r="100000"/>
                        </a14:imgEffect>
                        <a14:imgEffect>
                          <a14:colorTemperature colorTemp="112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45806" y="1881244"/>
                <a:ext cx="375323" cy="500988"/>
              </a:xfrm>
              <a:prstGeom prst="rect">
                <a:avLst/>
              </a:prstGeom>
            </p:spPr>
          </p:pic>
          <p:pic>
            <p:nvPicPr>
              <p:cNvPr id="76" name="Grafik 75"/>
              <p:cNvPicPr>
                <a:picLocks noChangeAspect="1"/>
              </p:cNvPicPr>
              <p:nvPr/>
            </p:nvPicPr>
            <p:blipFill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0" b="100000" l="0" r="100000"/>
                        </a14:imgEffect>
                        <a14:imgEffect>
                          <a14:colorTemperature colorTemp="112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23121" y="1912084"/>
                <a:ext cx="375323" cy="500988"/>
              </a:xfrm>
              <a:prstGeom prst="rect">
                <a:avLst/>
              </a:prstGeom>
            </p:spPr>
          </p:pic>
        </p:grpSp>
        <p:grpSp>
          <p:nvGrpSpPr>
            <p:cNvPr id="77" name="Niederguineaschwelle"/>
            <p:cNvGrpSpPr/>
            <p:nvPr/>
          </p:nvGrpSpPr>
          <p:grpSpPr>
            <a:xfrm>
              <a:off x="4115059" y="3251018"/>
              <a:ext cx="693246" cy="1511651"/>
              <a:chOff x="123403" y="2447172"/>
              <a:chExt cx="693246" cy="1511651"/>
            </a:xfrm>
          </p:grpSpPr>
          <p:pic>
            <p:nvPicPr>
              <p:cNvPr id="78" name="Grafik 77"/>
              <p:cNvPicPr>
                <a:picLocks noChangeAspect="1"/>
              </p:cNvPicPr>
              <p:nvPr/>
            </p:nvPicPr>
            <p:blipFill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0" b="100000" l="0" r="100000"/>
                        </a14:imgEffect>
                        <a14:imgEffect>
                          <a14:colorTemperature colorTemp="112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3403" y="2447172"/>
                <a:ext cx="375323" cy="500988"/>
              </a:xfrm>
              <a:prstGeom prst="rect">
                <a:avLst/>
              </a:prstGeom>
            </p:spPr>
          </p:pic>
          <p:pic>
            <p:nvPicPr>
              <p:cNvPr id="79" name="Grafik 78"/>
              <p:cNvPicPr>
                <a:picLocks noChangeAspect="1"/>
              </p:cNvPicPr>
              <p:nvPr/>
            </p:nvPicPr>
            <p:blipFill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0" b="100000" l="0" r="100000"/>
                        </a14:imgEffect>
                        <a14:imgEffect>
                          <a14:colorTemperature colorTemp="112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9347" y="2544800"/>
                <a:ext cx="375323" cy="500988"/>
              </a:xfrm>
              <a:prstGeom prst="rect">
                <a:avLst/>
              </a:prstGeom>
            </p:spPr>
          </p:pic>
          <p:pic>
            <p:nvPicPr>
              <p:cNvPr id="80" name="Grafik 79"/>
              <p:cNvPicPr>
                <a:picLocks noChangeAspect="1"/>
              </p:cNvPicPr>
              <p:nvPr/>
            </p:nvPicPr>
            <p:blipFill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0" b="100000" l="0" r="100000"/>
                        </a14:imgEffect>
                        <a14:imgEffect>
                          <a14:colorTemperature colorTemp="112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3157" y="2706353"/>
                <a:ext cx="375323" cy="500988"/>
              </a:xfrm>
              <a:prstGeom prst="rect">
                <a:avLst/>
              </a:prstGeom>
            </p:spPr>
          </p:pic>
          <p:pic>
            <p:nvPicPr>
              <p:cNvPr id="81" name="Grafik 80"/>
              <p:cNvPicPr>
                <a:picLocks noChangeAspect="1"/>
              </p:cNvPicPr>
              <p:nvPr/>
            </p:nvPicPr>
            <p:blipFill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0" b="100000" l="0" r="100000"/>
                        </a14:imgEffect>
                        <a14:imgEffect>
                          <a14:colorTemperature colorTemp="112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3157" y="2827578"/>
                <a:ext cx="375323" cy="500988"/>
              </a:xfrm>
              <a:prstGeom prst="rect">
                <a:avLst/>
              </a:prstGeom>
            </p:spPr>
          </p:pic>
          <p:pic>
            <p:nvPicPr>
              <p:cNvPr id="82" name="Grafik 81"/>
              <p:cNvPicPr>
                <a:picLocks noChangeAspect="1"/>
              </p:cNvPicPr>
              <p:nvPr/>
            </p:nvPicPr>
            <p:blipFill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0" b="100000" l="0" r="100000"/>
                        </a14:imgEffect>
                        <a14:imgEffect>
                          <a14:colorTemperature colorTemp="112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9117" y="2956847"/>
                <a:ext cx="375323" cy="500988"/>
              </a:xfrm>
              <a:prstGeom prst="rect">
                <a:avLst/>
              </a:prstGeom>
            </p:spPr>
          </p:pic>
          <p:pic>
            <p:nvPicPr>
              <p:cNvPr id="83" name="Grafik 82"/>
              <p:cNvPicPr>
                <a:picLocks noChangeAspect="1"/>
              </p:cNvPicPr>
              <p:nvPr/>
            </p:nvPicPr>
            <p:blipFill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0" b="100000" l="0" r="100000"/>
                        </a14:imgEffect>
                        <a14:imgEffect>
                          <a14:colorTemperature colorTemp="112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9116" y="3099354"/>
                <a:ext cx="375323" cy="500988"/>
              </a:xfrm>
              <a:prstGeom prst="rect">
                <a:avLst/>
              </a:prstGeom>
            </p:spPr>
          </p:pic>
          <p:pic>
            <p:nvPicPr>
              <p:cNvPr id="84" name="Grafik 83"/>
              <p:cNvPicPr>
                <a:picLocks noChangeAspect="1"/>
              </p:cNvPicPr>
              <p:nvPr/>
            </p:nvPicPr>
            <p:blipFill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0" b="100000" l="0" r="100000"/>
                        </a14:imgEffect>
                        <a14:imgEffect>
                          <a14:colorTemperature colorTemp="112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8840" y="3227656"/>
                <a:ext cx="375323" cy="500988"/>
              </a:xfrm>
              <a:prstGeom prst="rect">
                <a:avLst/>
              </a:prstGeom>
            </p:spPr>
          </p:pic>
          <p:pic>
            <p:nvPicPr>
              <p:cNvPr id="85" name="Grafik 84"/>
              <p:cNvPicPr>
                <a:picLocks noChangeAspect="1"/>
              </p:cNvPicPr>
              <p:nvPr/>
            </p:nvPicPr>
            <p:blipFill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0" b="100000" l="0" r="100000"/>
                        </a14:imgEffect>
                        <a14:imgEffect>
                          <a14:colorTemperature colorTemp="112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1326" y="3393717"/>
                <a:ext cx="375323" cy="500988"/>
              </a:xfrm>
              <a:prstGeom prst="rect">
                <a:avLst/>
              </a:prstGeom>
            </p:spPr>
          </p:pic>
          <p:pic>
            <p:nvPicPr>
              <p:cNvPr id="86" name="Grafik 85"/>
              <p:cNvPicPr>
                <a:picLocks noChangeAspect="1"/>
              </p:cNvPicPr>
              <p:nvPr/>
            </p:nvPicPr>
            <p:blipFill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0" b="100000" l="0" r="100000"/>
                        </a14:imgEffect>
                        <a14:imgEffect>
                          <a14:colorTemperature colorTemp="112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6934" y="3457835"/>
                <a:ext cx="375323" cy="500988"/>
              </a:xfrm>
              <a:prstGeom prst="rect">
                <a:avLst/>
              </a:prstGeom>
            </p:spPr>
          </p:pic>
        </p:grpSp>
        <p:sp>
          <p:nvSpPr>
            <p:cNvPr id="87" name="Tschadbecken"/>
            <p:cNvSpPr/>
            <p:nvPr/>
          </p:nvSpPr>
          <p:spPr>
            <a:xfrm rot="799867">
              <a:off x="3915564" y="1693711"/>
              <a:ext cx="1178171" cy="957780"/>
            </a:xfrm>
            <a:custGeom>
              <a:avLst/>
              <a:gdLst>
                <a:gd name="connsiteX0" fmla="*/ 0 w 1035695"/>
                <a:gd name="connsiteY0" fmla="*/ 378035 h 756069"/>
                <a:gd name="connsiteX1" fmla="*/ 517848 w 1035695"/>
                <a:gd name="connsiteY1" fmla="*/ 0 h 756069"/>
                <a:gd name="connsiteX2" fmla="*/ 1035696 w 1035695"/>
                <a:gd name="connsiteY2" fmla="*/ 378035 h 756069"/>
                <a:gd name="connsiteX3" fmla="*/ 517848 w 1035695"/>
                <a:gd name="connsiteY3" fmla="*/ 756070 h 756069"/>
                <a:gd name="connsiteX4" fmla="*/ 0 w 1035695"/>
                <a:gd name="connsiteY4" fmla="*/ 378035 h 756069"/>
                <a:gd name="connsiteX0" fmla="*/ 8757 w 1084080"/>
                <a:gd name="connsiteY0" fmla="*/ 378035 h 775999"/>
                <a:gd name="connsiteX1" fmla="*/ 526605 w 1084080"/>
                <a:gd name="connsiteY1" fmla="*/ 0 h 775999"/>
                <a:gd name="connsiteX2" fmla="*/ 1044453 w 1084080"/>
                <a:gd name="connsiteY2" fmla="*/ 378035 h 775999"/>
                <a:gd name="connsiteX3" fmla="*/ 909059 w 1084080"/>
                <a:gd name="connsiteY3" fmla="*/ 775999 h 775999"/>
                <a:gd name="connsiteX4" fmla="*/ 8757 w 1084080"/>
                <a:gd name="connsiteY4" fmla="*/ 378035 h 775999"/>
                <a:gd name="connsiteX0" fmla="*/ 6281 w 1081642"/>
                <a:gd name="connsiteY0" fmla="*/ 583497 h 786223"/>
                <a:gd name="connsiteX1" fmla="*/ 559230 w 1081642"/>
                <a:gd name="connsiteY1" fmla="*/ 3674 h 786223"/>
                <a:gd name="connsiteX2" fmla="*/ 1077078 w 1081642"/>
                <a:gd name="connsiteY2" fmla="*/ 381709 h 786223"/>
                <a:gd name="connsiteX3" fmla="*/ 941684 w 1081642"/>
                <a:gd name="connsiteY3" fmla="*/ 779673 h 786223"/>
                <a:gd name="connsiteX4" fmla="*/ 6281 w 1081642"/>
                <a:gd name="connsiteY4" fmla="*/ 583497 h 786223"/>
                <a:gd name="connsiteX0" fmla="*/ 43219 w 1118580"/>
                <a:gd name="connsiteY0" fmla="*/ 587676 h 789372"/>
                <a:gd name="connsiteX1" fmla="*/ 200472 w 1118580"/>
                <a:gd name="connsiteY1" fmla="*/ 166021 h 789372"/>
                <a:gd name="connsiteX2" fmla="*/ 596168 w 1118580"/>
                <a:gd name="connsiteY2" fmla="*/ 7853 h 789372"/>
                <a:gd name="connsiteX3" fmla="*/ 1114016 w 1118580"/>
                <a:gd name="connsiteY3" fmla="*/ 385888 h 789372"/>
                <a:gd name="connsiteX4" fmla="*/ 978622 w 1118580"/>
                <a:gd name="connsiteY4" fmla="*/ 783852 h 789372"/>
                <a:gd name="connsiteX5" fmla="*/ 43219 w 1118580"/>
                <a:gd name="connsiteY5" fmla="*/ 587676 h 789372"/>
                <a:gd name="connsiteX0" fmla="*/ 3974 w 1074771"/>
                <a:gd name="connsiteY0" fmla="*/ 587676 h 838120"/>
                <a:gd name="connsiteX1" fmla="*/ 161227 w 1074771"/>
                <a:gd name="connsiteY1" fmla="*/ 166021 h 838120"/>
                <a:gd name="connsiteX2" fmla="*/ 556923 w 1074771"/>
                <a:gd name="connsiteY2" fmla="*/ 7853 h 838120"/>
                <a:gd name="connsiteX3" fmla="*/ 1074771 w 1074771"/>
                <a:gd name="connsiteY3" fmla="*/ 385888 h 838120"/>
                <a:gd name="connsiteX4" fmla="*/ 939377 w 1074771"/>
                <a:gd name="connsiteY4" fmla="*/ 783852 h 838120"/>
                <a:gd name="connsiteX5" fmla="*/ 305466 w 1074771"/>
                <a:gd name="connsiteY5" fmla="*/ 813600 h 838120"/>
                <a:gd name="connsiteX6" fmla="*/ 3974 w 1074771"/>
                <a:gd name="connsiteY6" fmla="*/ 587676 h 838120"/>
                <a:gd name="connsiteX0" fmla="*/ 3974 w 1074941"/>
                <a:gd name="connsiteY0" fmla="*/ 630185 h 880629"/>
                <a:gd name="connsiteX1" fmla="*/ 161227 w 1074941"/>
                <a:gd name="connsiteY1" fmla="*/ 208530 h 880629"/>
                <a:gd name="connsiteX2" fmla="*/ 556923 w 1074941"/>
                <a:gd name="connsiteY2" fmla="*/ 50362 h 880629"/>
                <a:gd name="connsiteX3" fmla="*/ 957100 w 1074941"/>
                <a:gd name="connsiteY3" fmla="*/ 29149 h 880629"/>
                <a:gd name="connsiteX4" fmla="*/ 1074771 w 1074941"/>
                <a:gd name="connsiteY4" fmla="*/ 428397 h 880629"/>
                <a:gd name="connsiteX5" fmla="*/ 939377 w 1074941"/>
                <a:gd name="connsiteY5" fmla="*/ 826361 h 880629"/>
                <a:gd name="connsiteX6" fmla="*/ 305466 w 1074941"/>
                <a:gd name="connsiteY6" fmla="*/ 856109 h 880629"/>
                <a:gd name="connsiteX7" fmla="*/ 3974 w 1074941"/>
                <a:gd name="connsiteY7" fmla="*/ 630185 h 880629"/>
                <a:gd name="connsiteX0" fmla="*/ 3974 w 1074941"/>
                <a:gd name="connsiteY0" fmla="*/ 630185 h 896045"/>
                <a:gd name="connsiteX1" fmla="*/ 161227 w 1074941"/>
                <a:gd name="connsiteY1" fmla="*/ 208530 h 896045"/>
                <a:gd name="connsiteX2" fmla="*/ 556923 w 1074941"/>
                <a:gd name="connsiteY2" fmla="*/ 50362 h 896045"/>
                <a:gd name="connsiteX3" fmla="*/ 957100 w 1074941"/>
                <a:gd name="connsiteY3" fmla="*/ 29149 h 896045"/>
                <a:gd name="connsiteX4" fmla="*/ 1074771 w 1074941"/>
                <a:gd name="connsiteY4" fmla="*/ 428397 h 896045"/>
                <a:gd name="connsiteX5" fmla="*/ 939377 w 1074941"/>
                <a:gd name="connsiteY5" fmla="*/ 826361 h 896045"/>
                <a:gd name="connsiteX6" fmla="*/ 765974 w 1074941"/>
                <a:gd name="connsiteY6" fmla="*/ 894393 h 896045"/>
                <a:gd name="connsiteX7" fmla="*/ 305466 w 1074941"/>
                <a:gd name="connsiteY7" fmla="*/ 856109 h 896045"/>
                <a:gd name="connsiteX8" fmla="*/ 3974 w 1074941"/>
                <a:gd name="connsiteY8" fmla="*/ 630185 h 896045"/>
                <a:gd name="connsiteX0" fmla="*/ 3974 w 1074941"/>
                <a:gd name="connsiteY0" fmla="*/ 630185 h 957780"/>
                <a:gd name="connsiteX1" fmla="*/ 161227 w 1074941"/>
                <a:gd name="connsiteY1" fmla="*/ 208530 h 957780"/>
                <a:gd name="connsiteX2" fmla="*/ 556923 w 1074941"/>
                <a:gd name="connsiteY2" fmla="*/ 50362 h 957780"/>
                <a:gd name="connsiteX3" fmla="*/ 957100 w 1074941"/>
                <a:gd name="connsiteY3" fmla="*/ 29149 h 957780"/>
                <a:gd name="connsiteX4" fmla="*/ 1074771 w 1074941"/>
                <a:gd name="connsiteY4" fmla="*/ 428397 h 957780"/>
                <a:gd name="connsiteX5" fmla="*/ 939377 w 1074941"/>
                <a:gd name="connsiteY5" fmla="*/ 826361 h 957780"/>
                <a:gd name="connsiteX6" fmla="*/ 771720 w 1074941"/>
                <a:gd name="connsiteY6" fmla="*/ 957522 h 957780"/>
                <a:gd name="connsiteX7" fmla="*/ 305466 w 1074941"/>
                <a:gd name="connsiteY7" fmla="*/ 856109 h 957780"/>
                <a:gd name="connsiteX8" fmla="*/ 3974 w 1074941"/>
                <a:gd name="connsiteY8" fmla="*/ 630185 h 957780"/>
                <a:gd name="connsiteX0" fmla="*/ 3974 w 1178171"/>
                <a:gd name="connsiteY0" fmla="*/ 630185 h 957780"/>
                <a:gd name="connsiteX1" fmla="*/ 161227 w 1178171"/>
                <a:gd name="connsiteY1" fmla="*/ 208530 h 957780"/>
                <a:gd name="connsiteX2" fmla="*/ 556923 w 1178171"/>
                <a:gd name="connsiteY2" fmla="*/ 50362 h 957780"/>
                <a:gd name="connsiteX3" fmla="*/ 957100 w 1178171"/>
                <a:gd name="connsiteY3" fmla="*/ 29149 h 957780"/>
                <a:gd name="connsiteX4" fmla="*/ 1074771 w 1178171"/>
                <a:gd name="connsiteY4" fmla="*/ 428397 h 957780"/>
                <a:gd name="connsiteX5" fmla="*/ 1175258 w 1178171"/>
                <a:gd name="connsiteY5" fmla="*/ 677639 h 957780"/>
                <a:gd name="connsiteX6" fmla="*/ 939377 w 1178171"/>
                <a:gd name="connsiteY6" fmla="*/ 826361 h 957780"/>
                <a:gd name="connsiteX7" fmla="*/ 771720 w 1178171"/>
                <a:gd name="connsiteY7" fmla="*/ 957522 h 957780"/>
                <a:gd name="connsiteX8" fmla="*/ 305466 w 1178171"/>
                <a:gd name="connsiteY8" fmla="*/ 856109 h 957780"/>
                <a:gd name="connsiteX9" fmla="*/ 3974 w 1178171"/>
                <a:gd name="connsiteY9" fmla="*/ 630185 h 957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78171" h="957780">
                  <a:moveTo>
                    <a:pt x="3974" y="630185"/>
                  </a:moveTo>
                  <a:cubicBezTo>
                    <a:pt x="-20066" y="522255"/>
                    <a:pt x="69069" y="305167"/>
                    <a:pt x="161227" y="208530"/>
                  </a:cubicBezTo>
                  <a:cubicBezTo>
                    <a:pt x="253385" y="111893"/>
                    <a:pt x="424278" y="80259"/>
                    <a:pt x="556923" y="50362"/>
                  </a:cubicBezTo>
                  <a:cubicBezTo>
                    <a:pt x="689568" y="20465"/>
                    <a:pt x="870792" y="-33857"/>
                    <a:pt x="957100" y="29149"/>
                  </a:cubicBezTo>
                  <a:cubicBezTo>
                    <a:pt x="1043408" y="92155"/>
                    <a:pt x="1067413" y="319585"/>
                    <a:pt x="1074771" y="428397"/>
                  </a:cubicBezTo>
                  <a:cubicBezTo>
                    <a:pt x="1082129" y="537209"/>
                    <a:pt x="1197824" y="611312"/>
                    <a:pt x="1175258" y="677639"/>
                  </a:cubicBezTo>
                  <a:cubicBezTo>
                    <a:pt x="1152692" y="743966"/>
                    <a:pt x="1006633" y="779714"/>
                    <a:pt x="939377" y="826361"/>
                  </a:cubicBezTo>
                  <a:cubicBezTo>
                    <a:pt x="872121" y="873008"/>
                    <a:pt x="877372" y="952564"/>
                    <a:pt x="771720" y="957522"/>
                  </a:cubicBezTo>
                  <a:cubicBezTo>
                    <a:pt x="666068" y="962480"/>
                    <a:pt x="422020" y="894942"/>
                    <a:pt x="305466" y="856109"/>
                  </a:cubicBezTo>
                  <a:cubicBezTo>
                    <a:pt x="149566" y="823413"/>
                    <a:pt x="28014" y="738115"/>
                    <a:pt x="3974" y="630185"/>
                  </a:cubicBezTo>
                  <a:close/>
                </a:path>
              </a:pathLst>
            </a:custGeom>
            <a:solidFill>
              <a:srgbClr val="573611">
                <a:alpha val="71000"/>
              </a:srgbClr>
            </a:solidFill>
            <a:ln>
              <a:solidFill>
                <a:schemeClr val="accent1">
                  <a:shade val="50000"/>
                  <a:shade val="75000"/>
                  <a:lumMod val="90000"/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bg2"/>
                </a:solidFill>
              </a:endParaRPr>
            </a:p>
          </p:txBody>
        </p:sp>
        <p:sp>
          <p:nvSpPr>
            <p:cNvPr id="88" name="Kongobecken"/>
            <p:cNvSpPr/>
            <p:nvPr/>
          </p:nvSpPr>
          <p:spPr>
            <a:xfrm rot="5040621">
              <a:off x="4538741" y="3032492"/>
              <a:ext cx="928024" cy="1047757"/>
            </a:xfrm>
            <a:custGeom>
              <a:avLst/>
              <a:gdLst>
                <a:gd name="connsiteX0" fmla="*/ 0 w 918619"/>
                <a:gd name="connsiteY0" fmla="*/ 397977 h 795953"/>
                <a:gd name="connsiteX1" fmla="*/ 459310 w 918619"/>
                <a:gd name="connsiteY1" fmla="*/ 0 h 795953"/>
                <a:gd name="connsiteX2" fmla="*/ 918620 w 918619"/>
                <a:gd name="connsiteY2" fmla="*/ 397977 h 795953"/>
                <a:gd name="connsiteX3" fmla="*/ 459310 w 918619"/>
                <a:gd name="connsiteY3" fmla="*/ 795954 h 795953"/>
                <a:gd name="connsiteX4" fmla="*/ 0 w 918619"/>
                <a:gd name="connsiteY4" fmla="*/ 397977 h 795953"/>
                <a:gd name="connsiteX0" fmla="*/ 8286 w 926906"/>
                <a:gd name="connsiteY0" fmla="*/ 502799 h 900776"/>
                <a:gd name="connsiteX1" fmla="*/ 193625 w 926906"/>
                <a:gd name="connsiteY1" fmla="*/ 27552 h 900776"/>
                <a:gd name="connsiteX2" fmla="*/ 467596 w 926906"/>
                <a:gd name="connsiteY2" fmla="*/ 104822 h 900776"/>
                <a:gd name="connsiteX3" fmla="*/ 926906 w 926906"/>
                <a:gd name="connsiteY3" fmla="*/ 502799 h 900776"/>
                <a:gd name="connsiteX4" fmla="*/ 467596 w 926906"/>
                <a:gd name="connsiteY4" fmla="*/ 900776 h 900776"/>
                <a:gd name="connsiteX5" fmla="*/ 8286 w 926906"/>
                <a:gd name="connsiteY5" fmla="*/ 502799 h 900776"/>
                <a:gd name="connsiteX0" fmla="*/ 2357 w 920977"/>
                <a:gd name="connsiteY0" fmla="*/ 502799 h 934095"/>
                <a:gd name="connsiteX1" fmla="*/ 187696 w 920977"/>
                <a:gd name="connsiteY1" fmla="*/ 27552 h 934095"/>
                <a:gd name="connsiteX2" fmla="*/ 461667 w 920977"/>
                <a:gd name="connsiteY2" fmla="*/ 104822 h 934095"/>
                <a:gd name="connsiteX3" fmla="*/ 920977 w 920977"/>
                <a:gd name="connsiteY3" fmla="*/ 502799 h 934095"/>
                <a:gd name="connsiteX4" fmla="*/ 461667 w 920977"/>
                <a:gd name="connsiteY4" fmla="*/ 900776 h 934095"/>
                <a:gd name="connsiteX5" fmla="*/ 108676 w 920977"/>
                <a:gd name="connsiteY5" fmla="*/ 866570 h 934095"/>
                <a:gd name="connsiteX6" fmla="*/ 2357 w 920977"/>
                <a:gd name="connsiteY6" fmla="*/ 502799 h 934095"/>
                <a:gd name="connsiteX0" fmla="*/ 2357 w 932738"/>
                <a:gd name="connsiteY0" fmla="*/ 502799 h 914125"/>
                <a:gd name="connsiteX1" fmla="*/ 187696 w 932738"/>
                <a:gd name="connsiteY1" fmla="*/ 27552 h 914125"/>
                <a:gd name="connsiteX2" fmla="*/ 461667 w 932738"/>
                <a:gd name="connsiteY2" fmla="*/ 104822 h 914125"/>
                <a:gd name="connsiteX3" fmla="*/ 920977 w 932738"/>
                <a:gd name="connsiteY3" fmla="*/ 502799 h 914125"/>
                <a:gd name="connsiteX4" fmla="*/ 766516 w 932738"/>
                <a:gd name="connsiteY4" fmla="*/ 782354 h 914125"/>
                <a:gd name="connsiteX5" fmla="*/ 461667 w 932738"/>
                <a:gd name="connsiteY5" fmla="*/ 900776 h 914125"/>
                <a:gd name="connsiteX6" fmla="*/ 108676 w 932738"/>
                <a:gd name="connsiteY6" fmla="*/ 866570 h 914125"/>
                <a:gd name="connsiteX7" fmla="*/ 2357 w 932738"/>
                <a:gd name="connsiteY7" fmla="*/ 502799 h 914125"/>
                <a:gd name="connsiteX0" fmla="*/ 2357 w 923401"/>
                <a:gd name="connsiteY0" fmla="*/ 495556 h 906882"/>
                <a:gd name="connsiteX1" fmla="*/ 187696 w 923401"/>
                <a:gd name="connsiteY1" fmla="*/ 20309 h 906882"/>
                <a:gd name="connsiteX2" fmla="*/ 461667 w 923401"/>
                <a:gd name="connsiteY2" fmla="*/ 97579 h 906882"/>
                <a:gd name="connsiteX3" fmla="*/ 710481 w 923401"/>
                <a:gd name="connsiteY3" fmla="*/ 192342 h 906882"/>
                <a:gd name="connsiteX4" fmla="*/ 920977 w 923401"/>
                <a:gd name="connsiteY4" fmla="*/ 495556 h 906882"/>
                <a:gd name="connsiteX5" fmla="*/ 766516 w 923401"/>
                <a:gd name="connsiteY5" fmla="*/ 775111 h 906882"/>
                <a:gd name="connsiteX6" fmla="*/ 461667 w 923401"/>
                <a:gd name="connsiteY6" fmla="*/ 893533 h 906882"/>
                <a:gd name="connsiteX7" fmla="*/ 108676 w 923401"/>
                <a:gd name="connsiteY7" fmla="*/ 859327 h 906882"/>
                <a:gd name="connsiteX8" fmla="*/ 2357 w 923401"/>
                <a:gd name="connsiteY8" fmla="*/ 495556 h 906882"/>
                <a:gd name="connsiteX0" fmla="*/ 2357 w 923401"/>
                <a:gd name="connsiteY0" fmla="*/ 502060 h 913386"/>
                <a:gd name="connsiteX1" fmla="*/ 187696 w 923401"/>
                <a:gd name="connsiteY1" fmla="*/ 26813 h 913386"/>
                <a:gd name="connsiteX2" fmla="*/ 502007 w 923401"/>
                <a:gd name="connsiteY2" fmla="*/ 63245 h 913386"/>
                <a:gd name="connsiteX3" fmla="*/ 710481 w 923401"/>
                <a:gd name="connsiteY3" fmla="*/ 198846 h 913386"/>
                <a:gd name="connsiteX4" fmla="*/ 920977 w 923401"/>
                <a:gd name="connsiteY4" fmla="*/ 502060 h 913386"/>
                <a:gd name="connsiteX5" fmla="*/ 766516 w 923401"/>
                <a:gd name="connsiteY5" fmla="*/ 781615 h 913386"/>
                <a:gd name="connsiteX6" fmla="*/ 461667 w 923401"/>
                <a:gd name="connsiteY6" fmla="*/ 900037 h 913386"/>
                <a:gd name="connsiteX7" fmla="*/ 108676 w 923401"/>
                <a:gd name="connsiteY7" fmla="*/ 865831 h 913386"/>
                <a:gd name="connsiteX8" fmla="*/ 2357 w 923401"/>
                <a:gd name="connsiteY8" fmla="*/ 502060 h 913386"/>
                <a:gd name="connsiteX0" fmla="*/ 2334 w 923378"/>
                <a:gd name="connsiteY0" fmla="*/ 573821 h 985147"/>
                <a:gd name="connsiteX1" fmla="*/ 187176 w 923378"/>
                <a:gd name="connsiteY1" fmla="*/ 17397 h 985147"/>
                <a:gd name="connsiteX2" fmla="*/ 501984 w 923378"/>
                <a:gd name="connsiteY2" fmla="*/ 135006 h 985147"/>
                <a:gd name="connsiteX3" fmla="*/ 710458 w 923378"/>
                <a:gd name="connsiteY3" fmla="*/ 270607 h 985147"/>
                <a:gd name="connsiteX4" fmla="*/ 920954 w 923378"/>
                <a:gd name="connsiteY4" fmla="*/ 573821 h 985147"/>
                <a:gd name="connsiteX5" fmla="*/ 766493 w 923378"/>
                <a:gd name="connsiteY5" fmla="*/ 853376 h 985147"/>
                <a:gd name="connsiteX6" fmla="*/ 461644 w 923378"/>
                <a:gd name="connsiteY6" fmla="*/ 971798 h 985147"/>
                <a:gd name="connsiteX7" fmla="*/ 108653 w 923378"/>
                <a:gd name="connsiteY7" fmla="*/ 937592 h 985147"/>
                <a:gd name="connsiteX8" fmla="*/ 2334 w 923378"/>
                <a:gd name="connsiteY8" fmla="*/ 573821 h 985147"/>
                <a:gd name="connsiteX0" fmla="*/ 175 w 921219"/>
                <a:gd name="connsiteY0" fmla="*/ 583723 h 995049"/>
                <a:gd name="connsiteX1" fmla="*/ 84137 w 921219"/>
                <a:gd name="connsiteY1" fmla="*/ 43756 h 995049"/>
                <a:gd name="connsiteX2" fmla="*/ 185017 w 921219"/>
                <a:gd name="connsiteY2" fmla="*/ 27299 h 995049"/>
                <a:gd name="connsiteX3" fmla="*/ 499825 w 921219"/>
                <a:gd name="connsiteY3" fmla="*/ 144908 h 995049"/>
                <a:gd name="connsiteX4" fmla="*/ 708299 w 921219"/>
                <a:gd name="connsiteY4" fmla="*/ 280509 h 995049"/>
                <a:gd name="connsiteX5" fmla="*/ 918795 w 921219"/>
                <a:gd name="connsiteY5" fmla="*/ 583723 h 995049"/>
                <a:gd name="connsiteX6" fmla="*/ 764334 w 921219"/>
                <a:gd name="connsiteY6" fmla="*/ 863278 h 995049"/>
                <a:gd name="connsiteX7" fmla="*/ 459485 w 921219"/>
                <a:gd name="connsiteY7" fmla="*/ 981700 h 995049"/>
                <a:gd name="connsiteX8" fmla="*/ 106494 w 921219"/>
                <a:gd name="connsiteY8" fmla="*/ 947494 h 995049"/>
                <a:gd name="connsiteX9" fmla="*/ 175 w 921219"/>
                <a:gd name="connsiteY9" fmla="*/ 583723 h 995049"/>
                <a:gd name="connsiteX0" fmla="*/ 175 w 918796"/>
                <a:gd name="connsiteY0" fmla="*/ 583723 h 995049"/>
                <a:gd name="connsiteX1" fmla="*/ 84137 w 918796"/>
                <a:gd name="connsiteY1" fmla="*/ 43756 h 995049"/>
                <a:gd name="connsiteX2" fmla="*/ 185017 w 918796"/>
                <a:gd name="connsiteY2" fmla="*/ 27299 h 995049"/>
                <a:gd name="connsiteX3" fmla="*/ 499825 w 918796"/>
                <a:gd name="connsiteY3" fmla="*/ 144908 h 995049"/>
                <a:gd name="connsiteX4" fmla="*/ 708299 w 918796"/>
                <a:gd name="connsiteY4" fmla="*/ 280509 h 995049"/>
                <a:gd name="connsiteX5" fmla="*/ 862234 w 918796"/>
                <a:gd name="connsiteY5" fmla="*/ 359757 h 995049"/>
                <a:gd name="connsiteX6" fmla="*/ 918795 w 918796"/>
                <a:gd name="connsiteY6" fmla="*/ 583723 h 995049"/>
                <a:gd name="connsiteX7" fmla="*/ 764334 w 918796"/>
                <a:gd name="connsiteY7" fmla="*/ 863278 h 995049"/>
                <a:gd name="connsiteX8" fmla="*/ 459485 w 918796"/>
                <a:gd name="connsiteY8" fmla="*/ 981700 h 995049"/>
                <a:gd name="connsiteX9" fmla="*/ 106494 w 918796"/>
                <a:gd name="connsiteY9" fmla="*/ 947494 h 995049"/>
                <a:gd name="connsiteX10" fmla="*/ 175 w 918796"/>
                <a:gd name="connsiteY10" fmla="*/ 583723 h 995049"/>
                <a:gd name="connsiteX0" fmla="*/ 9403 w 928024"/>
                <a:gd name="connsiteY0" fmla="*/ 583723 h 1047757"/>
                <a:gd name="connsiteX1" fmla="*/ 93365 w 928024"/>
                <a:gd name="connsiteY1" fmla="*/ 43756 h 1047757"/>
                <a:gd name="connsiteX2" fmla="*/ 194245 w 928024"/>
                <a:gd name="connsiteY2" fmla="*/ 27299 h 1047757"/>
                <a:gd name="connsiteX3" fmla="*/ 509053 w 928024"/>
                <a:gd name="connsiteY3" fmla="*/ 144908 h 1047757"/>
                <a:gd name="connsiteX4" fmla="*/ 717527 w 928024"/>
                <a:gd name="connsiteY4" fmla="*/ 280509 h 1047757"/>
                <a:gd name="connsiteX5" fmla="*/ 871462 w 928024"/>
                <a:gd name="connsiteY5" fmla="*/ 359757 h 1047757"/>
                <a:gd name="connsiteX6" fmla="*/ 928023 w 928024"/>
                <a:gd name="connsiteY6" fmla="*/ 583723 h 1047757"/>
                <a:gd name="connsiteX7" fmla="*/ 773562 w 928024"/>
                <a:gd name="connsiteY7" fmla="*/ 863278 h 1047757"/>
                <a:gd name="connsiteX8" fmla="*/ 468713 w 928024"/>
                <a:gd name="connsiteY8" fmla="*/ 981700 h 1047757"/>
                <a:gd name="connsiteX9" fmla="*/ 53807 w 928024"/>
                <a:gd name="connsiteY9" fmla="*/ 1022124 h 1047757"/>
                <a:gd name="connsiteX10" fmla="*/ 9403 w 928024"/>
                <a:gd name="connsiteY10" fmla="*/ 583723 h 1047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28024" h="1047757">
                  <a:moveTo>
                    <a:pt x="9403" y="583723"/>
                  </a:moveTo>
                  <a:cubicBezTo>
                    <a:pt x="15996" y="420662"/>
                    <a:pt x="62558" y="136493"/>
                    <a:pt x="93365" y="43756"/>
                  </a:cubicBezTo>
                  <a:cubicBezTo>
                    <a:pt x="124172" y="-48981"/>
                    <a:pt x="123799" y="35858"/>
                    <a:pt x="194245" y="27299"/>
                  </a:cubicBezTo>
                  <a:cubicBezTo>
                    <a:pt x="264691" y="18740"/>
                    <a:pt x="421839" y="102706"/>
                    <a:pt x="509053" y="144908"/>
                  </a:cubicBezTo>
                  <a:cubicBezTo>
                    <a:pt x="596267" y="187110"/>
                    <a:pt x="673783" y="243444"/>
                    <a:pt x="717527" y="280509"/>
                  </a:cubicBezTo>
                  <a:cubicBezTo>
                    <a:pt x="761271" y="317574"/>
                    <a:pt x="836379" y="309221"/>
                    <a:pt x="871462" y="359757"/>
                  </a:cubicBezTo>
                  <a:cubicBezTo>
                    <a:pt x="906545" y="410293"/>
                    <a:pt x="927682" y="501060"/>
                    <a:pt x="928023" y="583723"/>
                  </a:cubicBezTo>
                  <a:cubicBezTo>
                    <a:pt x="928364" y="666386"/>
                    <a:pt x="850114" y="796949"/>
                    <a:pt x="773562" y="863278"/>
                  </a:cubicBezTo>
                  <a:cubicBezTo>
                    <a:pt x="697010" y="929607"/>
                    <a:pt x="588672" y="955226"/>
                    <a:pt x="468713" y="981700"/>
                  </a:cubicBezTo>
                  <a:cubicBezTo>
                    <a:pt x="348754" y="1008174"/>
                    <a:pt x="130359" y="1088453"/>
                    <a:pt x="53807" y="1022124"/>
                  </a:cubicBezTo>
                  <a:cubicBezTo>
                    <a:pt x="-22745" y="955795"/>
                    <a:pt x="2810" y="746784"/>
                    <a:pt x="9403" y="583723"/>
                  </a:cubicBezTo>
                  <a:close/>
                </a:path>
              </a:pathLst>
            </a:custGeom>
            <a:solidFill>
              <a:srgbClr val="573611">
                <a:alpha val="67000"/>
              </a:srgbClr>
            </a:solidFill>
            <a:ln>
              <a:solidFill>
                <a:schemeClr val="accent1">
                  <a:shade val="50000"/>
                  <a:shade val="75000"/>
                  <a:lumMod val="90000"/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>
                <a:solidFill>
                  <a:schemeClr val="bg2"/>
                </a:solidFill>
              </a:endParaRPr>
            </a:p>
          </p:txBody>
        </p:sp>
        <p:sp>
          <p:nvSpPr>
            <p:cNvPr id="89" name="Kalaharibecken"/>
            <p:cNvSpPr/>
            <p:nvPr/>
          </p:nvSpPr>
          <p:spPr>
            <a:xfrm>
              <a:off x="4766332" y="5094536"/>
              <a:ext cx="952040" cy="953357"/>
            </a:xfrm>
            <a:custGeom>
              <a:avLst/>
              <a:gdLst>
                <a:gd name="connsiteX0" fmla="*/ 0 w 773341"/>
                <a:gd name="connsiteY0" fmla="*/ 427082 h 854163"/>
                <a:gd name="connsiteX1" fmla="*/ 386671 w 773341"/>
                <a:gd name="connsiteY1" fmla="*/ 0 h 854163"/>
                <a:gd name="connsiteX2" fmla="*/ 773342 w 773341"/>
                <a:gd name="connsiteY2" fmla="*/ 427082 h 854163"/>
                <a:gd name="connsiteX3" fmla="*/ 386671 w 773341"/>
                <a:gd name="connsiteY3" fmla="*/ 854164 h 854163"/>
                <a:gd name="connsiteX4" fmla="*/ 0 w 773341"/>
                <a:gd name="connsiteY4" fmla="*/ 427082 h 854163"/>
                <a:gd name="connsiteX0" fmla="*/ 92772 w 866114"/>
                <a:gd name="connsiteY0" fmla="*/ 433019 h 860101"/>
                <a:gd name="connsiteX1" fmla="*/ 28858 w 866114"/>
                <a:gd name="connsiteY1" fmla="*/ 199996 h 860101"/>
                <a:gd name="connsiteX2" fmla="*/ 479443 w 866114"/>
                <a:gd name="connsiteY2" fmla="*/ 5937 h 860101"/>
                <a:gd name="connsiteX3" fmla="*/ 866114 w 866114"/>
                <a:gd name="connsiteY3" fmla="*/ 433019 h 860101"/>
                <a:gd name="connsiteX4" fmla="*/ 479443 w 866114"/>
                <a:gd name="connsiteY4" fmla="*/ 860101 h 860101"/>
                <a:gd name="connsiteX5" fmla="*/ 92772 w 866114"/>
                <a:gd name="connsiteY5" fmla="*/ 433019 h 860101"/>
                <a:gd name="connsiteX0" fmla="*/ 92772 w 951111"/>
                <a:gd name="connsiteY0" fmla="*/ 427663 h 854745"/>
                <a:gd name="connsiteX1" fmla="*/ 28858 w 951111"/>
                <a:gd name="connsiteY1" fmla="*/ 194640 h 854745"/>
                <a:gd name="connsiteX2" fmla="*/ 479443 w 951111"/>
                <a:gd name="connsiteY2" fmla="*/ 581 h 854745"/>
                <a:gd name="connsiteX3" fmla="*/ 925327 w 951111"/>
                <a:gd name="connsiteY3" fmla="*/ 257393 h 854745"/>
                <a:gd name="connsiteX4" fmla="*/ 866114 w 951111"/>
                <a:gd name="connsiteY4" fmla="*/ 427663 h 854745"/>
                <a:gd name="connsiteX5" fmla="*/ 479443 w 951111"/>
                <a:gd name="connsiteY5" fmla="*/ 854745 h 854745"/>
                <a:gd name="connsiteX6" fmla="*/ 92772 w 951111"/>
                <a:gd name="connsiteY6" fmla="*/ 427663 h 854745"/>
                <a:gd name="connsiteX0" fmla="*/ 93701 w 952040"/>
                <a:gd name="connsiteY0" fmla="*/ 427663 h 953357"/>
                <a:gd name="connsiteX1" fmla="*/ 29787 w 952040"/>
                <a:gd name="connsiteY1" fmla="*/ 194640 h 953357"/>
                <a:gd name="connsiteX2" fmla="*/ 480372 w 952040"/>
                <a:gd name="connsiteY2" fmla="*/ 581 h 953357"/>
                <a:gd name="connsiteX3" fmla="*/ 926256 w 952040"/>
                <a:gd name="connsiteY3" fmla="*/ 257393 h 953357"/>
                <a:gd name="connsiteX4" fmla="*/ 867043 w 952040"/>
                <a:gd name="connsiteY4" fmla="*/ 427663 h 953357"/>
                <a:gd name="connsiteX5" fmla="*/ 507266 w 952040"/>
                <a:gd name="connsiteY5" fmla="*/ 953357 h 953357"/>
                <a:gd name="connsiteX6" fmla="*/ 93701 w 952040"/>
                <a:gd name="connsiteY6" fmla="*/ 427663 h 953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52040" h="953357">
                  <a:moveTo>
                    <a:pt x="93701" y="427663"/>
                  </a:moveTo>
                  <a:cubicBezTo>
                    <a:pt x="14121" y="301210"/>
                    <a:pt x="-34658" y="265820"/>
                    <a:pt x="29787" y="194640"/>
                  </a:cubicBezTo>
                  <a:cubicBezTo>
                    <a:pt x="94232" y="123460"/>
                    <a:pt x="330961" y="-9878"/>
                    <a:pt x="480372" y="581"/>
                  </a:cubicBezTo>
                  <a:cubicBezTo>
                    <a:pt x="629783" y="11040"/>
                    <a:pt x="861811" y="186213"/>
                    <a:pt x="926256" y="257393"/>
                  </a:cubicBezTo>
                  <a:cubicBezTo>
                    <a:pt x="990701" y="328573"/>
                    <a:pt x="920439" y="326610"/>
                    <a:pt x="867043" y="427663"/>
                  </a:cubicBezTo>
                  <a:cubicBezTo>
                    <a:pt x="813647" y="528716"/>
                    <a:pt x="720818" y="953357"/>
                    <a:pt x="507266" y="953357"/>
                  </a:cubicBezTo>
                  <a:cubicBezTo>
                    <a:pt x="293714" y="953357"/>
                    <a:pt x="173281" y="554116"/>
                    <a:pt x="93701" y="427663"/>
                  </a:cubicBezTo>
                  <a:close/>
                </a:path>
              </a:pathLst>
            </a:custGeom>
            <a:solidFill>
              <a:srgbClr val="573611">
                <a:alpha val="71000"/>
              </a:srgbClr>
            </a:solidFill>
            <a:ln>
              <a:solidFill>
                <a:schemeClr val="accent1">
                  <a:shade val="50000"/>
                  <a:shade val="75000"/>
                  <a:lumMod val="90000"/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bg2"/>
                </a:solidFill>
              </a:endParaRPr>
            </a:p>
          </p:txBody>
        </p:sp>
        <p:grpSp>
          <p:nvGrpSpPr>
            <p:cNvPr id="90" name="Darfurschwelle"/>
            <p:cNvGrpSpPr/>
            <p:nvPr/>
          </p:nvGrpSpPr>
          <p:grpSpPr>
            <a:xfrm>
              <a:off x="4928398" y="1831075"/>
              <a:ext cx="940338" cy="943067"/>
              <a:chOff x="4126725" y="1440142"/>
              <a:chExt cx="940338" cy="943067"/>
            </a:xfrm>
          </p:grpSpPr>
          <p:pic>
            <p:nvPicPr>
              <p:cNvPr id="91" name="Tibesti"/>
              <p:cNvPicPr>
                <a:picLocks noChangeAspect="1"/>
              </p:cNvPicPr>
              <p:nvPr/>
            </p:nvPicPr>
            <p:blipFill>
              <a:blip r:embed="rId7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0" b="98810" l="0" r="100000"/>
                        </a14:imgEffect>
                        <a14:imgEffect>
                          <a14:colorTemperature colorTemp="112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26725" y="1440142"/>
                <a:ext cx="445276" cy="377854"/>
              </a:xfrm>
              <a:prstGeom prst="rect">
                <a:avLst/>
              </a:prstGeom>
            </p:spPr>
          </p:pic>
          <p:pic>
            <p:nvPicPr>
              <p:cNvPr id="92" name="Tibesti"/>
              <p:cNvPicPr>
                <a:picLocks noChangeAspect="1"/>
              </p:cNvPicPr>
              <p:nvPr/>
            </p:nvPicPr>
            <p:blipFill>
              <a:blip r:embed="rId7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0" b="98810" l="0" r="100000"/>
                        </a14:imgEffect>
                        <a14:imgEffect>
                          <a14:colorTemperature colorTemp="112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93918" y="1609300"/>
                <a:ext cx="445276" cy="377854"/>
              </a:xfrm>
              <a:prstGeom prst="rect">
                <a:avLst/>
              </a:prstGeom>
            </p:spPr>
          </p:pic>
          <p:pic>
            <p:nvPicPr>
              <p:cNvPr id="93" name="Tibesti"/>
              <p:cNvPicPr>
                <a:picLocks noChangeAspect="1"/>
              </p:cNvPicPr>
              <p:nvPr/>
            </p:nvPicPr>
            <p:blipFill>
              <a:blip r:embed="rId7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0" b="98810" l="0" r="100000"/>
                        </a14:imgEffect>
                        <a14:imgEffect>
                          <a14:colorTemperature colorTemp="112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21787" y="2005355"/>
                <a:ext cx="445276" cy="377854"/>
              </a:xfrm>
              <a:prstGeom prst="rect">
                <a:avLst/>
              </a:prstGeom>
            </p:spPr>
          </p:pic>
          <p:pic>
            <p:nvPicPr>
              <p:cNvPr id="94" name="Tibesti"/>
              <p:cNvPicPr>
                <a:picLocks noChangeAspect="1"/>
              </p:cNvPicPr>
              <p:nvPr/>
            </p:nvPicPr>
            <p:blipFill>
              <a:blip r:embed="rId7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0" b="98810" l="0" r="100000"/>
                        </a14:imgEffect>
                        <a14:imgEffect>
                          <a14:colorTemperature colorTemp="112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291049" y="1817996"/>
                <a:ext cx="445276" cy="377854"/>
              </a:xfrm>
              <a:prstGeom prst="rect">
                <a:avLst/>
              </a:prstGeom>
            </p:spPr>
          </p:pic>
          <p:pic>
            <p:nvPicPr>
              <p:cNvPr id="95" name="Tibesti"/>
              <p:cNvPicPr>
                <a:picLocks noChangeAspect="1"/>
              </p:cNvPicPr>
              <p:nvPr/>
            </p:nvPicPr>
            <p:blipFill>
              <a:blip r:embed="rId7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0" b="98810" l="0" r="100000"/>
                        </a14:imgEffect>
                        <a14:imgEffect>
                          <a14:colorTemperature colorTemp="112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29005" y="1916832"/>
                <a:ext cx="445276" cy="377854"/>
              </a:xfrm>
              <a:prstGeom prst="rect">
                <a:avLst/>
              </a:prstGeom>
            </p:spPr>
          </p:pic>
        </p:grpSp>
      </p:grpSp>
      <p:sp>
        <p:nvSpPr>
          <p:cNvPr id="120" name="Rechteck 119">
            <a:hlinkClick r:id="rId9" action="ppaction://hlinksldjump"/>
            <a:extLst>
              <a:ext uri="{FF2B5EF4-FFF2-40B4-BE49-F238E27FC236}">
                <a16:creationId xmlns:a16="http://schemas.microsoft.com/office/drawing/2014/main" id="{1BE57FF0-8687-0072-D8F9-A0A8BCBC7156}"/>
              </a:ext>
            </a:extLst>
          </p:cNvPr>
          <p:cNvSpPr/>
          <p:nvPr/>
        </p:nvSpPr>
        <p:spPr>
          <a:xfrm>
            <a:off x="6300499" y="6453336"/>
            <a:ext cx="2843501" cy="40466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ysClr val="windowText" lastClr="000000"/>
                </a:solidFill>
              </a:rPr>
              <a:t>Zur LK. Länder in Afrika</a:t>
            </a:r>
          </a:p>
        </p:txBody>
      </p:sp>
      <p:sp>
        <p:nvSpPr>
          <p:cNvPr id="98" name="Textfeld 97"/>
          <p:cNvSpPr txBox="1"/>
          <p:nvPr/>
        </p:nvSpPr>
        <p:spPr>
          <a:xfrm>
            <a:off x="1396878" y="648775"/>
            <a:ext cx="1595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bg2"/>
                </a:solidFill>
              </a:rPr>
              <a:t>Atlas-Gebirge</a:t>
            </a:r>
          </a:p>
        </p:txBody>
      </p:sp>
      <p:sp>
        <p:nvSpPr>
          <p:cNvPr id="99" name="Textfeld 98"/>
          <p:cNvSpPr txBox="1"/>
          <p:nvPr/>
        </p:nvSpPr>
        <p:spPr>
          <a:xfrm>
            <a:off x="1465164" y="1088235"/>
            <a:ext cx="1954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bg2"/>
                </a:solidFill>
              </a:rPr>
              <a:t>Ahaggar-Gebirge</a:t>
            </a:r>
          </a:p>
        </p:txBody>
      </p:sp>
      <p:sp>
        <p:nvSpPr>
          <p:cNvPr id="100" name="Textfeld 99"/>
          <p:cNvSpPr txBox="1"/>
          <p:nvPr/>
        </p:nvSpPr>
        <p:spPr>
          <a:xfrm>
            <a:off x="4216996" y="971436"/>
            <a:ext cx="1753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bg2"/>
                </a:solidFill>
              </a:rPr>
              <a:t>Tibesti-Gebirge</a:t>
            </a:r>
          </a:p>
        </p:txBody>
      </p:sp>
      <p:sp>
        <p:nvSpPr>
          <p:cNvPr id="101" name="Textfeld 100"/>
          <p:cNvSpPr txBox="1"/>
          <p:nvPr/>
        </p:nvSpPr>
        <p:spPr>
          <a:xfrm>
            <a:off x="6232104" y="1006798"/>
            <a:ext cx="1479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>
                <a:solidFill>
                  <a:schemeClr val="bg2"/>
                </a:solidFill>
              </a:rPr>
              <a:t>Etbaigebirge</a:t>
            </a:r>
            <a:endParaRPr lang="de-DE" dirty="0">
              <a:solidFill>
                <a:schemeClr val="bg2"/>
              </a:solidFill>
            </a:endParaRPr>
          </a:p>
        </p:txBody>
      </p:sp>
      <p:sp>
        <p:nvSpPr>
          <p:cNvPr id="103" name="Textfeld 102"/>
          <p:cNvSpPr txBox="1"/>
          <p:nvPr/>
        </p:nvSpPr>
        <p:spPr>
          <a:xfrm>
            <a:off x="835324" y="2676068"/>
            <a:ext cx="2274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bg2"/>
                </a:solidFill>
              </a:rPr>
              <a:t>Oberguineaschwelle</a:t>
            </a:r>
          </a:p>
        </p:txBody>
      </p:sp>
      <p:sp>
        <p:nvSpPr>
          <p:cNvPr id="104" name="Textfeld 103"/>
          <p:cNvSpPr txBox="1"/>
          <p:nvPr/>
        </p:nvSpPr>
        <p:spPr>
          <a:xfrm>
            <a:off x="6928187" y="1845476"/>
            <a:ext cx="115929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bg2"/>
                </a:solidFill>
              </a:rPr>
              <a:t>Hochland</a:t>
            </a:r>
          </a:p>
          <a:p>
            <a:r>
              <a:rPr lang="de-DE" dirty="0">
                <a:solidFill>
                  <a:schemeClr val="bg2"/>
                </a:solidFill>
              </a:rPr>
              <a:t>von</a:t>
            </a:r>
          </a:p>
          <a:p>
            <a:r>
              <a:rPr lang="de-DE" dirty="0">
                <a:solidFill>
                  <a:schemeClr val="bg2"/>
                </a:solidFill>
              </a:rPr>
              <a:t>Äthiopien</a:t>
            </a:r>
          </a:p>
        </p:txBody>
      </p:sp>
      <p:sp>
        <p:nvSpPr>
          <p:cNvPr id="105" name="Textfeld 104"/>
          <p:cNvSpPr txBox="1"/>
          <p:nvPr/>
        </p:nvSpPr>
        <p:spPr>
          <a:xfrm rot="2974212">
            <a:off x="4488937" y="2156980"/>
            <a:ext cx="1710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bg2"/>
                </a:solidFill>
              </a:rPr>
              <a:t>Darfurschwelle</a:t>
            </a:r>
          </a:p>
        </p:txBody>
      </p:sp>
      <p:sp>
        <p:nvSpPr>
          <p:cNvPr id="106" name="Textfeld 105"/>
          <p:cNvSpPr txBox="1"/>
          <p:nvPr/>
        </p:nvSpPr>
        <p:spPr>
          <a:xfrm>
            <a:off x="3158173" y="2404405"/>
            <a:ext cx="18517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>
                <a:solidFill>
                  <a:schemeClr val="bg2"/>
                </a:solidFill>
              </a:rPr>
              <a:t>Asandeschwelle</a:t>
            </a:r>
            <a:endParaRPr lang="de-DE" dirty="0">
              <a:solidFill>
                <a:schemeClr val="bg2"/>
              </a:solidFill>
            </a:endParaRPr>
          </a:p>
        </p:txBody>
      </p:sp>
      <p:sp>
        <p:nvSpPr>
          <p:cNvPr id="107" name="Textfeld 106"/>
          <p:cNvSpPr txBox="1"/>
          <p:nvPr/>
        </p:nvSpPr>
        <p:spPr>
          <a:xfrm>
            <a:off x="3893207" y="3140872"/>
            <a:ext cx="1595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bg2"/>
                </a:solidFill>
              </a:rPr>
              <a:t>Kongobecken</a:t>
            </a:r>
          </a:p>
        </p:txBody>
      </p:sp>
      <p:sp>
        <p:nvSpPr>
          <p:cNvPr id="108" name="Textfeld 107"/>
          <p:cNvSpPr txBox="1"/>
          <p:nvPr/>
        </p:nvSpPr>
        <p:spPr>
          <a:xfrm>
            <a:off x="4547818" y="5179130"/>
            <a:ext cx="1941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bg2"/>
                </a:solidFill>
              </a:rPr>
              <a:t>Kalahari-Becken</a:t>
            </a:r>
          </a:p>
        </p:txBody>
      </p:sp>
      <p:sp>
        <p:nvSpPr>
          <p:cNvPr id="109" name="Textfeld 108"/>
          <p:cNvSpPr txBox="1"/>
          <p:nvPr/>
        </p:nvSpPr>
        <p:spPr>
          <a:xfrm>
            <a:off x="6423868" y="3339005"/>
            <a:ext cx="17748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bg2"/>
                </a:solidFill>
              </a:rPr>
              <a:t>Ostafrikanische</a:t>
            </a:r>
          </a:p>
          <a:p>
            <a:r>
              <a:rPr lang="de-DE" dirty="0">
                <a:solidFill>
                  <a:schemeClr val="bg2"/>
                </a:solidFill>
              </a:rPr>
              <a:t>Schwelle</a:t>
            </a:r>
          </a:p>
        </p:txBody>
      </p:sp>
      <p:sp>
        <p:nvSpPr>
          <p:cNvPr id="110" name="Textfeld 109"/>
          <p:cNvSpPr txBox="1"/>
          <p:nvPr/>
        </p:nvSpPr>
        <p:spPr>
          <a:xfrm>
            <a:off x="1787019" y="3638169"/>
            <a:ext cx="2441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bg2"/>
                </a:solidFill>
              </a:rPr>
              <a:t>Niederguineaschwelle</a:t>
            </a:r>
          </a:p>
        </p:txBody>
      </p:sp>
      <p:sp>
        <p:nvSpPr>
          <p:cNvPr id="111" name="Textfeld 110"/>
          <p:cNvSpPr txBox="1"/>
          <p:nvPr/>
        </p:nvSpPr>
        <p:spPr>
          <a:xfrm>
            <a:off x="2850851" y="4631541"/>
            <a:ext cx="1710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>
                <a:solidFill>
                  <a:schemeClr val="bg2"/>
                </a:solidFill>
              </a:rPr>
              <a:t>Lundaschwelle</a:t>
            </a:r>
            <a:endParaRPr lang="de-DE" dirty="0">
              <a:solidFill>
                <a:schemeClr val="bg2"/>
              </a:solidFill>
            </a:endParaRPr>
          </a:p>
        </p:txBody>
      </p:sp>
      <p:sp>
        <p:nvSpPr>
          <p:cNvPr id="112" name="Textfeld 111"/>
          <p:cNvSpPr txBox="1"/>
          <p:nvPr/>
        </p:nvSpPr>
        <p:spPr>
          <a:xfrm rot="1892861">
            <a:off x="2937709" y="5826518"/>
            <a:ext cx="24160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bg2"/>
                </a:solidFill>
              </a:rPr>
              <a:t>Südwestafrikanisches</a:t>
            </a:r>
          </a:p>
          <a:p>
            <a:r>
              <a:rPr lang="de-DE" dirty="0">
                <a:solidFill>
                  <a:schemeClr val="bg2"/>
                </a:solidFill>
              </a:rPr>
              <a:t>Hochland</a:t>
            </a:r>
          </a:p>
        </p:txBody>
      </p:sp>
      <p:sp>
        <p:nvSpPr>
          <p:cNvPr id="113" name="Textfeld 112"/>
          <p:cNvSpPr txBox="1"/>
          <p:nvPr/>
        </p:nvSpPr>
        <p:spPr>
          <a:xfrm>
            <a:off x="5718372" y="5923145"/>
            <a:ext cx="16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>
                <a:solidFill>
                  <a:schemeClr val="bg2"/>
                </a:solidFill>
              </a:rPr>
              <a:t>Drakensberge</a:t>
            </a:r>
            <a:endParaRPr lang="de-DE" dirty="0">
              <a:solidFill>
                <a:schemeClr val="bg2"/>
              </a:solidFill>
            </a:endParaRPr>
          </a:p>
        </p:txBody>
      </p:sp>
      <p:sp>
        <p:nvSpPr>
          <p:cNvPr id="114" name="Textfeld 113"/>
          <p:cNvSpPr txBox="1"/>
          <p:nvPr/>
        </p:nvSpPr>
        <p:spPr>
          <a:xfrm rot="18784792">
            <a:off x="4441236" y="3339626"/>
            <a:ext cx="21339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bg2"/>
                </a:solidFill>
              </a:rPr>
              <a:t>Zentralafrikanische</a:t>
            </a:r>
          </a:p>
          <a:p>
            <a:r>
              <a:rPr lang="de-DE" dirty="0">
                <a:solidFill>
                  <a:schemeClr val="bg2"/>
                </a:solidFill>
              </a:rPr>
              <a:t>Schwelle</a:t>
            </a:r>
          </a:p>
        </p:txBody>
      </p:sp>
      <p:pic>
        <p:nvPicPr>
          <p:cNvPr id="115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69535">
            <a:off x="2119626" y="1688912"/>
            <a:ext cx="1617765" cy="583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6" name="Picture 3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89516">
            <a:off x="5490071" y="1681074"/>
            <a:ext cx="670745" cy="723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7" name="Textfeld 96"/>
          <p:cNvSpPr txBox="1"/>
          <p:nvPr/>
        </p:nvSpPr>
        <p:spPr>
          <a:xfrm>
            <a:off x="1187624" y="1760085"/>
            <a:ext cx="1479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bg2"/>
                </a:solidFill>
              </a:rPr>
              <a:t>Nigerbecken</a:t>
            </a:r>
          </a:p>
        </p:txBody>
      </p:sp>
      <p:sp>
        <p:nvSpPr>
          <p:cNvPr id="117" name="Textfeld 116"/>
          <p:cNvSpPr txBox="1"/>
          <p:nvPr/>
        </p:nvSpPr>
        <p:spPr>
          <a:xfrm>
            <a:off x="5212929" y="1672456"/>
            <a:ext cx="1300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bg2"/>
                </a:solidFill>
              </a:rPr>
              <a:t>Nil-Becken</a:t>
            </a:r>
          </a:p>
        </p:txBody>
      </p:sp>
      <p:sp>
        <p:nvSpPr>
          <p:cNvPr id="102" name="Textfeld 101"/>
          <p:cNvSpPr txBox="1"/>
          <p:nvPr/>
        </p:nvSpPr>
        <p:spPr>
          <a:xfrm>
            <a:off x="3043198" y="1845476"/>
            <a:ext cx="1659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bg2"/>
                </a:solidFill>
              </a:rPr>
              <a:t>Tschadbecken</a:t>
            </a:r>
          </a:p>
        </p:txBody>
      </p:sp>
      <p:sp>
        <p:nvSpPr>
          <p:cNvPr id="118" name="Rechteck 117">
            <a:extLst>
              <a:ext uri="{FF2B5EF4-FFF2-40B4-BE49-F238E27FC236}">
                <a16:creationId xmlns:a16="http://schemas.microsoft.com/office/drawing/2014/main" id="{90DF9EF1-B208-2739-5373-60C19523E99B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5400" dirty="0">
                <a:solidFill>
                  <a:sysClr val="windowText" lastClr="000000"/>
                </a:solidFill>
              </a:rPr>
              <a:t>Alle Gebirge im Überblick!</a:t>
            </a:r>
          </a:p>
          <a:p>
            <a:pPr algn="ctr"/>
            <a:endParaRPr lang="de-DE" sz="6000" dirty="0">
              <a:solidFill>
                <a:sysClr val="windowText" lastClr="000000"/>
              </a:solidFill>
            </a:endParaRPr>
          </a:p>
        </p:txBody>
      </p:sp>
      <p:sp>
        <p:nvSpPr>
          <p:cNvPr id="119" name="Rechteck 118">
            <a:extLst>
              <a:ext uri="{FF2B5EF4-FFF2-40B4-BE49-F238E27FC236}">
                <a16:creationId xmlns:a16="http://schemas.microsoft.com/office/drawing/2014/main" id="{B3ED5E52-CFF5-079C-6EAE-F026692ACA01}"/>
              </a:ext>
            </a:extLst>
          </p:cNvPr>
          <p:cNvSpPr/>
          <p:nvPr/>
        </p:nvSpPr>
        <p:spPr>
          <a:xfrm>
            <a:off x="6156176" y="4869160"/>
            <a:ext cx="2592288" cy="792088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>
                <a:solidFill>
                  <a:sysClr val="windowText" lastClr="000000"/>
                </a:solidFill>
              </a:rPr>
              <a:t>Klicke hier</a:t>
            </a:r>
          </a:p>
        </p:txBody>
      </p:sp>
    </p:spTree>
    <p:extLst>
      <p:ext uri="{BB962C8B-B14F-4D97-AF65-F5344CB8AC3E}">
        <p14:creationId xmlns:p14="http://schemas.microsoft.com/office/powerpoint/2010/main" val="354665572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9"/>
                  </p:tgtEl>
                </p:cond>
              </p:nextCondLst>
            </p:seq>
          </p:childTnLst>
        </p:cTn>
      </p:par>
    </p:tnLst>
    <p:bldLst>
      <p:bldP spid="118" grpId="0" animBg="1"/>
      <p:bldP spid="1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ement/>
                    </a14:imgEffect>
                    <a14:imgEffect>
                      <a14:colorTemperature colorTemp="9000"/>
                    </a14:imgEffect>
                  </a14:imgLayer>
                </a14:imgProps>
              </a:ext>
            </a:extLst>
          </a:blip>
          <a:tile tx="0" ty="0" sx="60000" sy="6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7" name="Grafik 24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95644" cy="6858000"/>
          </a:xfrm>
          <a:prstGeom prst="rect">
            <a:avLst/>
          </a:prstGeom>
        </p:spPr>
      </p:pic>
      <p:pic>
        <p:nvPicPr>
          <p:cNvPr id="3" name="D.R. Kongo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63" t="42991" r="28196" b="28224"/>
          <a:stretch/>
        </p:blipFill>
        <p:spPr>
          <a:xfrm>
            <a:off x="3273038" y="2948298"/>
            <a:ext cx="1965533" cy="1974079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4" name="Mauretanien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19" t="11713" r="73293" b="68100"/>
          <a:stretch/>
        </p:blipFill>
        <p:spPr>
          <a:xfrm>
            <a:off x="658026" y="803304"/>
            <a:ext cx="1290415" cy="1384419"/>
          </a:xfrm>
          <a:prstGeom prst="rect">
            <a:avLst/>
          </a:prstGeom>
        </p:spPr>
      </p:pic>
      <p:sp>
        <p:nvSpPr>
          <p:cNvPr id="5" name="Stern A1"/>
          <p:cNvSpPr/>
          <p:nvPr/>
        </p:nvSpPr>
        <p:spPr>
          <a:xfrm>
            <a:off x="7308000" y="328339"/>
            <a:ext cx="324000" cy="324000"/>
          </a:xfrm>
          <a:prstGeom prst="star12">
            <a:avLst/>
          </a:prstGeom>
          <a:solidFill>
            <a:schemeClr val="bg1"/>
          </a:solidFill>
          <a:ln w="127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rgbClr val="FF0000"/>
                </a:solidFill>
              </a:rPr>
              <a:t>A</a:t>
            </a:r>
          </a:p>
        </p:txBody>
      </p:sp>
      <p:grpSp>
        <p:nvGrpSpPr>
          <p:cNvPr id="12" name="Häckchen A1"/>
          <p:cNvGrpSpPr/>
          <p:nvPr/>
        </p:nvGrpSpPr>
        <p:grpSpPr>
          <a:xfrm>
            <a:off x="7668000" y="377027"/>
            <a:ext cx="216486" cy="190624"/>
            <a:chOff x="7795223" y="1124744"/>
            <a:chExt cx="216486" cy="190624"/>
          </a:xfrm>
        </p:grpSpPr>
        <p:sp>
          <p:nvSpPr>
            <p:cNvPr id="10" name="Diagonaler Streifen 9"/>
            <p:cNvSpPr/>
            <p:nvPr/>
          </p:nvSpPr>
          <p:spPr>
            <a:xfrm rot="21004691">
              <a:off x="7836240" y="1124744"/>
              <a:ext cx="175469" cy="176815"/>
            </a:xfrm>
            <a:prstGeom prst="diagStripe">
              <a:avLst>
                <a:gd name="adj" fmla="val 91408"/>
              </a:avLst>
            </a:prstGeom>
            <a:solidFill>
              <a:srgbClr val="FF0000"/>
            </a:solidFill>
            <a:ln w="15875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de-DE" kern="0">
                <a:solidFill>
                  <a:sysClr val="windowText" lastClr="000000"/>
                </a:solidFill>
                <a:latin typeface="Trebuchet MS"/>
              </a:endParaRPr>
            </a:p>
          </p:txBody>
        </p:sp>
        <p:sp>
          <p:nvSpPr>
            <p:cNvPr id="11" name="Diagonaler Streifen 10"/>
            <p:cNvSpPr/>
            <p:nvPr/>
          </p:nvSpPr>
          <p:spPr>
            <a:xfrm rot="5400000">
              <a:off x="7767937" y="1232746"/>
              <a:ext cx="109908" cy="55335"/>
            </a:xfrm>
            <a:prstGeom prst="diagStripe">
              <a:avLst>
                <a:gd name="adj" fmla="val 81790"/>
              </a:avLst>
            </a:prstGeom>
            <a:solidFill>
              <a:srgbClr val="FF0000"/>
            </a:solidFill>
            <a:ln w="15875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de-DE" kern="0">
                <a:solidFill>
                  <a:sysClr val="windowText" lastClr="000000"/>
                </a:solidFill>
                <a:latin typeface="Trebuchet MS"/>
              </a:endParaRPr>
            </a:p>
          </p:txBody>
        </p:sp>
      </p:grpSp>
      <p:sp>
        <p:nvSpPr>
          <p:cNvPr id="13" name="Stern B1"/>
          <p:cNvSpPr/>
          <p:nvPr/>
        </p:nvSpPr>
        <p:spPr>
          <a:xfrm>
            <a:off x="8532000" y="3698929"/>
            <a:ext cx="324000" cy="324000"/>
          </a:xfrm>
          <a:prstGeom prst="star12">
            <a:avLst/>
          </a:prstGeom>
          <a:solidFill>
            <a:schemeClr val="bg1"/>
          </a:solidFill>
          <a:ln w="127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rgbClr val="FF0000"/>
                </a:solidFill>
              </a:rPr>
              <a:t>S</a:t>
            </a:r>
          </a:p>
        </p:txBody>
      </p:sp>
      <p:grpSp>
        <p:nvGrpSpPr>
          <p:cNvPr id="14" name="Häckchen B1"/>
          <p:cNvGrpSpPr/>
          <p:nvPr/>
        </p:nvGrpSpPr>
        <p:grpSpPr>
          <a:xfrm>
            <a:off x="8892000" y="3762358"/>
            <a:ext cx="216486" cy="190624"/>
            <a:chOff x="7795223" y="1124744"/>
            <a:chExt cx="216486" cy="190624"/>
          </a:xfrm>
        </p:grpSpPr>
        <p:sp>
          <p:nvSpPr>
            <p:cNvPr id="15" name="Diagonaler Streifen 14"/>
            <p:cNvSpPr/>
            <p:nvPr/>
          </p:nvSpPr>
          <p:spPr>
            <a:xfrm rot="21004691">
              <a:off x="7836240" y="1124744"/>
              <a:ext cx="175469" cy="176815"/>
            </a:xfrm>
            <a:prstGeom prst="diagStripe">
              <a:avLst>
                <a:gd name="adj" fmla="val 91408"/>
              </a:avLst>
            </a:prstGeom>
            <a:solidFill>
              <a:srgbClr val="FF0000"/>
            </a:solidFill>
            <a:ln w="15875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de-DE" kern="0">
                <a:solidFill>
                  <a:sysClr val="windowText" lastClr="000000"/>
                </a:solidFill>
                <a:latin typeface="Trebuchet MS"/>
              </a:endParaRPr>
            </a:p>
          </p:txBody>
        </p:sp>
        <p:sp>
          <p:nvSpPr>
            <p:cNvPr id="16" name="Diagonaler Streifen 15"/>
            <p:cNvSpPr/>
            <p:nvPr/>
          </p:nvSpPr>
          <p:spPr>
            <a:xfrm rot="5400000">
              <a:off x="7767937" y="1232746"/>
              <a:ext cx="109908" cy="55335"/>
            </a:xfrm>
            <a:prstGeom prst="diagStripe">
              <a:avLst>
                <a:gd name="adj" fmla="val 81790"/>
              </a:avLst>
            </a:prstGeom>
            <a:solidFill>
              <a:srgbClr val="FF0000"/>
            </a:solidFill>
            <a:ln w="15875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de-DE" kern="0">
                <a:solidFill>
                  <a:sysClr val="windowText" lastClr="000000"/>
                </a:solidFill>
                <a:latin typeface="Trebuchet MS"/>
              </a:endParaRPr>
            </a:p>
          </p:txBody>
        </p:sp>
      </p:grpSp>
      <p:pic>
        <p:nvPicPr>
          <p:cNvPr id="6" name="Uganda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05" t="45098" r="23693" b="42617"/>
          <a:stretch/>
        </p:blipFill>
        <p:spPr>
          <a:xfrm>
            <a:off x="4939200" y="3088800"/>
            <a:ext cx="627530" cy="842513"/>
          </a:xfrm>
          <a:prstGeom prst="rect">
            <a:avLst/>
          </a:prstGeom>
        </p:spPr>
      </p:pic>
      <p:sp>
        <p:nvSpPr>
          <p:cNvPr id="17" name="Stern A2"/>
          <p:cNvSpPr/>
          <p:nvPr/>
        </p:nvSpPr>
        <p:spPr>
          <a:xfrm>
            <a:off x="7308000" y="675629"/>
            <a:ext cx="324000" cy="314792"/>
          </a:xfrm>
          <a:prstGeom prst="star12">
            <a:avLst/>
          </a:prstGeom>
          <a:solidFill>
            <a:schemeClr val="bg1"/>
          </a:solidFill>
          <a:ln w="127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rgbClr val="FF0000"/>
                </a:solidFill>
              </a:rPr>
              <a:t>B</a:t>
            </a:r>
          </a:p>
        </p:txBody>
      </p:sp>
      <p:grpSp>
        <p:nvGrpSpPr>
          <p:cNvPr id="18" name="Häckchen A2"/>
          <p:cNvGrpSpPr/>
          <p:nvPr/>
        </p:nvGrpSpPr>
        <p:grpSpPr>
          <a:xfrm>
            <a:off x="7668000" y="716836"/>
            <a:ext cx="216486" cy="190624"/>
            <a:chOff x="7795223" y="1124744"/>
            <a:chExt cx="216486" cy="190624"/>
          </a:xfrm>
        </p:grpSpPr>
        <p:sp>
          <p:nvSpPr>
            <p:cNvPr id="19" name="Diagonaler Streifen 18"/>
            <p:cNvSpPr/>
            <p:nvPr/>
          </p:nvSpPr>
          <p:spPr>
            <a:xfrm rot="21004691">
              <a:off x="7836240" y="1124744"/>
              <a:ext cx="175469" cy="176815"/>
            </a:xfrm>
            <a:prstGeom prst="diagStripe">
              <a:avLst>
                <a:gd name="adj" fmla="val 91408"/>
              </a:avLst>
            </a:prstGeom>
            <a:solidFill>
              <a:srgbClr val="FF0000"/>
            </a:solidFill>
            <a:ln w="15875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de-DE" kern="0">
                <a:solidFill>
                  <a:sysClr val="windowText" lastClr="000000"/>
                </a:solidFill>
                <a:latin typeface="Trebuchet MS"/>
              </a:endParaRPr>
            </a:p>
          </p:txBody>
        </p:sp>
        <p:sp>
          <p:nvSpPr>
            <p:cNvPr id="20" name="Diagonaler Streifen 19"/>
            <p:cNvSpPr/>
            <p:nvPr/>
          </p:nvSpPr>
          <p:spPr>
            <a:xfrm rot="5400000">
              <a:off x="7767937" y="1232746"/>
              <a:ext cx="109908" cy="55335"/>
            </a:xfrm>
            <a:prstGeom prst="diagStripe">
              <a:avLst>
                <a:gd name="adj" fmla="val 81790"/>
              </a:avLst>
            </a:prstGeom>
            <a:solidFill>
              <a:srgbClr val="FF0000"/>
            </a:solidFill>
            <a:ln w="15875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de-DE" kern="0">
                <a:solidFill>
                  <a:sysClr val="windowText" lastClr="000000"/>
                </a:solidFill>
                <a:latin typeface="Trebuchet MS"/>
              </a:endParaRPr>
            </a:p>
          </p:txBody>
        </p:sp>
      </p:grpSp>
      <p:pic>
        <p:nvPicPr>
          <p:cNvPr id="7" name="Lesotho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16" t="89804" r="31997" b="4183"/>
          <a:stretch/>
        </p:blipFill>
        <p:spPr>
          <a:xfrm>
            <a:off x="4510800" y="6156000"/>
            <a:ext cx="451412" cy="412377"/>
          </a:xfrm>
          <a:prstGeom prst="rect">
            <a:avLst/>
          </a:prstGeom>
        </p:spPr>
      </p:pic>
      <p:sp>
        <p:nvSpPr>
          <p:cNvPr id="21" name="Stern B2"/>
          <p:cNvSpPr/>
          <p:nvPr/>
        </p:nvSpPr>
        <p:spPr>
          <a:xfrm>
            <a:off x="8532000" y="4032772"/>
            <a:ext cx="324000" cy="324000"/>
          </a:xfrm>
          <a:prstGeom prst="star12">
            <a:avLst/>
          </a:prstGeom>
          <a:solidFill>
            <a:schemeClr val="bg1"/>
          </a:solidFill>
          <a:ln w="127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rgbClr val="FF0000"/>
                </a:solidFill>
              </a:rPr>
              <a:t>T</a:t>
            </a:r>
          </a:p>
        </p:txBody>
      </p:sp>
      <p:grpSp>
        <p:nvGrpSpPr>
          <p:cNvPr id="22" name="Häckchen B2"/>
          <p:cNvGrpSpPr/>
          <p:nvPr/>
        </p:nvGrpSpPr>
        <p:grpSpPr>
          <a:xfrm>
            <a:off x="8892000" y="4098978"/>
            <a:ext cx="216486" cy="190624"/>
            <a:chOff x="7795223" y="1124744"/>
            <a:chExt cx="216486" cy="190624"/>
          </a:xfrm>
        </p:grpSpPr>
        <p:sp>
          <p:nvSpPr>
            <p:cNvPr id="23" name="Diagonaler Streifen 22"/>
            <p:cNvSpPr/>
            <p:nvPr/>
          </p:nvSpPr>
          <p:spPr>
            <a:xfrm rot="21004691">
              <a:off x="7836240" y="1124744"/>
              <a:ext cx="175469" cy="176815"/>
            </a:xfrm>
            <a:prstGeom prst="diagStripe">
              <a:avLst>
                <a:gd name="adj" fmla="val 91408"/>
              </a:avLst>
            </a:prstGeom>
            <a:solidFill>
              <a:srgbClr val="FF0000"/>
            </a:solidFill>
            <a:ln w="15875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de-DE" kern="0">
                <a:solidFill>
                  <a:sysClr val="windowText" lastClr="000000"/>
                </a:solidFill>
                <a:latin typeface="Trebuchet MS"/>
              </a:endParaRPr>
            </a:p>
          </p:txBody>
        </p:sp>
        <p:sp>
          <p:nvSpPr>
            <p:cNvPr id="24" name="Diagonaler Streifen 23"/>
            <p:cNvSpPr/>
            <p:nvPr/>
          </p:nvSpPr>
          <p:spPr>
            <a:xfrm rot="5400000">
              <a:off x="7767937" y="1232746"/>
              <a:ext cx="109908" cy="55335"/>
            </a:xfrm>
            <a:prstGeom prst="diagStripe">
              <a:avLst>
                <a:gd name="adj" fmla="val 81790"/>
              </a:avLst>
            </a:prstGeom>
            <a:solidFill>
              <a:srgbClr val="FF0000"/>
            </a:solidFill>
            <a:ln w="15875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de-DE" kern="0">
                <a:solidFill>
                  <a:sysClr val="windowText" lastClr="000000"/>
                </a:solidFill>
                <a:latin typeface="Trebuchet MS"/>
              </a:endParaRPr>
            </a:p>
          </p:txBody>
        </p:sp>
      </p:grpSp>
      <p:pic>
        <p:nvPicPr>
          <p:cNvPr id="8" name="Benin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90" t="33462" r="63846" b="54960"/>
          <a:stretch/>
        </p:blipFill>
        <p:spPr>
          <a:xfrm>
            <a:off x="2224454" y="2294792"/>
            <a:ext cx="413238" cy="794008"/>
          </a:xfrm>
          <a:prstGeom prst="rect">
            <a:avLst/>
          </a:prstGeom>
        </p:spPr>
      </p:pic>
      <p:sp>
        <p:nvSpPr>
          <p:cNvPr id="25" name="Stern A3"/>
          <p:cNvSpPr/>
          <p:nvPr/>
        </p:nvSpPr>
        <p:spPr>
          <a:xfrm>
            <a:off x="7308000" y="1013711"/>
            <a:ext cx="324000" cy="314792"/>
          </a:xfrm>
          <a:prstGeom prst="star12">
            <a:avLst/>
          </a:prstGeom>
          <a:solidFill>
            <a:schemeClr val="bg1"/>
          </a:solidFill>
          <a:ln w="127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rgbClr val="FF0000"/>
                </a:solidFill>
              </a:rPr>
              <a:t>C</a:t>
            </a:r>
          </a:p>
        </p:txBody>
      </p:sp>
      <p:grpSp>
        <p:nvGrpSpPr>
          <p:cNvPr id="26" name="Häckchen A3"/>
          <p:cNvGrpSpPr/>
          <p:nvPr/>
        </p:nvGrpSpPr>
        <p:grpSpPr>
          <a:xfrm>
            <a:off x="7668000" y="1056645"/>
            <a:ext cx="216486" cy="190624"/>
            <a:chOff x="7795223" y="1124744"/>
            <a:chExt cx="216486" cy="190624"/>
          </a:xfrm>
        </p:grpSpPr>
        <p:sp>
          <p:nvSpPr>
            <p:cNvPr id="27" name="Diagonaler Streifen 26"/>
            <p:cNvSpPr/>
            <p:nvPr/>
          </p:nvSpPr>
          <p:spPr>
            <a:xfrm rot="21004691">
              <a:off x="7836240" y="1124744"/>
              <a:ext cx="175469" cy="176815"/>
            </a:xfrm>
            <a:prstGeom prst="diagStripe">
              <a:avLst>
                <a:gd name="adj" fmla="val 91408"/>
              </a:avLst>
            </a:prstGeom>
            <a:solidFill>
              <a:srgbClr val="FF0000"/>
            </a:solidFill>
            <a:ln w="15875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de-DE" kern="0">
                <a:solidFill>
                  <a:sysClr val="windowText" lastClr="000000"/>
                </a:solidFill>
                <a:latin typeface="Trebuchet MS"/>
              </a:endParaRPr>
            </a:p>
          </p:txBody>
        </p:sp>
        <p:sp>
          <p:nvSpPr>
            <p:cNvPr id="28" name="Diagonaler Streifen 27"/>
            <p:cNvSpPr/>
            <p:nvPr/>
          </p:nvSpPr>
          <p:spPr>
            <a:xfrm rot="5400000">
              <a:off x="7767937" y="1232746"/>
              <a:ext cx="109908" cy="55335"/>
            </a:xfrm>
            <a:prstGeom prst="diagStripe">
              <a:avLst>
                <a:gd name="adj" fmla="val 81790"/>
              </a:avLst>
            </a:prstGeom>
            <a:solidFill>
              <a:srgbClr val="FF0000"/>
            </a:solidFill>
            <a:ln w="15875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de-DE" kern="0">
                <a:solidFill>
                  <a:sysClr val="windowText" lastClr="000000"/>
                </a:solidFill>
                <a:latin typeface="Trebuchet MS"/>
              </a:endParaRPr>
            </a:p>
          </p:txBody>
        </p:sp>
      </p:grpSp>
      <p:pic>
        <p:nvPicPr>
          <p:cNvPr id="9" name="Liberia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59" t="38205" r="78374" b="53718"/>
          <a:stretch/>
        </p:blipFill>
        <p:spPr>
          <a:xfrm>
            <a:off x="1015200" y="2620108"/>
            <a:ext cx="566672" cy="553915"/>
          </a:xfrm>
          <a:prstGeom prst="rect">
            <a:avLst/>
          </a:prstGeom>
        </p:spPr>
      </p:pic>
      <p:sp>
        <p:nvSpPr>
          <p:cNvPr id="29" name="Stern B3"/>
          <p:cNvSpPr/>
          <p:nvPr/>
        </p:nvSpPr>
        <p:spPr>
          <a:xfrm>
            <a:off x="8532000" y="4366615"/>
            <a:ext cx="324000" cy="324000"/>
          </a:xfrm>
          <a:prstGeom prst="star12">
            <a:avLst/>
          </a:prstGeom>
          <a:solidFill>
            <a:schemeClr val="bg1"/>
          </a:solidFill>
          <a:ln w="127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rgbClr val="FF0000"/>
                </a:solidFill>
              </a:rPr>
              <a:t>U</a:t>
            </a:r>
          </a:p>
        </p:txBody>
      </p:sp>
      <p:grpSp>
        <p:nvGrpSpPr>
          <p:cNvPr id="30" name="Häckchen B3"/>
          <p:cNvGrpSpPr/>
          <p:nvPr/>
        </p:nvGrpSpPr>
        <p:grpSpPr>
          <a:xfrm>
            <a:off x="8892000" y="4435598"/>
            <a:ext cx="216486" cy="190624"/>
            <a:chOff x="7795223" y="1124744"/>
            <a:chExt cx="216486" cy="190624"/>
          </a:xfrm>
        </p:grpSpPr>
        <p:sp>
          <p:nvSpPr>
            <p:cNvPr id="31" name="Diagonaler Streifen 30"/>
            <p:cNvSpPr/>
            <p:nvPr/>
          </p:nvSpPr>
          <p:spPr>
            <a:xfrm rot="21004691">
              <a:off x="7836240" y="1124744"/>
              <a:ext cx="175469" cy="176815"/>
            </a:xfrm>
            <a:prstGeom prst="diagStripe">
              <a:avLst>
                <a:gd name="adj" fmla="val 91408"/>
              </a:avLst>
            </a:prstGeom>
            <a:solidFill>
              <a:srgbClr val="FF0000"/>
            </a:solidFill>
            <a:ln w="15875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de-DE" kern="0">
                <a:solidFill>
                  <a:sysClr val="windowText" lastClr="000000"/>
                </a:solidFill>
                <a:latin typeface="Trebuchet MS"/>
              </a:endParaRPr>
            </a:p>
          </p:txBody>
        </p:sp>
        <p:sp>
          <p:nvSpPr>
            <p:cNvPr id="32" name="Diagonaler Streifen 31"/>
            <p:cNvSpPr/>
            <p:nvPr/>
          </p:nvSpPr>
          <p:spPr>
            <a:xfrm rot="5400000">
              <a:off x="7767937" y="1232746"/>
              <a:ext cx="109908" cy="55335"/>
            </a:xfrm>
            <a:prstGeom prst="diagStripe">
              <a:avLst>
                <a:gd name="adj" fmla="val 81790"/>
              </a:avLst>
            </a:prstGeom>
            <a:solidFill>
              <a:srgbClr val="FF0000"/>
            </a:solidFill>
            <a:ln w="15875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de-DE" kern="0">
                <a:solidFill>
                  <a:sysClr val="windowText" lastClr="000000"/>
                </a:solidFill>
                <a:latin typeface="Trebuchet MS"/>
              </a:endParaRPr>
            </a:p>
          </p:txBody>
        </p:sp>
      </p:grpSp>
      <p:pic>
        <p:nvPicPr>
          <p:cNvPr id="33" name="Eritrea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80" t="23989" r="14194" b="63846"/>
          <a:stretch/>
        </p:blipFill>
        <p:spPr>
          <a:xfrm>
            <a:off x="5477608" y="1645198"/>
            <a:ext cx="782515" cy="834233"/>
          </a:xfrm>
          <a:prstGeom prst="rect">
            <a:avLst/>
          </a:prstGeom>
        </p:spPr>
      </p:pic>
      <p:sp>
        <p:nvSpPr>
          <p:cNvPr id="34" name="Stern A4"/>
          <p:cNvSpPr/>
          <p:nvPr/>
        </p:nvSpPr>
        <p:spPr>
          <a:xfrm>
            <a:off x="7308000" y="1351793"/>
            <a:ext cx="324000" cy="314792"/>
          </a:xfrm>
          <a:prstGeom prst="star12">
            <a:avLst/>
          </a:prstGeom>
          <a:solidFill>
            <a:schemeClr val="bg1"/>
          </a:solidFill>
          <a:ln w="127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rgbClr val="FF0000"/>
                </a:solidFill>
              </a:rPr>
              <a:t>D</a:t>
            </a:r>
          </a:p>
        </p:txBody>
      </p:sp>
      <p:grpSp>
        <p:nvGrpSpPr>
          <p:cNvPr id="35" name="Häckchen A4"/>
          <p:cNvGrpSpPr/>
          <p:nvPr/>
        </p:nvGrpSpPr>
        <p:grpSpPr>
          <a:xfrm>
            <a:off x="7668000" y="1396454"/>
            <a:ext cx="216486" cy="190624"/>
            <a:chOff x="7795223" y="1124744"/>
            <a:chExt cx="216486" cy="190624"/>
          </a:xfrm>
        </p:grpSpPr>
        <p:sp>
          <p:nvSpPr>
            <p:cNvPr id="36" name="Diagonaler Streifen 35"/>
            <p:cNvSpPr/>
            <p:nvPr/>
          </p:nvSpPr>
          <p:spPr>
            <a:xfrm rot="21004691">
              <a:off x="7836240" y="1124744"/>
              <a:ext cx="175469" cy="176815"/>
            </a:xfrm>
            <a:prstGeom prst="diagStripe">
              <a:avLst>
                <a:gd name="adj" fmla="val 91408"/>
              </a:avLst>
            </a:prstGeom>
            <a:solidFill>
              <a:srgbClr val="FF0000"/>
            </a:solidFill>
            <a:ln w="15875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de-DE" kern="0">
                <a:solidFill>
                  <a:sysClr val="windowText" lastClr="000000"/>
                </a:solidFill>
                <a:latin typeface="Trebuchet MS"/>
              </a:endParaRPr>
            </a:p>
          </p:txBody>
        </p:sp>
        <p:sp>
          <p:nvSpPr>
            <p:cNvPr id="37" name="Diagonaler Streifen 36"/>
            <p:cNvSpPr/>
            <p:nvPr/>
          </p:nvSpPr>
          <p:spPr>
            <a:xfrm rot="5400000">
              <a:off x="7767937" y="1232746"/>
              <a:ext cx="109908" cy="55335"/>
            </a:xfrm>
            <a:prstGeom prst="diagStripe">
              <a:avLst>
                <a:gd name="adj" fmla="val 81790"/>
              </a:avLst>
            </a:prstGeom>
            <a:solidFill>
              <a:srgbClr val="FF0000"/>
            </a:solidFill>
            <a:ln w="15875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de-DE" kern="0">
                <a:solidFill>
                  <a:sysClr val="windowText" lastClr="000000"/>
                </a:solidFill>
                <a:latin typeface="Trebuchet MS"/>
              </a:endParaRPr>
            </a:p>
          </p:txBody>
        </p:sp>
      </p:grpSp>
      <p:pic>
        <p:nvPicPr>
          <p:cNvPr id="38" name="Ruanda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42" t="52436" r="28196" b="41025"/>
          <a:stretch/>
        </p:blipFill>
        <p:spPr>
          <a:xfrm>
            <a:off x="4818184" y="3596054"/>
            <a:ext cx="420387" cy="448408"/>
          </a:xfrm>
          <a:prstGeom prst="rect">
            <a:avLst/>
          </a:prstGeom>
        </p:spPr>
      </p:pic>
      <p:sp>
        <p:nvSpPr>
          <p:cNvPr id="39" name="Stern B4"/>
          <p:cNvSpPr/>
          <p:nvPr/>
        </p:nvSpPr>
        <p:spPr>
          <a:xfrm>
            <a:off x="8532000" y="4700458"/>
            <a:ext cx="324000" cy="324000"/>
          </a:xfrm>
          <a:prstGeom prst="star12">
            <a:avLst/>
          </a:prstGeom>
          <a:solidFill>
            <a:schemeClr val="bg1"/>
          </a:solidFill>
          <a:ln w="127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rgbClr val="FF0000"/>
                </a:solidFill>
              </a:rPr>
              <a:t>V</a:t>
            </a:r>
          </a:p>
        </p:txBody>
      </p:sp>
      <p:grpSp>
        <p:nvGrpSpPr>
          <p:cNvPr id="40" name="Häckchen B4"/>
          <p:cNvGrpSpPr/>
          <p:nvPr/>
        </p:nvGrpSpPr>
        <p:grpSpPr>
          <a:xfrm>
            <a:off x="8892000" y="4772218"/>
            <a:ext cx="216486" cy="190624"/>
            <a:chOff x="7795223" y="1124744"/>
            <a:chExt cx="216486" cy="190624"/>
          </a:xfrm>
        </p:grpSpPr>
        <p:sp>
          <p:nvSpPr>
            <p:cNvPr id="41" name="Diagonaler Streifen 40"/>
            <p:cNvSpPr/>
            <p:nvPr/>
          </p:nvSpPr>
          <p:spPr>
            <a:xfrm rot="21004691">
              <a:off x="7836240" y="1124744"/>
              <a:ext cx="175469" cy="176815"/>
            </a:xfrm>
            <a:prstGeom prst="diagStripe">
              <a:avLst>
                <a:gd name="adj" fmla="val 91408"/>
              </a:avLst>
            </a:prstGeom>
            <a:solidFill>
              <a:srgbClr val="FF0000"/>
            </a:solidFill>
            <a:ln w="15875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de-DE" kern="0">
                <a:solidFill>
                  <a:sysClr val="windowText" lastClr="000000"/>
                </a:solidFill>
                <a:latin typeface="Trebuchet MS"/>
              </a:endParaRPr>
            </a:p>
          </p:txBody>
        </p:sp>
        <p:sp>
          <p:nvSpPr>
            <p:cNvPr id="42" name="Diagonaler Streifen 41"/>
            <p:cNvSpPr/>
            <p:nvPr/>
          </p:nvSpPr>
          <p:spPr>
            <a:xfrm rot="5400000">
              <a:off x="7767937" y="1232746"/>
              <a:ext cx="109908" cy="55335"/>
            </a:xfrm>
            <a:prstGeom prst="diagStripe">
              <a:avLst>
                <a:gd name="adj" fmla="val 81790"/>
              </a:avLst>
            </a:prstGeom>
            <a:solidFill>
              <a:srgbClr val="FF0000"/>
            </a:solidFill>
            <a:ln w="15875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de-DE" kern="0">
                <a:solidFill>
                  <a:sysClr val="windowText" lastClr="000000"/>
                </a:solidFill>
                <a:latin typeface="Trebuchet MS"/>
              </a:endParaRPr>
            </a:p>
          </p:txBody>
        </p:sp>
      </p:grpSp>
      <p:pic>
        <p:nvPicPr>
          <p:cNvPr id="43" name="Botswana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47" t="75000" r="31984" b="10236"/>
          <a:stretch/>
        </p:blipFill>
        <p:spPr>
          <a:xfrm>
            <a:off x="3877408" y="5143500"/>
            <a:ext cx="1084804" cy="1012500"/>
          </a:xfrm>
          <a:prstGeom prst="rect">
            <a:avLst/>
          </a:prstGeom>
        </p:spPr>
      </p:pic>
      <p:sp>
        <p:nvSpPr>
          <p:cNvPr id="44" name="Stern A5"/>
          <p:cNvSpPr/>
          <p:nvPr/>
        </p:nvSpPr>
        <p:spPr>
          <a:xfrm>
            <a:off x="7308000" y="1689875"/>
            <a:ext cx="324000" cy="314792"/>
          </a:xfrm>
          <a:prstGeom prst="star12">
            <a:avLst/>
          </a:prstGeom>
          <a:solidFill>
            <a:schemeClr val="bg1"/>
          </a:solidFill>
          <a:ln w="127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rgbClr val="FF0000"/>
                </a:solidFill>
              </a:rPr>
              <a:t>E</a:t>
            </a:r>
          </a:p>
        </p:txBody>
      </p:sp>
      <p:grpSp>
        <p:nvGrpSpPr>
          <p:cNvPr id="45" name="Häckchen A5"/>
          <p:cNvGrpSpPr/>
          <p:nvPr/>
        </p:nvGrpSpPr>
        <p:grpSpPr>
          <a:xfrm>
            <a:off x="7668000" y="1736263"/>
            <a:ext cx="216486" cy="190624"/>
            <a:chOff x="7795223" y="1124744"/>
            <a:chExt cx="216486" cy="190624"/>
          </a:xfrm>
        </p:grpSpPr>
        <p:sp>
          <p:nvSpPr>
            <p:cNvPr id="46" name="Diagonaler Streifen 45"/>
            <p:cNvSpPr/>
            <p:nvPr/>
          </p:nvSpPr>
          <p:spPr>
            <a:xfrm rot="21004691">
              <a:off x="7836240" y="1124744"/>
              <a:ext cx="175469" cy="176815"/>
            </a:xfrm>
            <a:prstGeom prst="diagStripe">
              <a:avLst>
                <a:gd name="adj" fmla="val 91408"/>
              </a:avLst>
            </a:prstGeom>
            <a:solidFill>
              <a:srgbClr val="FF0000"/>
            </a:solidFill>
            <a:ln w="15875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de-DE" kern="0">
                <a:solidFill>
                  <a:sysClr val="windowText" lastClr="000000"/>
                </a:solidFill>
                <a:latin typeface="Trebuchet MS"/>
              </a:endParaRPr>
            </a:p>
          </p:txBody>
        </p:sp>
        <p:sp>
          <p:nvSpPr>
            <p:cNvPr id="47" name="Diagonaler Streifen 46"/>
            <p:cNvSpPr/>
            <p:nvPr/>
          </p:nvSpPr>
          <p:spPr>
            <a:xfrm rot="5400000">
              <a:off x="7767937" y="1232746"/>
              <a:ext cx="109908" cy="55335"/>
            </a:xfrm>
            <a:prstGeom prst="diagStripe">
              <a:avLst>
                <a:gd name="adj" fmla="val 81790"/>
              </a:avLst>
            </a:prstGeom>
            <a:solidFill>
              <a:srgbClr val="FF0000"/>
            </a:solidFill>
            <a:ln w="15875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de-DE" kern="0">
                <a:solidFill>
                  <a:sysClr val="windowText" lastClr="000000"/>
                </a:solidFill>
                <a:latin typeface="Trebuchet MS"/>
              </a:endParaRPr>
            </a:p>
          </p:txBody>
        </p:sp>
      </p:grpSp>
      <p:pic>
        <p:nvPicPr>
          <p:cNvPr id="48" name="Burkina Faso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83" t="30072" r="65773" b="59743"/>
          <a:stretch/>
        </p:blipFill>
        <p:spPr>
          <a:xfrm>
            <a:off x="1581872" y="2062314"/>
            <a:ext cx="915143" cy="698471"/>
          </a:xfrm>
          <a:prstGeom prst="rect">
            <a:avLst/>
          </a:prstGeom>
        </p:spPr>
      </p:pic>
      <p:sp>
        <p:nvSpPr>
          <p:cNvPr id="49" name="Stern B5"/>
          <p:cNvSpPr/>
          <p:nvPr/>
        </p:nvSpPr>
        <p:spPr>
          <a:xfrm>
            <a:off x="8532000" y="5034301"/>
            <a:ext cx="324000" cy="324000"/>
          </a:xfrm>
          <a:prstGeom prst="star12">
            <a:avLst/>
          </a:prstGeom>
          <a:solidFill>
            <a:schemeClr val="bg1"/>
          </a:solidFill>
          <a:ln w="127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rgbClr val="FF0000"/>
                </a:solidFill>
              </a:rPr>
              <a:t>W</a:t>
            </a:r>
          </a:p>
        </p:txBody>
      </p:sp>
      <p:grpSp>
        <p:nvGrpSpPr>
          <p:cNvPr id="50" name="Häckchen B5"/>
          <p:cNvGrpSpPr/>
          <p:nvPr/>
        </p:nvGrpSpPr>
        <p:grpSpPr>
          <a:xfrm>
            <a:off x="8892000" y="5108838"/>
            <a:ext cx="216486" cy="190624"/>
            <a:chOff x="7795223" y="1124744"/>
            <a:chExt cx="216486" cy="190624"/>
          </a:xfrm>
        </p:grpSpPr>
        <p:sp>
          <p:nvSpPr>
            <p:cNvPr id="51" name="Diagonaler Streifen 50"/>
            <p:cNvSpPr/>
            <p:nvPr/>
          </p:nvSpPr>
          <p:spPr>
            <a:xfrm rot="21004691">
              <a:off x="7836240" y="1124744"/>
              <a:ext cx="175469" cy="176815"/>
            </a:xfrm>
            <a:prstGeom prst="diagStripe">
              <a:avLst>
                <a:gd name="adj" fmla="val 91408"/>
              </a:avLst>
            </a:prstGeom>
            <a:solidFill>
              <a:srgbClr val="FF0000"/>
            </a:solidFill>
            <a:ln w="15875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de-DE" kern="0">
                <a:solidFill>
                  <a:sysClr val="windowText" lastClr="000000"/>
                </a:solidFill>
                <a:latin typeface="Trebuchet MS"/>
              </a:endParaRPr>
            </a:p>
          </p:txBody>
        </p:sp>
        <p:sp>
          <p:nvSpPr>
            <p:cNvPr id="52" name="Diagonaler Streifen 51"/>
            <p:cNvSpPr/>
            <p:nvPr/>
          </p:nvSpPr>
          <p:spPr>
            <a:xfrm rot="5400000">
              <a:off x="7767937" y="1232746"/>
              <a:ext cx="109908" cy="55335"/>
            </a:xfrm>
            <a:prstGeom prst="diagStripe">
              <a:avLst>
                <a:gd name="adj" fmla="val 81790"/>
              </a:avLst>
            </a:prstGeom>
            <a:solidFill>
              <a:srgbClr val="FF0000"/>
            </a:solidFill>
            <a:ln w="15875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de-DE" kern="0">
                <a:solidFill>
                  <a:sysClr val="windowText" lastClr="000000"/>
                </a:solidFill>
                <a:latin typeface="Trebuchet MS"/>
              </a:endParaRPr>
            </a:p>
          </p:txBody>
        </p:sp>
      </p:grpSp>
      <p:pic>
        <p:nvPicPr>
          <p:cNvPr id="54" name="Libyen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37" t="5833" r="37332" b="74520"/>
          <a:stretch/>
        </p:blipFill>
        <p:spPr>
          <a:xfrm>
            <a:off x="3015762" y="400017"/>
            <a:ext cx="1556238" cy="1347400"/>
          </a:xfrm>
          <a:prstGeom prst="rect">
            <a:avLst/>
          </a:prstGeom>
        </p:spPr>
      </p:pic>
      <p:sp>
        <p:nvSpPr>
          <p:cNvPr id="55" name="Stern A6"/>
          <p:cNvSpPr/>
          <p:nvPr/>
        </p:nvSpPr>
        <p:spPr>
          <a:xfrm>
            <a:off x="7308000" y="2027957"/>
            <a:ext cx="324000" cy="314792"/>
          </a:xfrm>
          <a:prstGeom prst="star12">
            <a:avLst/>
          </a:prstGeom>
          <a:solidFill>
            <a:schemeClr val="bg1"/>
          </a:solidFill>
          <a:ln w="127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rgbClr val="FF0000"/>
                </a:solidFill>
              </a:rPr>
              <a:t>F</a:t>
            </a:r>
          </a:p>
        </p:txBody>
      </p:sp>
      <p:grpSp>
        <p:nvGrpSpPr>
          <p:cNvPr id="56" name="Häckchen A6"/>
          <p:cNvGrpSpPr/>
          <p:nvPr/>
        </p:nvGrpSpPr>
        <p:grpSpPr>
          <a:xfrm>
            <a:off x="7668000" y="2076072"/>
            <a:ext cx="216486" cy="190624"/>
            <a:chOff x="7795223" y="1124744"/>
            <a:chExt cx="216486" cy="190624"/>
          </a:xfrm>
        </p:grpSpPr>
        <p:sp>
          <p:nvSpPr>
            <p:cNvPr id="57" name="Diagonaler Streifen 56"/>
            <p:cNvSpPr/>
            <p:nvPr/>
          </p:nvSpPr>
          <p:spPr>
            <a:xfrm rot="21004691">
              <a:off x="7836240" y="1124744"/>
              <a:ext cx="175469" cy="176815"/>
            </a:xfrm>
            <a:prstGeom prst="diagStripe">
              <a:avLst>
                <a:gd name="adj" fmla="val 91408"/>
              </a:avLst>
            </a:prstGeom>
            <a:solidFill>
              <a:srgbClr val="FF0000"/>
            </a:solidFill>
            <a:ln w="15875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de-DE" kern="0">
                <a:solidFill>
                  <a:sysClr val="windowText" lastClr="000000"/>
                </a:solidFill>
                <a:latin typeface="Trebuchet MS"/>
              </a:endParaRPr>
            </a:p>
          </p:txBody>
        </p:sp>
        <p:sp>
          <p:nvSpPr>
            <p:cNvPr id="58" name="Diagonaler Streifen 57"/>
            <p:cNvSpPr/>
            <p:nvPr/>
          </p:nvSpPr>
          <p:spPr>
            <a:xfrm rot="5400000">
              <a:off x="7767937" y="1232746"/>
              <a:ext cx="109908" cy="55335"/>
            </a:xfrm>
            <a:prstGeom prst="diagStripe">
              <a:avLst>
                <a:gd name="adj" fmla="val 81790"/>
              </a:avLst>
            </a:prstGeom>
            <a:solidFill>
              <a:srgbClr val="FF0000"/>
            </a:solidFill>
            <a:ln w="15875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de-DE" kern="0">
                <a:solidFill>
                  <a:sysClr val="windowText" lastClr="000000"/>
                </a:solidFill>
                <a:latin typeface="Trebuchet MS"/>
              </a:endParaRPr>
            </a:p>
          </p:txBody>
        </p:sp>
      </p:grpSp>
      <p:pic>
        <p:nvPicPr>
          <p:cNvPr id="59" name="Niger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46" t="17435" r="47998" b="63084"/>
          <a:stretch/>
        </p:blipFill>
        <p:spPr>
          <a:xfrm>
            <a:off x="2162908" y="1195656"/>
            <a:ext cx="1630973" cy="1336051"/>
          </a:xfrm>
          <a:prstGeom prst="rect">
            <a:avLst/>
          </a:prstGeom>
        </p:spPr>
      </p:pic>
      <p:sp>
        <p:nvSpPr>
          <p:cNvPr id="60" name="Stern B6"/>
          <p:cNvSpPr/>
          <p:nvPr/>
        </p:nvSpPr>
        <p:spPr>
          <a:xfrm>
            <a:off x="8532000" y="5368144"/>
            <a:ext cx="324000" cy="324000"/>
          </a:xfrm>
          <a:prstGeom prst="star12">
            <a:avLst/>
          </a:prstGeom>
          <a:solidFill>
            <a:schemeClr val="bg1"/>
          </a:solidFill>
          <a:ln w="127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rgbClr val="FF0000"/>
                </a:solidFill>
              </a:rPr>
              <a:t>X</a:t>
            </a:r>
          </a:p>
        </p:txBody>
      </p:sp>
      <p:grpSp>
        <p:nvGrpSpPr>
          <p:cNvPr id="61" name="Häckchen B6"/>
          <p:cNvGrpSpPr/>
          <p:nvPr/>
        </p:nvGrpSpPr>
        <p:grpSpPr>
          <a:xfrm>
            <a:off x="8892000" y="5445458"/>
            <a:ext cx="216486" cy="190624"/>
            <a:chOff x="7795223" y="1124744"/>
            <a:chExt cx="216486" cy="190624"/>
          </a:xfrm>
        </p:grpSpPr>
        <p:sp>
          <p:nvSpPr>
            <p:cNvPr id="62" name="Diagonaler Streifen 61"/>
            <p:cNvSpPr/>
            <p:nvPr/>
          </p:nvSpPr>
          <p:spPr>
            <a:xfrm rot="21004691">
              <a:off x="7836240" y="1124744"/>
              <a:ext cx="175469" cy="176815"/>
            </a:xfrm>
            <a:prstGeom prst="diagStripe">
              <a:avLst>
                <a:gd name="adj" fmla="val 91408"/>
              </a:avLst>
            </a:prstGeom>
            <a:solidFill>
              <a:srgbClr val="FF0000"/>
            </a:solidFill>
            <a:ln w="15875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de-DE" kern="0">
                <a:solidFill>
                  <a:sysClr val="windowText" lastClr="000000"/>
                </a:solidFill>
                <a:latin typeface="Trebuchet MS"/>
              </a:endParaRPr>
            </a:p>
          </p:txBody>
        </p:sp>
        <p:sp>
          <p:nvSpPr>
            <p:cNvPr id="63" name="Diagonaler Streifen 62"/>
            <p:cNvSpPr/>
            <p:nvPr/>
          </p:nvSpPr>
          <p:spPr>
            <a:xfrm rot="5400000">
              <a:off x="7767937" y="1232746"/>
              <a:ext cx="109908" cy="55335"/>
            </a:xfrm>
            <a:prstGeom prst="diagStripe">
              <a:avLst>
                <a:gd name="adj" fmla="val 81790"/>
              </a:avLst>
            </a:prstGeom>
            <a:solidFill>
              <a:srgbClr val="FF0000"/>
            </a:solidFill>
            <a:ln w="15875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de-DE" kern="0">
                <a:solidFill>
                  <a:sysClr val="windowText" lastClr="000000"/>
                </a:solidFill>
                <a:latin typeface="Trebuchet MS"/>
              </a:endParaRPr>
            </a:p>
          </p:txBody>
        </p:sp>
      </p:grpSp>
      <p:pic>
        <p:nvPicPr>
          <p:cNvPr id="64" name="Guinea"/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44" t="32901" r="79513" b="57009"/>
          <a:stretch/>
        </p:blipFill>
        <p:spPr>
          <a:xfrm>
            <a:off x="747346" y="2256375"/>
            <a:ext cx="747346" cy="691924"/>
          </a:xfrm>
          <a:prstGeom prst="rect">
            <a:avLst/>
          </a:prstGeom>
        </p:spPr>
      </p:pic>
      <p:sp>
        <p:nvSpPr>
          <p:cNvPr id="65" name="Stern A7"/>
          <p:cNvSpPr/>
          <p:nvPr/>
        </p:nvSpPr>
        <p:spPr>
          <a:xfrm>
            <a:off x="7308000" y="2366039"/>
            <a:ext cx="324000" cy="314792"/>
          </a:xfrm>
          <a:prstGeom prst="star12">
            <a:avLst/>
          </a:prstGeom>
          <a:solidFill>
            <a:schemeClr val="bg1"/>
          </a:solidFill>
          <a:ln w="127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rgbClr val="FF0000"/>
                </a:solidFill>
              </a:rPr>
              <a:t>G</a:t>
            </a:r>
          </a:p>
        </p:txBody>
      </p:sp>
      <p:grpSp>
        <p:nvGrpSpPr>
          <p:cNvPr id="66" name="Häckchen A7"/>
          <p:cNvGrpSpPr/>
          <p:nvPr/>
        </p:nvGrpSpPr>
        <p:grpSpPr>
          <a:xfrm>
            <a:off x="7668000" y="2415881"/>
            <a:ext cx="216486" cy="190624"/>
            <a:chOff x="7795223" y="1124744"/>
            <a:chExt cx="216486" cy="190624"/>
          </a:xfrm>
        </p:grpSpPr>
        <p:sp>
          <p:nvSpPr>
            <p:cNvPr id="67" name="Diagonaler Streifen 66"/>
            <p:cNvSpPr/>
            <p:nvPr/>
          </p:nvSpPr>
          <p:spPr>
            <a:xfrm rot="21004691">
              <a:off x="7836240" y="1124744"/>
              <a:ext cx="175469" cy="176815"/>
            </a:xfrm>
            <a:prstGeom prst="diagStripe">
              <a:avLst>
                <a:gd name="adj" fmla="val 91408"/>
              </a:avLst>
            </a:prstGeom>
            <a:solidFill>
              <a:srgbClr val="FF0000"/>
            </a:solidFill>
            <a:ln w="15875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de-DE" kern="0">
                <a:solidFill>
                  <a:sysClr val="windowText" lastClr="000000"/>
                </a:solidFill>
                <a:latin typeface="Trebuchet MS"/>
              </a:endParaRPr>
            </a:p>
          </p:txBody>
        </p:sp>
        <p:sp>
          <p:nvSpPr>
            <p:cNvPr id="68" name="Diagonaler Streifen 67"/>
            <p:cNvSpPr/>
            <p:nvPr/>
          </p:nvSpPr>
          <p:spPr>
            <a:xfrm rot="5400000">
              <a:off x="7767937" y="1232746"/>
              <a:ext cx="109908" cy="55335"/>
            </a:xfrm>
            <a:prstGeom prst="diagStripe">
              <a:avLst>
                <a:gd name="adj" fmla="val 81790"/>
              </a:avLst>
            </a:prstGeom>
            <a:solidFill>
              <a:srgbClr val="FF0000"/>
            </a:solidFill>
            <a:ln w="15875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de-DE" kern="0">
                <a:solidFill>
                  <a:sysClr val="windowText" lastClr="000000"/>
                </a:solidFill>
                <a:latin typeface="Trebuchet MS"/>
              </a:endParaRPr>
            </a:p>
          </p:txBody>
        </p:sp>
      </p:grpSp>
      <p:pic>
        <p:nvPicPr>
          <p:cNvPr id="69" name="Somalia"/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588" t="32545" r="3950" b="42676"/>
          <a:stretch/>
        </p:blipFill>
        <p:spPr>
          <a:xfrm>
            <a:off x="5952392" y="2231976"/>
            <a:ext cx="1055077" cy="1699337"/>
          </a:xfrm>
          <a:prstGeom prst="rect">
            <a:avLst/>
          </a:prstGeom>
        </p:spPr>
      </p:pic>
      <p:sp>
        <p:nvSpPr>
          <p:cNvPr id="70" name="Stern B7"/>
          <p:cNvSpPr/>
          <p:nvPr/>
        </p:nvSpPr>
        <p:spPr>
          <a:xfrm>
            <a:off x="7920000" y="5739877"/>
            <a:ext cx="324000" cy="324000"/>
          </a:xfrm>
          <a:prstGeom prst="star12">
            <a:avLst/>
          </a:prstGeom>
          <a:solidFill>
            <a:schemeClr val="bg1"/>
          </a:solidFill>
          <a:ln w="127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rgbClr val="FF0000"/>
                </a:solidFill>
              </a:rPr>
              <a:t>P</a:t>
            </a:r>
          </a:p>
        </p:txBody>
      </p:sp>
      <p:grpSp>
        <p:nvGrpSpPr>
          <p:cNvPr id="71" name="Häckchen B7"/>
          <p:cNvGrpSpPr/>
          <p:nvPr/>
        </p:nvGrpSpPr>
        <p:grpSpPr>
          <a:xfrm>
            <a:off x="8280000" y="5764547"/>
            <a:ext cx="216486" cy="190624"/>
            <a:chOff x="7795223" y="1124744"/>
            <a:chExt cx="216486" cy="190624"/>
          </a:xfrm>
        </p:grpSpPr>
        <p:sp>
          <p:nvSpPr>
            <p:cNvPr id="72" name="Diagonaler Streifen 71"/>
            <p:cNvSpPr/>
            <p:nvPr/>
          </p:nvSpPr>
          <p:spPr>
            <a:xfrm rot="21004691">
              <a:off x="7836240" y="1124744"/>
              <a:ext cx="175469" cy="176815"/>
            </a:xfrm>
            <a:prstGeom prst="diagStripe">
              <a:avLst>
                <a:gd name="adj" fmla="val 91408"/>
              </a:avLst>
            </a:prstGeom>
            <a:solidFill>
              <a:srgbClr val="FF0000"/>
            </a:solidFill>
            <a:ln w="15875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de-DE" kern="0">
                <a:solidFill>
                  <a:sysClr val="windowText" lastClr="000000"/>
                </a:solidFill>
                <a:latin typeface="Trebuchet MS"/>
              </a:endParaRPr>
            </a:p>
          </p:txBody>
        </p:sp>
        <p:sp>
          <p:nvSpPr>
            <p:cNvPr id="73" name="Diagonaler Streifen 72"/>
            <p:cNvSpPr/>
            <p:nvPr/>
          </p:nvSpPr>
          <p:spPr>
            <a:xfrm rot="5400000">
              <a:off x="7767937" y="1232746"/>
              <a:ext cx="109908" cy="55335"/>
            </a:xfrm>
            <a:prstGeom prst="diagStripe">
              <a:avLst>
                <a:gd name="adj" fmla="val 81790"/>
              </a:avLst>
            </a:prstGeom>
            <a:solidFill>
              <a:srgbClr val="FF0000"/>
            </a:solidFill>
            <a:ln w="15875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de-DE" kern="0">
                <a:solidFill>
                  <a:sysClr val="windowText" lastClr="000000"/>
                </a:solidFill>
                <a:latin typeface="Trebuchet MS"/>
              </a:endParaRPr>
            </a:p>
          </p:txBody>
        </p:sp>
      </p:grpSp>
      <p:pic>
        <p:nvPicPr>
          <p:cNvPr id="74" name="Kamerun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49" t="33462" r="47998" b="48818"/>
          <a:stretch/>
        </p:blipFill>
        <p:spPr>
          <a:xfrm>
            <a:off x="2892669" y="2294792"/>
            <a:ext cx="901212" cy="1215264"/>
          </a:xfrm>
          <a:prstGeom prst="rect">
            <a:avLst/>
          </a:prstGeom>
        </p:spPr>
      </p:pic>
      <p:sp>
        <p:nvSpPr>
          <p:cNvPr id="75" name="Stern A8"/>
          <p:cNvSpPr/>
          <p:nvPr/>
        </p:nvSpPr>
        <p:spPr>
          <a:xfrm>
            <a:off x="8532000" y="363232"/>
            <a:ext cx="324000" cy="314792"/>
          </a:xfrm>
          <a:prstGeom prst="star12">
            <a:avLst/>
          </a:prstGeom>
          <a:solidFill>
            <a:schemeClr val="bg1"/>
          </a:solidFill>
          <a:ln w="127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rgbClr val="FF0000"/>
                </a:solidFill>
              </a:rPr>
              <a:t>S</a:t>
            </a:r>
          </a:p>
        </p:txBody>
      </p:sp>
      <p:grpSp>
        <p:nvGrpSpPr>
          <p:cNvPr id="76" name="Häckchen A8"/>
          <p:cNvGrpSpPr/>
          <p:nvPr/>
        </p:nvGrpSpPr>
        <p:grpSpPr>
          <a:xfrm>
            <a:off x="8892000" y="410995"/>
            <a:ext cx="216486" cy="190624"/>
            <a:chOff x="7795223" y="1124744"/>
            <a:chExt cx="216486" cy="190624"/>
          </a:xfrm>
        </p:grpSpPr>
        <p:sp>
          <p:nvSpPr>
            <p:cNvPr id="77" name="Diagonaler Streifen 76"/>
            <p:cNvSpPr/>
            <p:nvPr/>
          </p:nvSpPr>
          <p:spPr>
            <a:xfrm rot="21004691">
              <a:off x="7836240" y="1124744"/>
              <a:ext cx="175469" cy="176815"/>
            </a:xfrm>
            <a:prstGeom prst="diagStripe">
              <a:avLst>
                <a:gd name="adj" fmla="val 91408"/>
              </a:avLst>
            </a:prstGeom>
            <a:solidFill>
              <a:srgbClr val="FF0000"/>
            </a:solidFill>
            <a:ln w="15875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de-DE" kern="0">
                <a:solidFill>
                  <a:sysClr val="windowText" lastClr="000000"/>
                </a:solidFill>
                <a:latin typeface="Trebuchet MS"/>
              </a:endParaRPr>
            </a:p>
          </p:txBody>
        </p:sp>
        <p:sp>
          <p:nvSpPr>
            <p:cNvPr id="78" name="Diagonaler Streifen 77"/>
            <p:cNvSpPr/>
            <p:nvPr/>
          </p:nvSpPr>
          <p:spPr>
            <a:xfrm rot="5400000">
              <a:off x="7767937" y="1232746"/>
              <a:ext cx="109908" cy="55335"/>
            </a:xfrm>
            <a:prstGeom prst="diagStripe">
              <a:avLst>
                <a:gd name="adj" fmla="val 81790"/>
              </a:avLst>
            </a:prstGeom>
            <a:solidFill>
              <a:srgbClr val="FF0000"/>
            </a:solidFill>
            <a:ln w="15875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de-DE" kern="0">
                <a:solidFill>
                  <a:sysClr val="windowText" lastClr="000000"/>
                </a:solidFill>
                <a:latin typeface="Trebuchet MS"/>
              </a:endParaRPr>
            </a:p>
          </p:txBody>
        </p:sp>
      </p:grpSp>
      <p:pic>
        <p:nvPicPr>
          <p:cNvPr id="79" name="Angola"/>
          <p:cNvPicPr>
            <a:picLocks noChangeAspect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62" t="56111" r="38172" b="21734"/>
          <a:stretch/>
        </p:blipFill>
        <p:spPr>
          <a:xfrm>
            <a:off x="3272400" y="3848400"/>
            <a:ext cx="1237761" cy="1519474"/>
          </a:xfrm>
          <a:prstGeom prst="rect">
            <a:avLst/>
          </a:prstGeom>
        </p:spPr>
      </p:pic>
      <p:sp>
        <p:nvSpPr>
          <p:cNvPr id="80" name="Stern B8"/>
          <p:cNvSpPr/>
          <p:nvPr/>
        </p:nvSpPr>
        <p:spPr>
          <a:xfrm>
            <a:off x="7308000" y="3713526"/>
            <a:ext cx="324000" cy="324000"/>
          </a:xfrm>
          <a:prstGeom prst="star12">
            <a:avLst/>
          </a:prstGeom>
          <a:solidFill>
            <a:schemeClr val="bg1"/>
          </a:solidFill>
          <a:ln w="127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rgbClr val="FF0000"/>
                </a:solidFill>
              </a:rPr>
              <a:t>A</a:t>
            </a:r>
          </a:p>
        </p:txBody>
      </p:sp>
      <p:grpSp>
        <p:nvGrpSpPr>
          <p:cNvPr id="81" name="Häckchen B8"/>
          <p:cNvGrpSpPr/>
          <p:nvPr/>
        </p:nvGrpSpPr>
        <p:grpSpPr>
          <a:xfrm>
            <a:off x="7668000" y="3780213"/>
            <a:ext cx="216000" cy="190800"/>
            <a:chOff x="7795223" y="1124744"/>
            <a:chExt cx="216486" cy="190624"/>
          </a:xfrm>
        </p:grpSpPr>
        <p:sp>
          <p:nvSpPr>
            <p:cNvPr id="82" name="Diagonaler Streifen 81"/>
            <p:cNvSpPr/>
            <p:nvPr/>
          </p:nvSpPr>
          <p:spPr>
            <a:xfrm rot="21004691">
              <a:off x="7836240" y="1124744"/>
              <a:ext cx="175469" cy="176815"/>
            </a:xfrm>
            <a:prstGeom prst="diagStripe">
              <a:avLst>
                <a:gd name="adj" fmla="val 91408"/>
              </a:avLst>
            </a:prstGeom>
            <a:solidFill>
              <a:srgbClr val="FF0000"/>
            </a:solidFill>
            <a:ln w="15875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de-DE" kern="0">
                <a:solidFill>
                  <a:sysClr val="windowText" lastClr="000000"/>
                </a:solidFill>
                <a:latin typeface="Trebuchet MS"/>
              </a:endParaRPr>
            </a:p>
          </p:txBody>
        </p:sp>
        <p:sp>
          <p:nvSpPr>
            <p:cNvPr id="83" name="Diagonaler Streifen 82"/>
            <p:cNvSpPr/>
            <p:nvPr/>
          </p:nvSpPr>
          <p:spPr>
            <a:xfrm rot="5400000">
              <a:off x="7767937" y="1232746"/>
              <a:ext cx="109908" cy="55335"/>
            </a:xfrm>
            <a:prstGeom prst="diagStripe">
              <a:avLst>
                <a:gd name="adj" fmla="val 81790"/>
              </a:avLst>
            </a:prstGeom>
            <a:solidFill>
              <a:srgbClr val="FF0000"/>
            </a:solidFill>
            <a:ln w="15875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de-DE" kern="0">
                <a:solidFill>
                  <a:sysClr val="windowText" lastClr="000000"/>
                </a:solidFill>
                <a:latin typeface="Trebuchet MS"/>
              </a:endParaRPr>
            </a:p>
          </p:txBody>
        </p:sp>
      </p:grpSp>
      <p:pic>
        <p:nvPicPr>
          <p:cNvPr id="84" name="Mosambik"/>
          <p:cNvPicPr>
            <a:picLocks noChangeAspect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01" t="65000" r="16150" b="9231"/>
          <a:stretch/>
        </p:blipFill>
        <p:spPr>
          <a:xfrm>
            <a:off x="4939200" y="4457700"/>
            <a:ext cx="1178222" cy="1767254"/>
          </a:xfrm>
          <a:prstGeom prst="rect">
            <a:avLst/>
          </a:prstGeom>
        </p:spPr>
      </p:pic>
      <p:sp>
        <p:nvSpPr>
          <p:cNvPr id="85" name="Stern A9"/>
          <p:cNvSpPr/>
          <p:nvPr/>
        </p:nvSpPr>
        <p:spPr>
          <a:xfrm>
            <a:off x="8532000" y="696300"/>
            <a:ext cx="324000" cy="314792"/>
          </a:xfrm>
          <a:prstGeom prst="star12">
            <a:avLst/>
          </a:prstGeom>
          <a:solidFill>
            <a:schemeClr val="bg1"/>
          </a:solidFill>
          <a:ln w="127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rgbClr val="FF0000"/>
                </a:solidFill>
              </a:rPr>
              <a:t>T</a:t>
            </a:r>
          </a:p>
        </p:txBody>
      </p:sp>
      <p:grpSp>
        <p:nvGrpSpPr>
          <p:cNvPr id="86" name="Häckchen A9"/>
          <p:cNvGrpSpPr/>
          <p:nvPr/>
        </p:nvGrpSpPr>
        <p:grpSpPr>
          <a:xfrm>
            <a:off x="8892000" y="746416"/>
            <a:ext cx="216486" cy="190624"/>
            <a:chOff x="7795223" y="1124744"/>
            <a:chExt cx="216486" cy="190624"/>
          </a:xfrm>
        </p:grpSpPr>
        <p:sp>
          <p:nvSpPr>
            <p:cNvPr id="87" name="Diagonaler Streifen 86"/>
            <p:cNvSpPr/>
            <p:nvPr/>
          </p:nvSpPr>
          <p:spPr>
            <a:xfrm rot="21004691">
              <a:off x="7836240" y="1124744"/>
              <a:ext cx="175469" cy="176815"/>
            </a:xfrm>
            <a:prstGeom prst="diagStripe">
              <a:avLst>
                <a:gd name="adj" fmla="val 91408"/>
              </a:avLst>
            </a:prstGeom>
            <a:solidFill>
              <a:srgbClr val="FF0000"/>
            </a:solidFill>
            <a:ln w="15875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de-DE" kern="0">
                <a:solidFill>
                  <a:sysClr val="windowText" lastClr="000000"/>
                </a:solidFill>
                <a:latin typeface="Trebuchet MS"/>
              </a:endParaRPr>
            </a:p>
          </p:txBody>
        </p:sp>
        <p:sp>
          <p:nvSpPr>
            <p:cNvPr id="88" name="Diagonaler Streifen 87"/>
            <p:cNvSpPr/>
            <p:nvPr/>
          </p:nvSpPr>
          <p:spPr>
            <a:xfrm rot="5400000">
              <a:off x="7767937" y="1232746"/>
              <a:ext cx="109908" cy="55335"/>
            </a:xfrm>
            <a:prstGeom prst="diagStripe">
              <a:avLst>
                <a:gd name="adj" fmla="val 81790"/>
              </a:avLst>
            </a:prstGeom>
            <a:solidFill>
              <a:srgbClr val="FF0000"/>
            </a:solidFill>
            <a:ln w="15875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de-DE" kern="0">
                <a:solidFill>
                  <a:sysClr val="windowText" lastClr="000000"/>
                </a:solidFill>
                <a:latin typeface="Trebuchet MS"/>
              </a:endParaRPr>
            </a:p>
          </p:txBody>
        </p:sp>
      </p:grpSp>
      <p:pic>
        <p:nvPicPr>
          <p:cNvPr id="89" name="Marokko"/>
          <p:cNvPicPr>
            <a:picLocks noChangeAspect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65" r="68305" b="86170"/>
          <a:stretch/>
        </p:blipFill>
        <p:spPr>
          <a:xfrm>
            <a:off x="1121019" y="0"/>
            <a:ext cx="1191358" cy="948488"/>
          </a:xfrm>
          <a:prstGeom prst="rect">
            <a:avLst/>
          </a:prstGeom>
        </p:spPr>
      </p:pic>
      <p:sp>
        <p:nvSpPr>
          <p:cNvPr id="90" name="Stern B9"/>
          <p:cNvSpPr/>
          <p:nvPr/>
        </p:nvSpPr>
        <p:spPr>
          <a:xfrm>
            <a:off x="7308000" y="4050961"/>
            <a:ext cx="324000" cy="324000"/>
          </a:xfrm>
          <a:prstGeom prst="star12">
            <a:avLst/>
          </a:prstGeom>
          <a:solidFill>
            <a:schemeClr val="bg1"/>
          </a:solidFill>
          <a:ln w="127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rgbClr val="FF0000"/>
                </a:solidFill>
              </a:rPr>
              <a:t>B</a:t>
            </a:r>
          </a:p>
        </p:txBody>
      </p:sp>
      <p:grpSp>
        <p:nvGrpSpPr>
          <p:cNvPr id="91" name="Häckchen B9"/>
          <p:cNvGrpSpPr/>
          <p:nvPr/>
        </p:nvGrpSpPr>
        <p:grpSpPr>
          <a:xfrm>
            <a:off x="7668000" y="4113149"/>
            <a:ext cx="216000" cy="190800"/>
            <a:chOff x="7795223" y="1124744"/>
            <a:chExt cx="216486" cy="190624"/>
          </a:xfrm>
        </p:grpSpPr>
        <p:sp>
          <p:nvSpPr>
            <p:cNvPr id="92" name="Diagonaler Streifen 91"/>
            <p:cNvSpPr/>
            <p:nvPr/>
          </p:nvSpPr>
          <p:spPr>
            <a:xfrm rot="21004691">
              <a:off x="7836240" y="1124744"/>
              <a:ext cx="175469" cy="176815"/>
            </a:xfrm>
            <a:prstGeom prst="diagStripe">
              <a:avLst>
                <a:gd name="adj" fmla="val 91408"/>
              </a:avLst>
            </a:prstGeom>
            <a:solidFill>
              <a:srgbClr val="FF0000"/>
            </a:solidFill>
            <a:ln w="15875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de-DE" kern="0">
                <a:solidFill>
                  <a:sysClr val="windowText" lastClr="000000"/>
                </a:solidFill>
                <a:latin typeface="Trebuchet MS"/>
              </a:endParaRPr>
            </a:p>
          </p:txBody>
        </p:sp>
        <p:sp>
          <p:nvSpPr>
            <p:cNvPr id="93" name="Diagonaler Streifen 92"/>
            <p:cNvSpPr/>
            <p:nvPr/>
          </p:nvSpPr>
          <p:spPr>
            <a:xfrm rot="5400000">
              <a:off x="7767937" y="1232746"/>
              <a:ext cx="109908" cy="55335"/>
            </a:xfrm>
            <a:prstGeom prst="diagStripe">
              <a:avLst>
                <a:gd name="adj" fmla="val 81790"/>
              </a:avLst>
            </a:prstGeom>
            <a:solidFill>
              <a:srgbClr val="FF0000"/>
            </a:solidFill>
            <a:ln w="15875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de-DE" kern="0">
                <a:solidFill>
                  <a:sysClr val="windowText" lastClr="000000"/>
                </a:solidFill>
                <a:latin typeface="Trebuchet MS"/>
              </a:endParaRPr>
            </a:p>
          </p:txBody>
        </p:sp>
      </p:grpSp>
      <p:pic>
        <p:nvPicPr>
          <p:cNvPr id="94" name="Mali"/>
          <p:cNvPicPr>
            <a:picLocks noChangeAspect="1"/>
          </p:cNvPicPr>
          <p:nvPr/>
        </p:nvPicPr>
        <p:blipFill rotWithShape="1"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14" t="15656" r="62762" b="61550"/>
          <a:stretch/>
        </p:blipFill>
        <p:spPr>
          <a:xfrm>
            <a:off x="1015200" y="1073717"/>
            <a:ext cx="1701623" cy="1563196"/>
          </a:xfrm>
          <a:prstGeom prst="rect">
            <a:avLst/>
          </a:prstGeom>
        </p:spPr>
      </p:pic>
      <p:sp>
        <p:nvSpPr>
          <p:cNvPr id="95" name="Stern A10"/>
          <p:cNvSpPr/>
          <p:nvPr/>
        </p:nvSpPr>
        <p:spPr>
          <a:xfrm>
            <a:off x="8532000" y="1029368"/>
            <a:ext cx="324000" cy="314792"/>
          </a:xfrm>
          <a:prstGeom prst="star12">
            <a:avLst/>
          </a:prstGeom>
          <a:solidFill>
            <a:schemeClr val="bg1"/>
          </a:solidFill>
          <a:ln w="127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rgbClr val="FF0000"/>
                </a:solidFill>
              </a:rPr>
              <a:t>U</a:t>
            </a:r>
          </a:p>
        </p:txBody>
      </p:sp>
      <p:grpSp>
        <p:nvGrpSpPr>
          <p:cNvPr id="96" name="Häckchen A10"/>
          <p:cNvGrpSpPr/>
          <p:nvPr/>
        </p:nvGrpSpPr>
        <p:grpSpPr>
          <a:xfrm>
            <a:off x="8892000" y="1081837"/>
            <a:ext cx="216486" cy="190624"/>
            <a:chOff x="7795223" y="1124744"/>
            <a:chExt cx="216486" cy="190624"/>
          </a:xfrm>
        </p:grpSpPr>
        <p:sp>
          <p:nvSpPr>
            <p:cNvPr id="97" name="Diagonaler Streifen 96"/>
            <p:cNvSpPr/>
            <p:nvPr/>
          </p:nvSpPr>
          <p:spPr>
            <a:xfrm rot="21004691">
              <a:off x="7836240" y="1124744"/>
              <a:ext cx="175469" cy="176815"/>
            </a:xfrm>
            <a:prstGeom prst="diagStripe">
              <a:avLst>
                <a:gd name="adj" fmla="val 91408"/>
              </a:avLst>
            </a:prstGeom>
            <a:solidFill>
              <a:srgbClr val="FF0000"/>
            </a:solidFill>
            <a:ln w="15875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de-DE" kern="0">
                <a:solidFill>
                  <a:sysClr val="windowText" lastClr="000000"/>
                </a:solidFill>
                <a:latin typeface="Trebuchet MS"/>
              </a:endParaRPr>
            </a:p>
          </p:txBody>
        </p:sp>
        <p:sp>
          <p:nvSpPr>
            <p:cNvPr id="98" name="Diagonaler Streifen 97"/>
            <p:cNvSpPr/>
            <p:nvPr/>
          </p:nvSpPr>
          <p:spPr>
            <a:xfrm rot="5400000">
              <a:off x="7767937" y="1232746"/>
              <a:ext cx="109908" cy="55335"/>
            </a:xfrm>
            <a:prstGeom prst="diagStripe">
              <a:avLst>
                <a:gd name="adj" fmla="val 81790"/>
              </a:avLst>
            </a:prstGeom>
            <a:solidFill>
              <a:srgbClr val="FF0000"/>
            </a:solidFill>
            <a:ln w="15875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de-DE" kern="0">
                <a:solidFill>
                  <a:sysClr val="windowText" lastClr="000000"/>
                </a:solidFill>
                <a:latin typeface="Trebuchet MS"/>
              </a:endParaRPr>
            </a:p>
          </p:txBody>
        </p:sp>
      </p:grpSp>
      <p:pic>
        <p:nvPicPr>
          <p:cNvPr id="100" name="Kenia"/>
          <p:cNvPicPr>
            <a:picLocks noChangeAspect="1"/>
          </p:cNvPicPr>
          <p:nvPr/>
        </p:nvPicPr>
        <p:blipFill rotWithShape="1"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93" t="43739" r="14194" b="39689"/>
          <a:stretch/>
        </p:blipFill>
        <p:spPr>
          <a:xfrm>
            <a:off x="5354514" y="2999652"/>
            <a:ext cx="905609" cy="1136462"/>
          </a:xfrm>
          <a:prstGeom prst="rect">
            <a:avLst/>
          </a:prstGeom>
        </p:spPr>
      </p:pic>
      <p:sp>
        <p:nvSpPr>
          <p:cNvPr id="101" name="Stern B10"/>
          <p:cNvSpPr/>
          <p:nvPr/>
        </p:nvSpPr>
        <p:spPr>
          <a:xfrm>
            <a:off x="7308000" y="4388396"/>
            <a:ext cx="324000" cy="324000"/>
          </a:xfrm>
          <a:prstGeom prst="star12">
            <a:avLst/>
          </a:prstGeom>
          <a:solidFill>
            <a:schemeClr val="bg1"/>
          </a:solidFill>
          <a:ln w="127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rgbClr val="FF0000"/>
                </a:solidFill>
              </a:rPr>
              <a:t>C</a:t>
            </a:r>
          </a:p>
        </p:txBody>
      </p:sp>
      <p:grpSp>
        <p:nvGrpSpPr>
          <p:cNvPr id="102" name="Häckchen B10"/>
          <p:cNvGrpSpPr/>
          <p:nvPr/>
        </p:nvGrpSpPr>
        <p:grpSpPr>
          <a:xfrm>
            <a:off x="7668000" y="4446085"/>
            <a:ext cx="216000" cy="190800"/>
            <a:chOff x="7795223" y="1124744"/>
            <a:chExt cx="216486" cy="190624"/>
          </a:xfrm>
        </p:grpSpPr>
        <p:sp>
          <p:nvSpPr>
            <p:cNvPr id="103" name="Diagonaler Streifen 102"/>
            <p:cNvSpPr/>
            <p:nvPr/>
          </p:nvSpPr>
          <p:spPr>
            <a:xfrm rot="21004691">
              <a:off x="7836240" y="1124744"/>
              <a:ext cx="175469" cy="176815"/>
            </a:xfrm>
            <a:prstGeom prst="diagStripe">
              <a:avLst>
                <a:gd name="adj" fmla="val 91408"/>
              </a:avLst>
            </a:prstGeom>
            <a:solidFill>
              <a:srgbClr val="FF0000"/>
            </a:solidFill>
            <a:ln w="15875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de-DE" kern="0">
                <a:solidFill>
                  <a:sysClr val="windowText" lastClr="000000"/>
                </a:solidFill>
                <a:latin typeface="Trebuchet MS"/>
              </a:endParaRPr>
            </a:p>
          </p:txBody>
        </p:sp>
        <p:sp>
          <p:nvSpPr>
            <p:cNvPr id="104" name="Diagonaler Streifen 103"/>
            <p:cNvSpPr/>
            <p:nvPr/>
          </p:nvSpPr>
          <p:spPr>
            <a:xfrm rot="5400000">
              <a:off x="7767937" y="1232746"/>
              <a:ext cx="109908" cy="55335"/>
            </a:xfrm>
            <a:prstGeom prst="diagStripe">
              <a:avLst>
                <a:gd name="adj" fmla="val 81790"/>
              </a:avLst>
            </a:prstGeom>
            <a:solidFill>
              <a:srgbClr val="FF0000"/>
            </a:solidFill>
            <a:ln w="15875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de-DE" kern="0">
                <a:solidFill>
                  <a:sysClr val="windowText" lastClr="000000"/>
                </a:solidFill>
                <a:latin typeface="Trebuchet MS"/>
              </a:endParaRPr>
            </a:p>
          </p:txBody>
        </p:sp>
      </p:grpSp>
      <p:sp>
        <p:nvSpPr>
          <p:cNvPr id="106" name="Stern A11"/>
          <p:cNvSpPr/>
          <p:nvPr/>
        </p:nvSpPr>
        <p:spPr>
          <a:xfrm>
            <a:off x="8532000" y="1362436"/>
            <a:ext cx="324000" cy="314792"/>
          </a:xfrm>
          <a:prstGeom prst="star12">
            <a:avLst/>
          </a:prstGeom>
          <a:solidFill>
            <a:schemeClr val="bg1"/>
          </a:solidFill>
          <a:ln w="127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rgbClr val="FF0000"/>
                </a:solidFill>
              </a:rPr>
              <a:t>V</a:t>
            </a:r>
          </a:p>
        </p:txBody>
      </p:sp>
      <p:grpSp>
        <p:nvGrpSpPr>
          <p:cNvPr id="107" name="Häckchen A11"/>
          <p:cNvGrpSpPr/>
          <p:nvPr/>
        </p:nvGrpSpPr>
        <p:grpSpPr>
          <a:xfrm>
            <a:off x="8892000" y="1417258"/>
            <a:ext cx="216486" cy="190624"/>
            <a:chOff x="7795223" y="1124744"/>
            <a:chExt cx="216486" cy="190624"/>
          </a:xfrm>
        </p:grpSpPr>
        <p:sp>
          <p:nvSpPr>
            <p:cNvPr id="108" name="Diagonaler Streifen 107"/>
            <p:cNvSpPr/>
            <p:nvPr/>
          </p:nvSpPr>
          <p:spPr>
            <a:xfrm rot="21004691">
              <a:off x="7836240" y="1124744"/>
              <a:ext cx="175469" cy="176815"/>
            </a:xfrm>
            <a:prstGeom prst="diagStripe">
              <a:avLst>
                <a:gd name="adj" fmla="val 91408"/>
              </a:avLst>
            </a:prstGeom>
            <a:solidFill>
              <a:srgbClr val="FF0000"/>
            </a:solidFill>
            <a:ln w="15875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de-DE" kern="0">
                <a:solidFill>
                  <a:sysClr val="windowText" lastClr="000000"/>
                </a:solidFill>
                <a:latin typeface="Trebuchet MS"/>
              </a:endParaRPr>
            </a:p>
          </p:txBody>
        </p:sp>
        <p:sp>
          <p:nvSpPr>
            <p:cNvPr id="109" name="Diagonaler Streifen 108"/>
            <p:cNvSpPr/>
            <p:nvPr/>
          </p:nvSpPr>
          <p:spPr>
            <a:xfrm rot="5400000">
              <a:off x="7767937" y="1232746"/>
              <a:ext cx="109908" cy="55335"/>
            </a:xfrm>
            <a:prstGeom prst="diagStripe">
              <a:avLst>
                <a:gd name="adj" fmla="val 81790"/>
              </a:avLst>
            </a:prstGeom>
            <a:solidFill>
              <a:srgbClr val="FF0000"/>
            </a:solidFill>
            <a:ln w="15875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de-DE" kern="0">
                <a:solidFill>
                  <a:sysClr val="windowText" lastClr="000000"/>
                </a:solidFill>
                <a:latin typeface="Trebuchet MS"/>
              </a:endParaRPr>
            </a:p>
          </p:txBody>
        </p:sp>
      </p:grpSp>
      <p:pic>
        <p:nvPicPr>
          <p:cNvPr id="110" name="Namibia"/>
          <p:cNvPicPr>
            <a:picLocks noChangeAspect="1"/>
          </p:cNvPicPr>
          <p:nvPr/>
        </p:nvPicPr>
        <p:blipFill rotWithShape="1"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26" t="73974" r="36127" b="7229"/>
          <a:stretch/>
        </p:blipFill>
        <p:spPr>
          <a:xfrm>
            <a:off x="3182815" y="5073162"/>
            <a:ext cx="1477108" cy="1289026"/>
          </a:xfrm>
          <a:prstGeom prst="rect">
            <a:avLst/>
          </a:prstGeom>
        </p:spPr>
      </p:pic>
      <p:sp>
        <p:nvSpPr>
          <p:cNvPr id="111" name="Stern B11"/>
          <p:cNvSpPr/>
          <p:nvPr/>
        </p:nvSpPr>
        <p:spPr>
          <a:xfrm>
            <a:off x="7308000" y="4725831"/>
            <a:ext cx="324000" cy="324000"/>
          </a:xfrm>
          <a:prstGeom prst="star12">
            <a:avLst/>
          </a:prstGeom>
          <a:solidFill>
            <a:schemeClr val="bg1"/>
          </a:solidFill>
          <a:ln w="127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rgbClr val="FF0000"/>
                </a:solidFill>
              </a:rPr>
              <a:t>D</a:t>
            </a:r>
          </a:p>
        </p:txBody>
      </p:sp>
      <p:grpSp>
        <p:nvGrpSpPr>
          <p:cNvPr id="112" name="Häckchen B11"/>
          <p:cNvGrpSpPr/>
          <p:nvPr/>
        </p:nvGrpSpPr>
        <p:grpSpPr>
          <a:xfrm>
            <a:off x="7668000" y="4779021"/>
            <a:ext cx="216000" cy="190800"/>
            <a:chOff x="7795223" y="1124744"/>
            <a:chExt cx="216486" cy="190624"/>
          </a:xfrm>
        </p:grpSpPr>
        <p:sp>
          <p:nvSpPr>
            <p:cNvPr id="113" name="Diagonaler Streifen 112"/>
            <p:cNvSpPr/>
            <p:nvPr/>
          </p:nvSpPr>
          <p:spPr>
            <a:xfrm rot="21004691">
              <a:off x="7836240" y="1124744"/>
              <a:ext cx="175469" cy="176815"/>
            </a:xfrm>
            <a:prstGeom prst="diagStripe">
              <a:avLst>
                <a:gd name="adj" fmla="val 91408"/>
              </a:avLst>
            </a:prstGeom>
            <a:solidFill>
              <a:srgbClr val="FF0000"/>
            </a:solidFill>
            <a:ln w="15875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de-DE" kern="0">
                <a:solidFill>
                  <a:sysClr val="windowText" lastClr="000000"/>
                </a:solidFill>
                <a:latin typeface="Trebuchet MS"/>
              </a:endParaRPr>
            </a:p>
          </p:txBody>
        </p:sp>
        <p:sp>
          <p:nvSpPr>
            <p:cNvPr id="114" name="Diagonaler Streifen 113"/>
            <p:cNvSpPr/>
            <p:nvPr/>
          </p:nvSpPr>
          <p:spPr>
            <a:xfrm rot="5400000">
              <a:off x="7767937" y="1232746"/>
              <a:ext cx="109908" cy="55335"/>
            </a:xfrm>
            <a:prstGeom prst="diagStripe">
              <a:avLst>
                <a:gd name="adj" fmla="val 81790"/>
              </a:avLst>
            </a:prstGeom>
            <a:solidFill>
              <a:srgbClr val="FF0000"/>
            </a:solidFill>
            <a:ln w="15875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de-DE" kern="0">
                <a:solidFill>
                  <a:sysClr val="windowText" lastClr="000000"/>
                </a:solidFill>
                <a:latin typeface="Trebuchet MS"/>
              </a:endParaRPr>
            </a:p>
          </p:txBody>
        </p:sp>
      </p:grpSp>
      <p:pic>
        <p:nvPicPr>
          <p:cNvPr id="115" name="Cote D Ivore"/>
          <p:cNvPicPr>
            <a:picLocks noChangeAspect="1"/>
          </p:cNvPicPr>
          <p:nvPr/>
        </p:nvPicPr>
        <p:blipFill rotWithShape="1"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63" t="33935" r="72046" b="52471"/>
          <a:stretch/>
        </p:blipFill>
        <p:spPr>
          <a:xfrm>
            <a:off x="1303233" y="2327288"/>
            <a:ext cx="736210" cy="932296"/>
          </a:xfrm>
          <a:prstGeom prst="rect">
            <a:avLst/>
          </a:prstGeom>
        </p:spPr>
      </p:pic>
      <p:sp>
        <p:nvSpPr>
          <p:cNvPr id="116" name="Stern A12"/>
          <p:cNvSpPr/>
          <p:nvPr/>
        </p:nvSpPr>
        <p:spPr>
          <a:xfrm>
            <a:off x="8532000" y="1695504"/>
            <a:ext cx="324000" cy="314792"/>
          </a:xfrm>
          <a:prstGeom prst="star12">
            <a:avLst/>
          </a:prstGeom>
          <a:solidFill>
            <a:schemeClr val="bg1"/>
          </a:solidFill>
          <a:ln w="127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rgbClr val="FF0000"/>
                </a:solidFill>
              </a:rPr>
              <a:t>W</a:t>
            </a:r>
          </a:p>
        </p:txBody>
      </p:sp>
      <p:grpSp>
        <p:nvGrpSpPr>
          <p:cNvPr id="117" name="Häckchen A12"/>
          <p:cNvGrpSpPr/>
          <p:nvPr/>
        </p:nvGrpSpPr>
        <p:grpSpPr>
          <a:xfrm>
            <a:off x="8892000" y="1752679"/>
            <a:ext cx="216486" cy="190624"/>
            <a:chOff x="7795223" y="1124744"/>
            <a:chExt cx="216486" cy="190624"/>
          </a:xfrm>
        </p:grpSpPr>
        <p:sp>
          <p:nvSpPr>
            <p:cNvPr id="118" name="Diagonaler Streifen 117"/>
            <p:cNvSpPr/>
            <p:nvPr/>
          </p:nvSpPr>
          <p:spPr>
            <a:xfrm rot="21004691">
              <a:off x="7836240" y="1124744"/>
              <a:ext cx="175469" cy="176815"/>
            </a:xfrm>
            <a:prstGeom prst="diagStripe">
              <a:avLst>
                <a:gd name="adj" fmla="val 91408"/>
              </a:avLst>
            </a:prstGeom>
            <a:solidFill>
              <a:srgbClr val="FF0000"/>
            </a:solidFill>
            <a:ln w="15875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de-DE" kern="0">
                <a:solidFill>
                  <a:sysClr val="windowText" lastClr="000000"/>
                </a:solidFill>
                <a:latin typeface="Trebuchet MS"/>
              </a:endParaRPr>
            </a:p>
          </p:txBody>
        </p:sp>
        <p:sp>
          <p:nvSpPr>
            <p:cNvPr id="119" name="Diagonaler Streifen 118"/>
            <p:cNvSpPr/>
            <p:nvPr/>
          </p:nvSpPr>
          <p:spPr>
            <a:xfrm rot="5400000">
              <a:off x="7767937" y="1232746"/>
              <a:ext cx="109908" cy="55335"/>
            </a:xfrm>
            <a:prstGeom prst="diagStripe">
              <a:avLst>
                <a:gd name="adj" fmla="val 81790"/>
              </a:avLst>
            </a:prstGeom>
            <a:solidFill>
              <a:srgbClr val="FF0000"/>
            </a:solidFill>
            <a:ln w="15875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de-DE" kern="0">
                <a:solidFill>
                  <a:sysClr val="windowText" lastClr="000000"/>
                </a:solidFill>
                <a:latin typeface="Trebuchet MS"/>
              </a:endParaRPr>
            </a:p>
          </p:txBody>
        </p:sp>
      </p:grpSp>
      <p:pic>
        <p:nvPicPr>
          <p:cNvPr id="120" name="Gabun"/>
          <p:cNvPicPr>
            <a:picLocks noChangeAspect="1"/>
          </p:cNvPicPr>
          <p:nvPr/>
        </p:nvPicPr>
        <p:blipFill rotWithShape="1"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24" t="47530" r="50000" b="39744"/>
          <a:stretch/>
        </p:blipFill>
        <p:spPr>
          <a:xfrm>
            <a:off x="2978394" y="3259570"/>
            <a:ext cx="669428" cy="872749"/>
          </a:xfrm>
          <a:prstGeom prst="rect">
            <a:avLst/>
          </a:prstGeom>
        </p:spPr>
      </p:pic>
      <p:sp>
        <p:nvSpPr>
          <p:cNvPr id="121" name="Stern B12"/>
          <p:cNvSpPr/>
          <p:nvPr/>
        </p:nvSpPr>
        <p:spPr>
          <a:xfrm>
            <a:off x="7308000" y="5063266"/>
            <a:ext cx="324000" cy="324000"/>
          </a:xfrm>
          <a:prstGeom prst="star12">
            <a:avLst/>
          </a:prstGeom>
          <a:solidFill>
            <a:schemeClr val="bg1"/>
          </a:solidFill>
          <a:ln w="127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rgbClr val="FF0000"/>
                </a:solidFill>
              </a:rPr>
              <a:t>E</a:t>
            </a:r>
          </a:p>
        </p:txBody>
      </p:sp>
      <p:grpSp>
        <p:nvGrpSpPr>
          <p:cNvPr id="122" name="Häckchen B12"/>
          <p:cNvGrpSpPr/>
          <p:nvPr/>
        </p:nvGrpSpPr>
        <p:grpSpPr>
          <a:xfrm>
            <a:off x="7668000" y="5111957"/>
            <a:ext cx="216000" cy="190800"/>
            <a:chOff x="7795223" y="1124744"/>
            <a:chExt cx="216486" cy="190624"/>
          </a:xfrm>
        </p:grpSpPr>
        <p:sp>
          <p:nvSpPr>
            <p:cNvPr id="123" name="Diagonaler Streifen 122"/>
            <p:cNvSpPr/>
            <p:nvPr/>
          </p:nvSpPr>
          <p:spPr>
            <a:xfrm rot="21004691">
              <a:off x="7836240" y="1124744"/>
              <a:ext cx="175469" cy="176815"/>
            </a:xfrm>
            <a:prstGeom prst="diagStripe">
              <a:avLst>
                <a:gd name="adj" fmla="val 91408"/>
              </a:avLst>
            </a:prstGeom>
            <a:solidFill>
              <a:srgbClr val="FF0000"/>
            </a:solidFill>
            <a:ln w="15875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de-DE" kern="0">
                <a:solidFill>
                  <a:sysClr val="windowText" lastClr="000000"/>
                </a:solidFill>
                <a:latin typeface="Trebuchet MS"/>
              </a:endParaRPr>
            </a:p>
          </p:txBody>
        </p:sp>
        <p:sp>
          <p:nvSpPr>
            <p:cNvPr id="124" name="Diagonaler Streifen 123"/>
            <p:cNvSpPr/>
            <p:nvPr/>
          </p:nvSpPr>
          <p:spPr>
            <a:xfrm rot="5400000">
              <a:off x="7767937" y="1232746"/>
              <a:ext cx="109908" cy="55335"/>
            </a:xfrm>
            <a:prstGeom prst="diagStripe">
              <a:avLst>
                <a:gd name="adj" fmla="val 81790"/>
              </a:avLst>
            </a:prstGeom>
            <a:solidFill>
              <a:srgbClr val="FF0000"/>
            </a:solidFill>
            <a:ln w="15875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de-DE" kern="0">
                <a:solidFill>
                  <a:sysClr val="windowText" lastClr="000000"/>
                </a:solidFill>
                <a:latin typeface="Trebuchet MS"/>
              </a:endParaRPr>
            </a:p>
          </p:txBody>
        </p:sp>
      </p:grpSp>
      <p:pic>
        <p:nvPicPr>
          <p:cNvPr id="125" name="Algerien"/>
          <p:cNvPicPr>
            <a:picLocks noChangeAspect="1"/>
          </p:cNvPicPr>
          <p:nvPr/>
        </p:nvPicPr>
        <p:blipFill rotWithShape="1"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88" r="53240" b="72947"/>
          <a:stretch/>
        </p:blipFill>
        <p:spPr>
          <a:xfrm>
            <a:off x="1494692" y="0"/>
            <a:ext cx="1916723" cy="1855315"/>
          </a:xfrm>
          <a:prstGeom prst="rect">
            <a:avLst/>
          </a:prstGeom>
        </p:spPr>
      </p:pic>
      <p:sp>
        <p:nvSpPr>
          <p:cNvPr id="126" name="Stern A13"/>
          <p:cNvSpPr/>
          <p:nvPr/>
        </p:nvSpPr>
        <p:spPr>
          <a:xfrm>
            <a:off x="8532000" y="2028572"/>
            <a:ext cx="324000" cy="314792"/>
          </a:xfrm>
          <a:prstGeom prst="star12">
            <a:avLst/>
          </a:prstGeom>
          <a:solidFill>
            <a:schemeClr val="bg1"/>
          </a:solidFill>
          <a:ln w="127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rgbClr val="FF0000"/>
                </a:solidFill>
              </a:rPr>
              <a:t>X</a:t>
            </a:r>
          </a:p>
        </p:txBody>
      </p:sp>
      <p:grpSp>
        <p:nvGrpSpPr>
          <p:cNvPr id="127" name="Häckchen A13"/>
          <p:cNvGrpSpPr/>
          <p:nvPr/>
        </p:nvGrpSpPr>
        <p:grpSpPr>
          <a:xfrm>
            <a:off x="8892000" y="2088100"/>
            <a:ext cx="216486" cy="190624"/>
            <a:chOff x="7795223" y="1124744"/>
            <a:chExt cx="216486" cy="190624"/>
          </a:xfrm>
        </p:grpSpPr>
        <p:sp>
          <p:nvSpPr>
            <p:cNvPr id="128" name="Diagonaler Streifen 127"/>
            <p:cNvSpPr/>
            <p:nvPr/>
          </p:nvSpPr>
          <p:spPr>
            <a:xfrm rot="21004691">
              <a:off x="7836240" y="1124744"/>
              <a:ext cx="175469" cy="176815"/>
            </a:xfrm>
            <a:prstGeom prst="diagStripe">
              <a:avLst>
                <a:gd name="adj" fmla="val 91408"/>
              </a:avLst>
            </a:prstGeom>
            <a:solidFill>
              <a:srgbClr val="FF0000"/>
            </a:solidFill>
            <a:ln w="15875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de-DE" kern="0">
                <a:solidFill>
                  <a:sysClr val="windowText" lastClr="000000"/>
                </a:solidFill>
                <a:latin typeface="Trebuchet MS"/>
              </a:endParaRPr>
            </a:p>
          </p:txBody>
        </p:sp>
        <p:sp>
          <p:nvSpPr>
            <p:cNvPr id="129" name="Diagonaler Streifen 128"/>
            <p:cNvSpPr/>
            <p:nvPr/>
          </p:nvSpPr>
          <p:spPr>
            <a:xfrm rot="5400000">
              <a:off x="7767937" y="1232746"/>
              <a:ext cx="109908" cy="55335"/>
            </a:xfrm>
            <a:prstGeom prst="diagStripe">
              <a:avLst>
                <a:gd name="adj" fmla="val 81790"/>
              </a:avLst>
            </a:prstGeom>
            <a:solidFill>
              <a:srgbClr val="FF0000"/>
            </a:solidFill>
            <a:ln w="15875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de-DE" kern="0">
                <a:solidFill>
                  <a:sysClr val="windowText" lastClr="000000"/>
                </a:solidFill>
                <a:latin typeface="Trebuchet MS"/>
              </a:endParaRPr>
            </a:p>
          </p:txBody>
        </p:sp>
      </p:grpSp>
      <p:pic>
        <p:nvPicPr>
          <p:cNvPr id="130" name="Sudan"/>
          <p:cNvPicPr>
            <a:picLocks noChangeAspect="1"/>
          </p:cNvPicPr>
          <p:nvPr/>
        </p:nvPicPr>
        <p:blipFill rotWithShape="1"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6" t="20415" r="19556" b="51262"/>
          <a:stretch/>
        </p:blipFill>
        <p:spPr>
          <a:xfrm>
            <a:off x="4193931" y="1400062"/>
            <a:ext cx="1674934" cy="1942413"/>
          </a:xfrm>
          <a:prstGeom prst="rect">
            <a:avLst/>
          </a:prstGeom>
        </p:spPr>
      </p:pic>
      <p:sp>
        <p:nvSpPr>
          <p:cNvPr id="131" name="Stern B13"/>
          <p:cNvSpPr/>
          <p:nvPr/>
        </p:nvSpPr>
        <p:spPr>
          <a:xfrm>
            <a:off x="7308000" y="5400701"/>
            <a:ext cx="324000" cy="324000"/>
          </a:xfrm>
          <a:prstGeom prst="star12">
            <a:avLst/>
          </a:prstGeom>
          <a:solidFill>
            <a:schemeClr val="bg1"/>
          </a:solidFill>
          <a:ln w="127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rgbClr val="FF0000"/>
                </a:solidFill>
              </a:rPr>
              <a:t>F</a:t>
            </a:r>
          </a:p>
        </p:txBody>
      </p:sp>
      <p:grpSp>
        <p:nvGrpSpPr>
          <p:cNvPr id="132" name="Häckchen B13"/>
          <p:cNvGrpSpPr/>
          <p:nvPr/>
        </p:nvGrpSpPr>
        <p:grpSpPr>
          <a:xfrm>
            <a:off x="7668000" y="5444893"/>
            <a:ext cx="216000" cy="190800"/>
            <a:chOff x="7795223" y="1124744"/>
            <a:chExt cx="216486" cy="190624"/>
          </a:xfrm>
        </p:grpSpPr>
        <p:sp>
          <p:nvSpPr>
            <p:cNvPr id="133" name="Diagonaler Streifen 132"/>
            <p:cNvSpPr/>
            <p:nvPr/>
          </p:nvSpPr>
          <p:spPr>
            <a:xfrm rot="21004691">
              <a:off x="7836240" y="1124744"/>
              <a:ext cx="175469" cy="176815"/>
            </a:xfrm>
            <a:prstGeom prst="diagStripe">
              <a:avLst>
                <a:gd name="adj" fmla="val 91408"/>
              </a:avLst>
            </a:prstGeom>
            <a:solidFill>
              <a:srgbClr val="FF0000"/>
            </a:solidFill>
            <a:ln w="15875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de-DE" kern="0">
                <a:solidFill>
                  <a:sysClr val="windowText" lastClr="000000"/>
                </a:solidFill>
                <a:latin typeface="Trebuchet MS"/>
              </a:endParaRPr>
            </a:p>
          </p:txBody>
        </p:sp>
        <p:sp>
          <p:nvSpPr>
            <p:cNvPr id="134" name="Diagonaler Streifen 133"/>
            <p:cNvSpPr/>
            <p:nvPr/>
          </p:nvSpPr>
          <p:spPr>
            <a:xfrm rot="5400000">
              <a:off x="7767937" y="1232746"/>
              <a:ext cx="109908" cy="55335"/>
            </a:xfrm>
            <a:prstGeom prst="diagStripe">
              <a:avLst>
                <a:gd name="adj" fmla="val 81790"/>
              </a:avLst>
            </a:prstGeom>
            <a:solidFill>
              <a:srgbClr val="FF0000"/>
            </a:solidFill>
            <a:ln w="15875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de-DE" kern="0">
                <a:solidFill>
                  <a:sysClr val="windowText" lastClr="000000"/>
                </a:solidFill>
                <a:latin typeface="Trebuchet MS"/>
              </a:endParaRPr>
            </a:p>
          </p:txBody>
        </p:sp>
      </p:grpSp>
      <p:pic>
        <p:nvPicPr>
          <p:cNvPr id="99" name="Nigeria"/>
          <p:cNvPicPr>
            <a:picLocks noChangeAspect="1"/>
          </p:cNvPicPr>
          <p:nvPr/>
        </p:nvPicPr>
        <p:blipFill rotWithShape="1"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22" t="30730" r="50000" b="53272"/>
          <a:stretch/>
        </p:blipFill>
        <p:spPr>
          <a:xfrm>
            <a:off x="2431072" y="2107456"/>
            <a:ext cx="1216749" cy="1097173"/>
          </a:xfrm>
          <a:prstGeom prst="rect">
            <a:avLst/>
          </a:prstGeom>
        </p:spPr>
      </p:pic>
      <p:sp>
        <p:nvSpPr>
          <p:cNvPr id="135" name="Stern A14"/>
          <p:cNvSpPr/>
          <p:nvPr/>
        </p:nvSpPr>
        <p:spPr>
          <a:xfrm>
            <a:off x="7920000" y="375330"/>
            <a:ext cx="324000" cy="314792"/>
          </a:xfrm>
          <a:prstGeom prst="star12">
            <a:avLst/>
          </a:prstGeom>
          <a:solidFill>
            <a:schemeClr val="bg1"/>
          </a:solidFill>
          <a:ln w="127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rgbClr val="FF0000"/>
                </a:solidFill>
              </a:rPr>
              <a:t>J</a:t>
            </a:r>
          </a:p>
        </p:txBody>
      </p:sp>
      <p:grpSp>
        <p:nvGrpSpPr>
          <p:cNvPr id="136" name="Häckchen A14"/>
          <p:cNvGrpSpPr/>
          <p:nvPr/>
        </p:nvGrpSpPr>
        <p:grpSpPr>
          <a:xfrm>
            <a:off x="8280000" y="390799"/>
            <a:ext cx="216486" cy="190624"/>
            <a:chOff x="7795223" y="1124744"/>
            <a:chExt cx="216486" cy="190624"/>
          </a:xfrm>
        </p:grpSpPr>
        <p:sp>
          <p:nvSpPr>
            <p:cNvPr id="137" name="Diagonaler Streifen 136"/>
            <p:cNvSpPr/>
            <p:nvPr/>
          </p:nvSpPr>
          <p:spPr>
            <a:xfrm rot="21004691">
              <a:off x="7836240" y="1124744"/>
              <a:ext cx="175469" cy="176815"/>
            </a:xfrm>
            <a:prstGeom prst="diagStripe">
              <a:avLst>
                <a:gd name="adj" fmla="val 91408"/>
              </a:avLst>
            </a:prstGeom>
            <a:solidFill>
              <a:srgbClr val="FF0000"/>
            </a:solidFill>
            <a:ln w="15875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de-DE" kern="0">
                <a:solidFill>
                  <a:sysClr val="windowText" lastClr="000000"/>
                </a:solidFill>
                <a:latin typeface="Trebuchet MS"/>
              </a:endParaRPr>
            </a:p>
          </p:txBody>
        </p:sp>
        <p:sp>
          <p:nvSpPr>
            <p:cNvPr id="138" name="Diagonaler Streifen 137"/>
            <p:cNvSpPr/>
            <p:nvPr/>
          </p:nvSpPr>
          <p:spPr>
            <a:xfrm rot="5400000">
              <a:off x="7767937" y="1232746"/>
              <a:ext cx="109908" cy="55335"/>
            </a:xfrm>
            <a:prstGeom prst="diagStripe">
              <a:avLst>
                <a:gd name="adj" fmla="val 81790"/>
              </a:avLst>
            </a:prstGeom>
            <a:solidFill>
              <a:srgbClr val="FF0000"/>
            </a:solidFill>
            <a:ln w="15875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de-DE" kern="0">
                <a:solidFill>
                  <a:sysClr val="windowText" lastClr="000000"/>
                </a:solidFill>
                <a:latin typeface="Trebuchet MS"/>
              </a:endParaRPr>
            </a:p>
          </p:txBody>
        </p:sp>
      </p:grpSp>
      <p:pic>
        <p:nvPicPr>
          <p:cNvPr id="139" name="Tansania"/>
          <p:cNvPicPr>
            <a:picLocks noChangeAspect="1"/>
          </p:cNvPicPr>
          <p:nvPr/>
        </p:nvPicPr>
        <p:blipFill rotWithShape="1"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01" t="50498" r="17568" b="30420"/>
          <a:stretch/>
        </p:blipFill>
        <p:spPr>
          <a:xfrm>
            <a:off x="4939200" y="3463107"/>
            <a:ext cx="1074738" cy="1308632"/>
          </a:xfrm>
          <a:prstGeom prst="rect">
            <a:avLst/>
          </a:prstGeom>
        </p:spPr>
      </p:pic>
      <p:sp>
        <p:nvSpPr>
          <p:cNvPr id="140" name="Stern B14"/>
          <p:cNvSpPr/>
          <p:nvPr/>
        </p:nvSpPr>
        <p:spPr>
          <a:xfrm>
            <a:off x="7920000" y="3707395"/>
            <a:ext cx="324000" cy="324000"/>
          </a:xfrm>
          <a:prstGeom prst="star12">
            <a:avLst/>
          </a:prstGeom>
          <a:solidFill>
            <a:schemeClr val="bg1"/>
          </a:solidFill>
          <a:ln w="127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rgbClr val="FF0000"/>
                </a:solidFill>
              </a:rPr>
              <a:t>J</a:t>
            </a:r>
          </a:p>
        </p:txBody>
      </p:sp>
      <p:grpSp>
        <p:nvGrpSpPr>
          <p:cNvPr id="141" name="Häckchen B14"/>
          <p:cNvGrpSpPr/>
          <p:nvPr/>
        </p:nvGrpSpPr>
        <p:grpSpPr>
          <a:xfrm>
            <a:off x="8280000" y="3774083"/>
            <a:ext cx="216486" cy="190624"/>
            <a:chOff x="7795223" y="1124744"/>
            <a:chExt cx="216486" cy="190624"/>
          </a:xfrm>
        </p:grpSpPr>
        <p:sp>
          <p:nvSpPr>
            <p:cNvPr id="142" name="Diagonaler Streifen 141"/>
            <p:cNvSpPr/>
            <p:nvPr/>
          </p:nvSpPr>
          <p:spPr>
            <a:xfrm rot="21004691">
              <a:off x="7836240" y="1124744"/>
              <a:ext cx="175469" cy="176815"/>
            </a:xfrm>
            <a:prstGeom prst="diagStripe">
              <a:avLst>
                <a:gd name="adj" fmla="val 91408"/>
              </a:avLst>
            </a:prstGeom>
            <a:solidFill>
              <a:srgbClr val="FF0000"/>
            </a:solidFill>
            <a:ln w="15875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de-DE" kern="0">
                <a:solidFill>
                  <a:sysClr val="windowText" lastClr="000000"/>
                </a:solidFill>
                <a:latin typeface="Trebuchet MS"/>
              </a:endParaRPr>
            </a:p>
          </p:txBody>
        </p:sp>
        <p:sp>
          <p:nvSpPr>
            <p:cNvPr id="143" name="Diagonaler Streifen 142"/>
            <p:cNvSpPr/>
            <p:nvPr/>
          </p:nvSpPr>
          <p:spPr>
            <a:xfrm rot="5400000">
              <a:off x="7767937" y="1232746"/>
              <a:ext cx="109908" cy="55335"/>
            </a:xfrm>
            <a:prstGeom prst="diagStripe">
              <a:avLst>
                <a:gd name="adj" fmla="val 81790"/>
              </a:avLst>
            </a:prstGeom>
            <a:solidFill>
              <a:srgbClr val="FF0000"/>
            </a:solidFill>
            <a:ln w="15875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de-DE" kern="0">
                <a:solidFill>
                  <a:sysClr val="windowText" lastClr="000000"/>
                </a:solidFill>
                <a:latin typeface="Trebuchet MS"/>
              </a:endParaRPr>
            </a:p>
          </p:txBody>
        </p:sp>
      </p:grpSp>
      <p:pic>
        <p:nvPicPr>
          <p:cNvPr id="144" name="Sahara"/>
          <p:cNvPicPr>
            <a:picLocks noChangeAspect="1"/>
          </p:cNvPicPr>
          <p:nvPr/>
        </p:nvPicPr>
        <p:blipFill rotWithShape="1"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19" t="11713" r="78318" b="77501"/>
          <a:stretch/>
        </p:blipFill>
        <p:spPr>
          <a:xfrm>
            <a:off x="658026" y="803304"/>
            <a:ext cx="923846" cy="739693"/>
          </a:xfrm>
          <a:prstGeom prst="rect">
            <a:avLst/>
          </a:prstGeom>
        </p:spPr>
      </p:pic>
      <p:sp>
        <p:nvSpPr>
          <p:cNvPr id="145" name="Stern A15"/>
          <p:cNvSpPr/>
          <p:nvPr/>
        </p:nvSpPr>
        <p:spPr>
          <a:xfrm>
            <a:off x="7920000" y="706727"/>
            <a:ext cx="324000" cy="314792"/>
          </a:xfrm>
          <a:prstGeom prst="star12">
            <a:avLst/>
          </a:prstGeom>
          <a:solidFill>
            <a:schemeClr val="bg1"/>
          </a:solidFill>
          <a:ln w="127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rgbClr val="FF0000"/>
                </a:solidFill>
              </a:rPr>
              <a:t>K</a:t>
            </a:r>
          </a:p>
        </p:txBody>
      </p:sp>
      <p:grpSp>
        <p:nvGrpSpPr>
          <p:cNvPr id="146" name="Häckchen A15"/>
          <p:cNvGrpSpPr/>
          <p:nvPr/>
        </p:nvGrpSpPr>
        <p:grpSpPr>
          <a:xfrm>
            <a:off x="8280000" y="724125"/>
            <a:ext cx="216486" cy="190624"/>
            <a:chOff x="7795223" y="1124744"/>
            <a:chExt cx="216486" cy="190624"/>
          </a:xfrm>
        </p:grpSpPr>
        <p:sp>
          <p:nvSpPr>
            <p:cNvPr id="147" name="Diagonaler Streifen 146"/>
            <p:cNvSpPr/>
            <p:nvPr/>
          </p:nvSpPr>
          <p:spPr>
            <a:xfrm rot="21004691">
              <a:off x="7836240" y="1124744"/>
              <a:ext cx="175469" cy="176815"/>
            </a:xfrm>
            <a:prstGeom prst="diagStripe">
              <a:avLst>
                <a:gd name="adj" fmla="val 91408"/>
              </a:avLst>
            </a:prstGeom>
            <a:solidFill>
              <a:srgbClr val="FF0000"/>
            </a:solidFill>
            <a:ln w="15875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de-DE" kern="0">
                <a:solidFill>
                  <a:sysClr val="windowText" lastClr="000000"/>
                </a:solidFill>
                <a:latin typeface="Trebuchet MS"/>
              </a:endParaRPr>
            </a:p>
          </p:txBody>
        </p:sp>
        <p:sp>
          <p:nvSpPr>
            <p:cNvPr id="148" name="Diagonaler Streifen 147"/>
            <p:cNvSpPr/>
            <p:nvPr/>
          </p:nvSpPr>
          <p:spPr>
            <a:xfrm rot="5400000">
              <a:off x="7767937" y="1232746"/>
              <a:ext cx="109908" cy="55335"/>
            </a:xfrm>
            <a:prstGeom prst="diagStripe">
              <a:avLst>
                <a:gd name="adj" fmla="val 81790"/>
              </a:avLst>
            </a:prstGeom>
            <a:solidFill>
              <a:srgbClr val="FF0000"/>
            </a:solidFill>
            <a:ln w="15875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de-DE" kern="0">
                <a:solidFill>
                  <a:sysClr val="windowText" lastClr="000000"/>
                </a:solidFill>
                <a:latin typeface="Trebuchet MS"/>
              </a:endParaRPr>
            </a:p>
          </p:txBody>
        </p:sp>
      </p:grpSp>
      <p:pic>
        <p:nvPicPr>
          <p:cNvPr id="149" name="Tunesien"/>
          <p:cNvPicPr>
            <a:picLocks noChangeAspect="1"/>
          </p:cNvPicPr>
          <p:nvPr/>
        </p:nvPicPr>
        <p:blipFill rotWithShape="1"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50" r="53240" b="88642"/>
          <a:stretch/>
        </p:blipFill>
        <p:spPr>
          <a:xfrm>
            <a:off x="2892669" y="0"/>
            <a:ext cx="518746" cy="778900"/>
          </a:xfrm>
          <a:prstGeom prst="rect">
            <a:avLst/>
          </a:prstGeom>
        </p:spPr>
      </p:pic>
      <p:sp>
        <p:nvSpPr>
          <p:cNvPr id="150" name="Stern B15"/>
          <p:cNvSpPr/>
          <p:nvPr/>
        </p:nvSpPr>
        <p:spPr>
          <a:xfrm>
            <a:off x="7920000" y="4046142"/>
            <a:ext cx="324000" cy="324000"/>
          </a:xfrm>
          <a:prstGeom prst="star12">
            <a:avLst/>
          </a:prstGeom>
          <a:solidFill>
            <a:schemeClr val="bg1"/>
          </a:solidFill>
          <a:ln w="127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rgbClr val="FF0000"/>
                </a:solidFill>
              </a:rPr>
              <a:t>K</a:t>
            </a:r>
          </a:p>
        </p:txBody>
      </p:sp>
      <p:grpSp>
        <p:nvGrpSpPr>
          <p:cNvPr id="151" name="Häckchen B15"/>
          <p:cNvGrpSpPr/>
          <p:nvPr/>
        </p:nvGrpSpPr>
        <p:grpSpPr>
          <a:xfrm>
            <a:off x="8280000" y="4105827"/>
            <a:ext cx="216486" cy="190624"/>
            <a:chOff x="7795223" y="1124744"/>
            <a:chExt cx="216486" cy="190624"/>
          </a:xfrm>
        </p:grpSpPr>
        <p:sp>
          <p:nvSpPr>
            <p:cNvPr id="152" name="Diagonaler Streifen 151"/>
            <p:cNvSpPr/>
            <p:nvPr/>
          </p:nvSpPr>
          <p:spPr>
            <a:xfrm rot="21004691">
              <a:off x="7836240" y="1124744"/>
              <a:ext cx="175469" cy="176815"/>
            </a:xfrm>
            <a:prstGeom prst="diagStripe">
              <a:avLst>
                <a:gd name="adj" fmla="val 91408"/>
              </a:avLst>
            </a:prstGeom>
            <a:solidFill>
              <a:srgbClr val="FF0000"/>
            </a:solidFill>
            <a:ln w="15875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de-DE" kern="0">
                <a:solidFill>
                  <a:sysClr val="windowText" lastClr="000000"/>
                </a:solidFill>
                <a:latin typeface="Trebuchet MS"/>
              </a:endParaRPr>
            </a:p>
          </p:txBody>
        </p:sp>
        <p:sp>
          <p:nvSpPr>
            <p:cNvPr id="153" name="Diagonaler Streifen 152"/>
            <p:cNvSpPr/>
            <p:nvPr/>
          </p:nvSpPr>
          <p:spPr>
            <a:xfrm rot="5400000">
              <a:off x="7767937" y="1232746"/>
              <a:ext cx="109908" cy="55335"/>
            </a:xfrm>
            <a:prstGeom prst="diagStripe">
              <a:avLst>
                <a:gd name="adj" fmla="val 81790"/>
              </a:avLst>
            </a:prstGeom>
            <a:solidFill>
              <a:srgbClr val="FF0000"/>
            </a:solidFill>
            <a:ln w="15875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de-DE" kern="0">
                <a:solidFill>
                  <a:sysClr val="windowText" lastClr="000000"/>
                </a:solidFill>
                <a:latin typeface="Trebuchet MS"/>
              </a:endParaRPr>
            </a:p>
          </p:txBody>
        </p:sp>
      </p:grpSp>
      <p:pic>
        <p:nvPicPr>
          <p:cNvPr id="154" name="Tschad"/>
          <p:cNvPicPr>
            <a:picLocks noChangeAspect="1"/>
          </p:cNvPicPr>
          <p:nvPr/>
        </p:nvPicPr>
        <p:blipFill rotWithShape="1"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59" t="17435" r="38172" b="57678"/>
          <a:stretch/>
        </p:blipFill>
        <p:spPr>
          <a:xfrm>
            <a:off x="3411414" y="1195657"/>
            <a:ext cx="1099385" cy="1706768"/>
          </a:xfrm>
          <a:prstGeom prst="rect">
            <a:avLst/>
          </a:prstGeom>
        </p:spPr>
      </p:pic>
      <p:sp>
        <p:nvSpPr>
          <p:cNvPr id="155" name="Stern A16"/>
          <p:cNvSpPr/>
          <p:nvPr/>
        </p:nvSpPr>
        <p:spPr>
          <a:xfrm>
            <a:off x="7920000" y="1038124"/>
            <a:ext cx="324000" cy="314792"/>
          </a:xfrm>
          <a:prstGeom prst="star12">
            <a:avLst/>
          </a:prstGeom>
          <a:solidFill>
            <a:schemeClr val="bg1"/>
          </a:solidFill>
          <a:ln w="127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rgbClr val="FF0000"/>
                </a:solidFill>
              </a:rPr>
              <a:t>L</a:t>
            </a:r>
          </a:p>
        </p:txBody>
      </p:sp>
      <p:grpSp>
        <p:nvGrpSpPr>
          <p:cNvPr id="156" name="Häckchen A16"/>
          <p:cNvGrpSpPr/>
          <p:nvPr/>
        </p:nvGrpSpPr>
        <p:grpSpPr>
          <a:xfrm>
            <a:off x="8280000" y="1057451"/>
            <a:ext cx="216486" cy="190624"/>
            <a:chOff x="7795223" y="1124744"/>
            <a:chExt cx="216486" cy="190624"/>
          </a:xfrm>
        </p:grpSpPr>
        <p:sp>
          <p:nvSpPr>
            <p:cNvPr id="157" name="Diagonaler Streifen 156"/>
            <p:cNvSpPr/>
            <p:nvPr/>
          </p:nvSpPr>
          <p:spPr>
            <a:xfrm rot="21004691">
              <a:off x="7836240" y="1124744"/>
              <a:ext cx="175469" cy="176815"/>
            </a:xfrm>
            <a:prstGeom prst="diagStripe">
              <a:avLst>
                <a:gd name="adj" fmla="val 91408"/>
              </a:avLst>
            </a:prstGeom>
            <a:solidFill>
              <a:srgbClr val="FF0000"/>
            </a:solidFill>
            <a:ln w="15875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de-DE" kern="0">
                <a:solidFill>
                  <a:sysClr val="windowText" lastClr="000000"/>
                </a:solidFill>
                <a:latin typeface="Trebuchet MS"/>
              </a:endParaRPr>
            </a:p>
          </p:txBody>
        </p:sp>
        <p:sp>
          <p:nvSpPr>
            <p:cNvPr id="158" name="Diagonaler Streifen 157"/>
            <p:cNvSpPr/>
            <p:nvPr/>
          </p:nvSpPr>
          <p:spPr>
            <a:xfrm rot="5400000">
              <a:off x="7767937" y="1232746"/>
              <a:ext cx="109908" cy="55335"/>
            </a:xfrm>
            <a:prstGeom prst="diagStripe">
              <a:avLst>
                <a:gd name="adj" fmla="val 81790"/>
              </a:avLst>
            </a:prstGeom>
            <a:solidFill>
              <a:srgbClr val="FF0000"/>
            </a:solidFill>
            <a:ln w="15875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de-DE" kern="0">
                <a:solidFill>
                  <a:sysClr val="windowText" lastClr="000000"/>
                </a:solidFill>
                <a:latin typeface="Trebuchet MS"/>
              </a:endParaRPr>
            </a:p>
          </p:txBody>
        </p:sp>
      </p:grpSp>
      <p:pic>
        <p:nvPicPr>
          <p:cNvPr id="159" name="Südafrika"/>
          <p:cNvPicPr>
            <a:picLocks noChangeAspect="1"/>
          </p:cNvPicPr>
          <p:nvPr/>
        </p:nvPicPr>
        <p:blipFill rotWithShape="1"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81500" r="28196"/>
          <a:stretch/>
        </p:blipFill>
        <p:spPr>
          <a:xfrm>
            <a:off x="3647822" y="5589240"/>
            <a:ext cx="1590749" cy="1268760"/>
          </a:xfrm>
          <a:prstGeom prst="rect">
            <a:avLst/>
          </a:prstGeom>
        </p:spPr>
      </p:pic>
      <p:sp>
        <p:nvSpPr>
          <p:cNvPr id="160" name="Stern B16"/>
          <p:cNvSpPr/>
          <p:nvPr/>
        </p:nvSpPr>
        <p:spPr>
          <a:xfrm>
            <a:off x="7920000" y="4384889"/>
            <a:ext cx="324000" cy="324000"/>
          </a:xfrm>
          <a:prstGeom prst="star12">
            <a:avLst/>
          </a:prstGeom>
          <a:solidFill>
            <a:schemeClr val="bg1"/>
          </a:solidFill>
          <a:ln w="127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rgbClr val="FF0000"/>
                </a:solidFill>
              </a:rPr>
              <a:t>L</a:t>
            </a:r>
          </a:p>
        </p:txBody>
      </p:sp>
      <p:grpSp>
        <p:nvGrpSpPr>
          <p:cNvPr id="161" name="Häckchen B16"/>
          <p:cNvGrpSpPr/>
          <p:nvPr/>
        </p:nvGrpSpPr>
        <p:grpSpPr>
          <a:xfrm>
            <a:off x="8280000" y="4437571"/>
            <a:ext cx="216486" cy="190624"/>
            <a:chOff x="7795223" y="1124744"/>
            <a:chExt cx="216486" cy="190624"/>
          </a:xfrm>
        </p:grpSpPr>
        <p:sp>
          <p:nvSpPr>
            <p:cNvPr id="162" name="Diagonaler Streifen 161"/>
            <p:cNvSpPr/>
            <p:nvPr/>
          </p:nvSpPr>
          <p:spPr>
            <a:xfrm rot="21004691">
              <a:off x="7836240" y="1124744"/>
              <a:ext cx="175469" cy="176815"/>
            </a:xfrm>
            <a:prstGeom prst="diagStripe">
              <a:avLst>
                <a:gd name="adj" fmla="val 91408"/>
              </a:avLst>
            </a:prstGeom>
            <a:solidFill>
              <a:srgbClr val="FF0000"/>
            </a:solidFill>
            <a:ln w="15875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de-DE" kern="0">
                <a:solidFill>
                  <a:sysClr val="windowText" lastClr="000000"/>
                </a:solidFill>
                <a:latin typeface="Trebuchet MS"/>
              </a:endParaRPr>
            </a:p>
          </p:txBody>
        </p:sp>
        <p:sp>
          <p:nvSpPr>
            <p:cNvPr id="163" name="Diagonaler Streifen 162"/>
            <p:cNvSpPr/>
            <p:nvPr/>
          </p:nvSpPr>
          <p:spPr>
            <a:xfrm rot="5400000">
              <a:off x="7767937" y="1232746"/>
              <a:ext cx="109908" cy="55335"/>
            </a:xfrm>
            <a:prstGeom prst="diagStripe">
              <a:avLst>
                <a:gd name="adj" fmla="val 81790"/>
              </a:avLst>
            </a:prstGeom>
            <a:solidFill>
              <a:srgbClr val="FF0000"/>
            </a:solidFill>
            <a:ln w="15875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de-DE" kern="0">
                <a:solidFill>
                  <a:sysClr val="windowText" lastClr="000000"/>
                </a:solidFill>
                <a:latin typeface="Trebuchet MS"/>
              </a:endParaRPr>
            </a:p>
          </p:txBody>
        </p:sp>
      </p:grpSp>
      <p:pic>
        <p:nvPicPr>
          <p:cNvPr id="164" name="Äthiopien"/>
          <p:cNvPicPr>
            <a:picLocks noChangeAspect="1"/>
          </p:cNvPicPr>
          <p:nvPr/>
        </p:nvPicPr>
        <p:blipFill rotWithShape="1"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002" t="30730" r="7565" b="52470"/>
          <a:stretch/>
        </p:blipFill>
        <p:spPr>
          <a:xfrm>
            <a:off x="5252964" y="2107442"/>
            <a:ext cx="1490735" cy="1152142"/>
          </a:xfrm>
          <a:prstGeom prst="rect">
            <a:avLst/>
          </a:prstGeom>
        </p:spPr>
      </p:pic>
      <p:sp>
        <p:nvSpPr>
          <p:cNvPr id="165" name="Stern A17"/>
          <p:cNvSpPr/>
          <p:nvPr/>
        </p:nvSpPr>
        <p:spPr>
          <a:xfrm>
            <a:off x="7920000" y="1369521"/>
            <a:ext cx="324000" cy="314792"/>
          </a:xfrm>
          <a:prstGeom prst="star12">
            <a:avLst/>
          </a:prstGeom>
          <a:solidFill>
            <a:schemeClr val="bg1"/>
          </a:solidFill>
          <a:ln w="127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rgbClr val="FF0000"/>
                </a:solidFill>
              </a:rPr>
              <a:t>M</a:t>
            </a:r>
          </a:p>
        </p:txBody>
      </p:sp>
      <p:grpSp>
        <p:nvGrpSpPr>
          <p:cNvPr id="166" name="Häckchen A17"/>
          <p:cNvGrpSpPr/>
          <p:nvPr/>
        </p:nvGrpSpPr>
        <p:grpSpPr>
          <a:xfrm>
            <a:off x="8280000" y="1390777"/>
            <a:ext cx="216486" cy="190624"/>
            <a:chOff x="7795223" y="1124744"/>
            <a:chExt cx="216486" cy="190624"/>
          </a:xfrm>
        </p:grpSpPr>
        <p:sp>
          <p:nvSpPr>
            <p:cNvPr id="167" name="Diagonaler Streifen 166"/>
            <p:cNvSpPr/>
            <p:nvPr/>
          </p:nvSpPr>
          <p:spPr>
            <a:xfrm rot="21004691">
              <a:off x="7836240" y="1124744"/>
              <a:ext cx="175469" cy="176815"/>
            </a:xfrm>
            <a:prstGeom prst="diagStripe">
              <a:avLst>
                <a:gd name="adj" fmla="val 91408"/>
              </a:avLst>
            </a:prstGeom>
            <a:solidFill>
              <a:srgbClr val="FF0000"/>
            </a:solidFill>
            <a:ln w="15875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de-DE" kern="0">
                <a:solidFill>
                  <a:sysClr val="windowText" lastClr="000000"/>
                </a:solidFill>
                <a:latin typeface="Trebuchet MS"/>
              </a:endParaRPr>
            </a:p>
          </p:txBody>
        </p:sp>
        <p:sp>
          <p:nvSpPr>
            <p:cNvPr id="168" name="Diagonaler Streifen 167"/>
            <p:cNvSpPr/>
            <p:nvPr/>
          </p:nvSpPr>
          <p:spPr>
            <a:xfrm rot="5400000">
              <a:off x="7767937" y="1232746"/>
              <a:ext cx="109908" cy="55335"/>
            </a:xfrm>
            <a:prstGeom prst="diagStripe">
              <a:avLst>
                <a:gd name="adj" fmla="val 81790"/>
              </a:avLst>
            </a:prstGeom>
            <a:solidFill>
              <a:srgbClr val="FF0000"/>
            </a:solidFill>
            <a:ln w="15875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de-DE" kern="0">
                <a:solidFill>
                  <a:sysClr val="windowText" lastClr="000000"/>
                </a:solidFill>
                <a:latin typeface="Trebuchet MS"/>
              </a:endParaRPr>
            </a:p>
          </p:txBody>
        </p:sp>
      </p:grpSp>
      <p:pic>
        <p:nvPicPr>
          <p:cNvPr id="169" name="Sambia"/>
          <p:cNvPicPr>
            <a:picLocks noChangeAspect="1"/>
          </p:cNvPicPr>
          <p:nvPr/>
        </p:nvPicPr>
        <p:blipFill rotWithShape="1"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6" t="62835" r="26607" b="21772"/>
          <a:stretch/>
        </p:blipFill>
        <p:spPr>
          <a:xfrm>
            <a:off x="4193931" y="4312800"/>
            <a:ext cx="1160584" cy="1055641"/>
          </a:xfrm>
          <a:prstGeom prst="rect">
            <a:avLst/>
          </a:prstGeom>
        </p:spPr>
      </p:pic>
      <p:sp>
        <p:nvSpPr>
          <p:cNvPr id="170" name="Stern B17"/>
          <p:cNvSpPr/>
          <p:nvPr/>
        </p:nvSpPr>
        <p:spPr>
          <a:xfrm>
            <a:off x="7920000" y="4723636"/>
            <a:ext cx="324000" cy="324000"/>
          </a:xfrm>
          <a:prstGeom prst="star12">
            <a:avLst/>
          </a:prstGeom>
          <a:solidFill>
            <a:schemeClr val="bg1"/>
          </a:solidFill>
          <a:ln w="127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rgbClr val="FF0000"/>
                </a:solidFill>
              </a:rPr>
              <a:t>M</a:t>
            </a:r>
          </a:p>
        </p:txBody>
      </p:sp>
      <p:grpSp>
        <p:nvGrpSpPr>
          <p:cNvPr id="171" name="Häckchen B17"/>
          <p:cNvGrpSpPr/>
          <p:nvPr/>
        </p:nvGrpSpPr>
        <p:grpSpPr>
          <a:xfrm>
            <a:off x="8280000" y="4769315"/>
            <a:ext cx="216486" cy="190624"/>
            <a:chOff x="7795223" y="1124744"/>
            <a:chExt cx="216486" cy="190624"/>
          </a:xfrm>
        </p:grpSpPr>
        <p:sp>
          <p:nvSpPr>
            <p:cNvPr id="172" name="Diagonaler Streifen 171"/>
            <p:cNvSpPr/>
            <p:nvPr/>
          </p:nvSpPr>
          <p:spPr>
            <a:xfrm rot="21004691">
              <a:off x="7836240" y="1124744"/>
              <a:ext cx="175469" cy="176815"/>
            </a:xfrm>
            <a:prstGeom prst="diagStripe">
              <a:avLst>
                <a:gd name="adj" fmla="val 91408"/>
              </a:avLst>
            </a:prstGeom>
            <a:solidFill>
              <a:srgbClr val="FF0000"/>
            </a:solidFill>
            <a:ln w="15875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de-DE" kern="0">
                <a:solidFill>
                  <a:sysClr val="windowText" lastClr="000000"/>
                </a:solidFill>
                <a:latin typeface="Trebuchet MS"/>
              </a:endParaRPr>
            </a:p>
          </p:txBody>
        </p:sp>
        <p:sp>
          <p:nvSpPr>
            <p:cNvPr id="173" name="Diagonaler Streifen 172"/>
            <p:cNvSpPr/>
            <p:nvPr/>
          </p:nvSpPr>
          <p:spPr>
            <a:xfrm rot="5400000">
              <a:off x="7767937" y="1232746"/>
              <a:ext cx="109908" cy="55335"/>
            </a:xfrm>
            <a:prstGeom prst="diagStripe">
              <a:avLst>
                <a:gd name="adj" fmla="val 81790"/>
              </a:avLst>
            </a:prstGeom>
            <a:solidFill>
              <a:srgbClr val="FF0000"/>
            </a:solidFill>
            <a:ln w="15875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de-DE" kern="0">
                <a:solidFill>
                  <a:sysClr val="windowText" lastClr="000000"/>
                </a:solidFill>
                <a:latin typeface="Trebuchet MS"/>
              </a:endParaRPr>
            </a:p>
          </p:txBody>
        </p:sp>
      </p:grpSp>
      <p:pic>
        <p:nvPicPr>
          <p:cNvPr id="175" name="Zentralafrikanische Rep."/>
          <p:cNvPicPr>
            <a:picLocks noChangeAspect="1"/>
          </p:cNvPicPr>
          <p:nvPr/>
        </p:nvPicPr>
        <p:blipFill rotWithShape="1"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26" t="35868" r="32300" b="50946"/>
          <a:stretch/>
        </p:blipFill>
        <p:spPr>
          <a:xfrm>
            <a:off x="3525714" y="2459800"/>
            <a:ext cx="1413485" cy="904318"/>
          </a:xfrm>
          <a:prstGeom prst="rect">
            <a:avLst/>
          </a:prstGeom>
        </p:spPr>
      </p:pic>
      <p:sp>
        <p:nvSpPr>
          <p:cNvPr id="176" name="Stern A18"/>
          <p:cNvSpPr/>
          <p:nvPr/>
        </p:nvSpPr>
        <p:spPr>
          <a:xfrm>
            <a:off x="7920000" y="1700918"/>
            <a:ext cx="324000" cy="314792"/>
          </a:xfrm>
          <a:prstGeom prst="star12">
            <a:avLst/>
          </a:prstGeom>
          <a:solidFill>
            <a:schemeClr val="bg1"/>
          </a:solidFill>
          <a:ln w="127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rgbClr val="FF0000"/>
                </a:solidFill>
              </a:rPr>
              <a:t>N</a:t>
            </a:r>
          </a:p>
        </p:txBody>
      </p:sp>
      <p:grpSp>
        <p:nvGrpSpPr>
          <p:cNvPr id="177" name="Häckchen A18"/>
          <p:cNvGrpSpPr/>
          <p:nvPr/>
        </p:nvGrpSpPr>
        <p:grpSpPr>
          <a:xfrm>
            <a:off x="8280000" y="1724103"/>
            <a:ext cx="216486" cy="190624"/>
            <a:chOff x="7795223" y="1124744"/>
            <a:chExt cx="216486" cy="190624"/>
          </a:xfrm>
        </p:grpSpPr>
        <p:sp>
          <p:nvSpPr>
            <p:cNvPr id="178" name="Diagonaler Streifen 177"/>
            <p:cNvSpPr/>
            <p:nvPr/>
          </p:nvSpPr>
          <p:spPr>
            <a:xfrm rot="21004691">
              <a:off x="7836240" y="1124744"/>
              <a:ext cx="175469" cy="176815"/>
            </a:xfrm>
            <a:prstGeom prst="diagStripe">
              <a:avLst>
                <a:gd name="adj" fmla="val 91408"/>
              </a:avLst>
            </a:prstGeom>
            <a:solidFill>
              <a:srgbClr val="FF0000"/>
            </a:solidFill>
            <a:ln w="15875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de-DE" kern="0">
                <a:solidFill>
                  <a:sysClr val="windowText" lastClr="000000"/>
                </a:solidFill>
                <a:latin typeface="Trebuchet MS"/>
              </a:endParaRPr>
            </a:p>
          </p:txBody>
        </p:sp>
        <p:sp>
          <p:nvSpPr>
            <p:cNvPr id="179" name="Diagonaler Streifen 178"/>
            <p:cNvSpPr/>
            <p:nvPr/>
          </p:nvSpPr>
          <p:spPr>
            <a:xfrm rot="5400000">
              <a:off x="7767937" y="1232746"/>
              <a:ext cx="109908" cy="55335"/>
            </a:xfrm>
            <a:prstGeom prst="diagStripe">
              <a:avLst>
                <a:gd name="adj" fmla="val 81790"/>
              </a:avLst>
            </a:prstGeom>
            <a:solidFill>
              <a:srgbClr val="FF0000"/>
            </a:solidFill>
            <a:ln w="15875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de-DE" kern="0">
                <a:solidFill>
                  <a:sysClr val="windowText" lastClr="000000"/>
                </a:solidFill>
                <a:latin typeface="Trebuchet MS"/>
              </a:endParaRPr>
            </a:p>
          </p:txBody>
        </p:sp>
      </p:grpSp>
      <p:pic>
        <p:nvPicPr>
          <p:cNvPr id="180" name="Madagaskar"/>
          <p:cNvPicPr>
            <a:picLocks noChangeAspect="1"/>
          </p:cNvPicPr>
          <p:nvPr/>
        </p:nvPicPr>
        <p:blipFill rotWithShape="1"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432" t="67871" r="4793" b="10100"/>
          <a:stretch/>
        </p:blipFill>
        <p:spPr>
          <a:xfrm>
            <a:off x="6013938" y="4654533"/>
            <a:ext cx="931985" cy="1510772"/>
          </a:xfrm>
          <a:prstGeom prst="rect">
            <a:avLst/>
          </a:prstGeom>
        </p:spPr>
      </p:pic>
      <p:sp>
        <p:nvSpPr>
          <p:cNvPr id="181" name="Stern B18"/>
          <p:cNvSpPr/>
          <p:nvPr/>
        </p:nvSpPr>
        <p:spPr>
          <a:xfrm>
            <a:off x="7920000" y="5062383"/>
            <a:ext cx="324000" cy="324000"/>
          </a:xfrm>
          <a:prstGeom prst="star12">
            <a:avLst/>
          </a:prstGeom>
          <a:solidFill>
            <a:schemeClr val="bg1"/>
          </a:solidFill>
          <a:ln w="127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rgbClr val="FF0000"/>
                </a:solidFill>
              </a:rPr>
              <a:t>N</a:t>
            </a:r>
          </a:p>
        </p:txBody>
      </p:sp>
      <p:grpSp>
        <p:nvGrpSpPr>
          <p:cNvPr id="182" name="Häckchen B18"/>
          <p:cNvGrpSpPr/>
          <p:nvPr/>
        </p:nvGrpSpPr>
        <p:grpSpPr>
          <a:xfrm>
            <a:off x="8280000" y="5101059"/>
            <a:ext cx="216486" cy="190624"/>
            <a:chOff x="7795223" y="1124744"/>
            <a:chExt cx="216486" cy="190624"/>
          </a:xfrm>
        </p:grpSpPr>
        <p:sp>
          <p:nvSpPr>
            <p:cNvPr id="183" name="Diagonaler Streifen 182"/>
            <p:cNvSpPr/>
            <p:nvPr/>
          </p:nvSpPr>
          <p:spPr>
            <a:xfrm rot="21004691">
              <a:off x="7836240" y="1124744"/>
              <a:ext cx="175469" cy="176815"/>
            </a:xfrm>
            <a:prstGeom prst="diagStripe">
              <a:avLst>
                <a:gd name="adj" fmla="val 91408"/>
              </a:avLst>
            </a:prstGeom>
            <a:solidFill>
              <a:srgbClr val="FF0000"/>
            </a:solidFill>
            <a:ln w="15875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de-DE" kern="0">
                <a:solidFill>
                  <a:sysClr val="windowText" lastClr="000000"/>
                </a:solidFill>
                <a:latin typeface="Trebuchet MS"/>
              </a:endParaRPr>
            </a:p>
          </p:txBody>
        </p:sp>
        <p:sp>
          <p:nvSpPr>
            <p:cNvPr id="184" name="Diagonaler Streifen 183"/>
            <p:cNvSpPr/>
            <p:nvPr/>
          </p:nvSpPr>
          <p:spPr>
            <a:xfrm rot="5400000">
              <a:off x="7767937" y="1232746"/>
              <a:ext cx="109908" cy="55335"/>
            </a:xfrm>
            <a:prstGeom prst="diagStripe">
              <a:avLst>
                <a:gd name="adj" fmla="val 81790"/>
              </a:avLst>
            </a:prstGeom>
            <a:solidFill>
              <a:srgbClr val="FF0000"/>
            </a:solidFill>
            <a:ln w="15875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de-DE" kern="0">
                <a:solidFill>
                  <a:sysClr val="windowText" lastClr="000000"/>
                </a:solidFill>
                <a:latin typeface="Trebuchet MS"/>
              </a:endParaRPr>
            </a:p>
          </p:txBody>
        </p:sp>
      </p:grpSp>
      <p:pic>
        <p:nvPicPr>
          <p:cNvPr id="186" name="Simbabwe"/>
          <p:cNvPicPr>
            <a:picLocks noChangeAspect="1"/>
          </p:cNvPicPr>
          <p:nvPr/>
        </p:nvPicPr>
        <p:blipFill rotWithShape="1"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02" t="72731" r="26607" b="15721"/>
          <a:stretch/>
        </p:blipFill>
        <p:spPr>
          <a:xfrm>
            <a:off x="4443196" y="4987881"/>
            <a:ext cx="911318" cy="791984"/>
          </a:xfrm>
          <a:prstGeom prst="rect">
            <a:avLst/>
          </a:prstGeom>
        </p:spPr>
      </p:pic>
      <p:sp>
        <p:nvSpPr>
          <p:cNvPr id="187" name="Stern A19"/>
          <p:cNvSpPr/>
          <p:nvPr/>
        </p:nvSpPr>
        <p:spPr>
          <a:xfrm>
            <a:off x="7920000" y="2032315"/>
            <a:ext cx="324000" cy="314792"/>
          </a:xfrm>
          <a:prstGeom prst="star12">
            <a:avLst/>
          </a:prstGeom>
          <a:solidFill>
            <a:schemeClr val="bg1"/>
          </a:solidFill>
          <a:ln w="127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rgbClr val="FF0000"/>
                </a:solidFill>
              </a:rPr>
              <a:t>O</a:t>
            </a:r>
          </a:p>
        </p:txBody>
      </p:sp>
      <p:grpSp>
        <p:nvGrpSpPr>
          <p:cNvPr id="188" name="Häckchen A19"/>
          <p:cNvGrpSpPr/>
          <p:nvPr/>
        </p:nvGrpSpPr>
        <p:grpSpPr>
          <a:xfrm>
            <a:off x="8280000" y="2057429"/>
            <a:ext cx="216486" cy="190624"/>
            <a:chOff x="7795223" y="1124744"/>
            <a:chExt cx="216486" cy="190624"/>
          </a:xfrm>
        </p:grpSpPr>
        <p:sp>
          <p:nvSpPr>
            <p:cNvPr id="189" name="Diagonaler Streifen 188"/>
            <p:cNvSpPr/>
            <p:nvPr/>
          </p:nvSpPr>
          <p:spPr>
            <a:xfrm rot="21004691">
              <a:off x="7836240" y="1124744"/>
              <a:ext cx="175469" cy="176815"/>
            </a:xfrm>
            <a:prstGeom prst="diagStripe">
              <a:avLst>
                <a:gd name="adj" fmla="val 91408"/>
              </a:avLst>
            </a:prstGeom>
            <a:solidFill>
              <a:srgbClr val="FF0000"/>
            </a:solidFill>
            <a:ln w="15875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de-DE" kern="0">
                <a:solidFill>
                  <a:sysClr val="windowText" lastClr="000000"/>
                </a:solidFill>
                <a:latin typeface="Trebuchet MS"/>
              </a:endParaRPr>
            </a:p>
          </p:txBody>
        </p:sp>
        <p:sp>
          <p:nvSpPr>
            <p:cNvPr id="190" name="Diagonaler Streifen 189"/>
            <p:cNvSpPr/>
            <p:nvPr/>
          </p:nvSpPr>
          <p:spPr>
            <a:xfrm rot="5400000">
              <a:off x="7767937" y="1232746"/>
              <a:ext cx="109908" cy="55335"/>
            </a:xfrm>
            <a:prstGeom prst="diagStripe">
              <a:avLst>
                <a:gd name="adj" fmla="val 81790"/>
              </a:avLst>
            </a:prstGeom>
            <a:solidFill>
              <a:srgbClr val="FF0000"/>
            </a:solidFill>
            <a:ln w="15875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de-DE" kern="0">
                <a:solidFill>
                  <a:sysClr val="windowText" lastClr="000000"/>
                </a:solidFill>
                <a:latin typeface="Trebuchet MS"/>
              </a:endParaRPr>
            </a:p>
          </p:txBody>
        </p:sp>
      </p:grpSp>
      <p:pic>
        <p:nvPicPr>
          <p:cNvPr id="192" name="Ghana"/>
          <p:cNvPicPr>
            <a:picLocks noChangeAspect="1"/>
          </p:cNvPicPr>
          <p:nvPr/>
        </p:nvPicPr>
        <p:blipFill rotWithShape="1"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05" t="34895" r="66678" b="53897"/>
          <a:stretch/>
        </p:blipFill>
        <p:spPr>
          <a:xfrm>
            <a:off x="1803600" y="2393098"/>
            <a:ext cx="628649" cy="768663"/>
          </a:xfrm>
          <a:prstGeom prst="rect">
            <a:avLst/>
          </a:prstGeom>
        </p:spPr>
      </p:pic>
      <p:sp>
        <p:nvSpPr>
          <p:cNvPr id="193" name="Stern B19"/>
          <p:cNvSpPr/>
          <p:nvPr/>
        </p:nvSpPr>
        <p:spPr>
          <a:xfrm>
            <a:off x="7920000" y="5401130"/>
            <a:ext cx="324000" cy="324000"/>
          </a:xfrm>
          <a:prstGeom prst="star12">
            <a:avLst/>
          </a:prstGeom>
          <a:solidFill>
            <a:schemeClr val="bg1"/>
          </a:solidFill>
          <a:ln w="127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rgbClr val="FF0000"/>
                </a:solidFill>
              </a:rPr>
              <a:t>O</a:t>
            </a:r>
          </a:p>
        </p:txBody>
      </p:sp>
      <p:grpSp>
        <p:nvGrpSpPr>
          <p:cNvPr id="194" name="Häckchen B19"/>
          <p:cNvGrpSpPr/>
          <p:nvPr/>
        </p:nvGrpSpPr>
        <p:grpSpPr>
          <a:xfrm>
            <a:off x="8280000" y="5432803"/>
            <a:ext cx="216486" cy="190624"/>
            <a:chOff x="7795223" y="1124744"/>
            <a:chExt cx="216486" cy="190624"/>
          </a:xfrm>
        </p:grpSpPr>
        <p:sp>
          <p:nvSpPr>
            <p:cNvPr id="195" name="Diagonaler Streifen 194"/>
            <p:cNvSpPr/>
            <p:nvPr/>
          </p:nvSpPr>
          <p:spPr>
            <a:xfrm rot="21004691">
              <a:off x="7836240" y="1124744"/>
              <a:ext cx="175469" cy="176815"/>
            </a:xfrm>
            <a:prstGeom prst="diagStripe">
              <a:avLst>
                <a:gd name="adj" fmla="val 91408"/>
              </a:avLst>
            </a:prstGeom>
            <a:solidFill>
              <a:srgbClr val="FF0000"/>
            </a:solidFill>
            <a:ln w="15875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de-DE" kern="0">
                <a:solidFill>
                  <a:sysClr val="windowText" lastClr="000000"/>
                </a:solidFill>
                <a:latin typeface="Trebuchet MS"/>
              </a:endParaRPr>
            </a:p>
          </p:txBody>
        </p:sp>
        <p:sp>
          <p:nvSpPr>
            <p:cNvPr id="196" name="Diagonaler Streifen 195"/>
            <p:cNvSpPr/>
            <p:nvPr/>
          </p:nvSpPr>
          <p:spPr>
            <a:xfrm rot="5400000">
              <a:off x="7767937" y="1232746"/>
              <a:ext cx="109908" cy="55335"/>
            </a:xfrm>
            <a:prstGeom prst="diagStripe">
              <a:avLst>
                <a:gd name="adj" fmla="val 81790"/>
              </a:avLst>
            </a:prstGeom>
            <a:solidFill>
              <a:srgbClr val="FF0000"/>
            </a:solidFill>
            <a:ln w="15875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de-DE" kern="0">
                <a:solidFill>
                  <a:sysClr val="windowText" lastClr="000000"/>
                </a:solidFill>
                <a:latin typeface="Trebuchet MS"/>
              </a:endParaRPr>
            </a:p>
          </p:txBody>
        </p:sp>
      </p:grpSp>
      <p:pic>
        <p:nvPicPr>
          <p:cNvPr id="197" name="Malawi"/>
          <p:cNvPicPr>
            <a:picLocks noChangeAspect="1"/>
          </p:cNvPicPr>
          <p:nvPr/>
        </p:nvPicPr>
        <p:blipFill rotWithShape="1"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862" t="63651" r="23698" b="21827"/>
          <a:stretch/>
        </p:blipFill>
        <p:spPr>
          <a:xfrm>
            <a:off x="5169877" y="4365166"/>
            <a:ext cx="396854" cy="995920"/>
          </a:xfrm>
          <a:prstGeom prst="rect">
            <a:avLst/>
          </a:prstGeom>
        </p:spPr>
      </p:pic>
      <p:sp>
        <p:nvSpPr>
          <p:cNvPr id="198" name="Stern A20"/>
          <p:cNvSpPr/>
          <p:nvPr/>
        </p:nvSpPr>
        <p:spPr>
          <a:xfrm>
            <a:off x="7920000" y="2363712"/>
            <a:ext cx="324000" cy="314792"/>
          </a:xfrm>
          <a:prstGeom prst="star12">
            <a:avLst/>
          </a:prstGeom>
          <a:solidFill>
            <a:schemeClr val="bg1"/>
          </a:solidFill>
          <a:ln w="127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rgbClr val="FF0000"/>
                </a:solidFill>
              </a:rPr>
              <a:t>P</a:t>
            </a:r>
          </a:p>
        </p:txBody>
      </p:sp>
      <p:grpSp>
        <p:nvGrpSpPr>
          <p:cNvPr id="199" name="Häckchen A20"/>
          <p:cNvGrpSpPr/>
          <p:nvPr/>
        </p:nvGrpSpPr>
        <p:grpSpPr>
          <a:xfrm>
            <a:off x="8280000" y="2390755"/>
            <a:ext cx="216486" cy="190624"/>
            <a:chOff x="7795223" y="1124744"/>
            <a:chExt cx="216486" cy="190624"/>
          </a:xfrm>
        </p:grpSpPr>
        <p:sp>
          <p:nvSpPr>
            <p:cNvPr id="200" name="Diagonaler Streifen 199"/>
            <p:cNvSpPr/>
            <p:nvPr/>
          </p:nvSpPr>
          <p:spPr>
            <a:xfrm rot="21004691">
              <a:off x="7836240" y="1124744"/>
              <a:ext cx="175469" cy="176815"/>
            </a:xfrm>
            <a:prstGeom prst="diagStripe">
              <a:avLst>
                <a:gd name="adj" fmla="val 91408"/>
              </a:avLst>
            </a:prstGeom>
            <a:solidFill>
              <a:srgbClr val="FF0000"/>
            </a:solidFill>
            <a:ln w="15875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de-DE" kern="0">
                <a:solidFill>
                  <a:sysClr val="windowText" lastClr="000000"/>
                </a:solidFill>
                <a:latin typeface="Trebuchet MS"/>
              </a:endParaRPr>
            </a:p>
          </p:txBody>
        </p:sp>
        <p:sp>
          <p:nvSpPr>
            <p:cNvPr id="201" name="Diagonaler Streifen 200"/>
            <p:cNvSpPr/>
            <p:nvPr/>
          </p:nvSpPr>
          <p:spPr>
            <a:xfrm rot="5400000">
              <a:off x="7767937" y="1232746"/>
              <a:ext cx="109908" cy="55335"/>
            </a:xfrm>
            <a:prstGeom prst="diagStripe">
              <a:avLst>
                <a:gd name="adj" fmla="val 81790"/>
              </a:avLst>
            </a:prstGeom>
            <a:solidFill>
              <a:srgbClr val="FF0000"/>
            </a:solidFill>
            <a:ln w="15875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de-DE" kern="0">
                <a:solidFill>
                  <a:sysClr val="windowText" lastClr="000000"/>
                </a:solidFill>
                <a:latin typeface="Trebuchet MS"/>
              </a:endParaRPr>
            </a:p>
          </p:txBody>
        </p:sp>
      </p:grpSp>
      <p:pic>
        <p:nvPicPr>
          <p:cNvPr id="202" name="Senegal"/>
          <p:cNvPicPr>
            <a:picLocks noChangeAspect="1"/>
          </p:cNvPicPr>
          <p:nvPr/>
        </p:nvPicPr>
        <p:blipFill rotWithShape="1"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76" t="26927" r="83248" b="64837"/>
          <a:stretch/>
        </p:blipFill>
        <p:spPr>
          <a:xfrm>
            <a:off x="611065" y="1846706"/>
            <a:ext cx="611066" cy="564843"/>
          </a:xfrm>
          <a:prstGeom prst="rect">
            <a:avLst/>
          </a:prstGeom>
        </p:spPr>
      </p:pic>
      <p:sp>
        <p:nvSpPr>
          <p:cNvPr id="203" name="Stern B20"/>
          <p:cNvSpPr/>
          <p:nvPr/>
        </p:nvSpPr>
        <p:spPr>
          <a:xfrm>
            <a:off x="7308000" y="5738136"/>
            <a:ext cx="324000" cy="324000"/>
          </a:xfrm>
          <a:prstGeom prst="star12">
            <a:avLst/>
          </a:prstGeom>
          <a:solidFill>
            <a:schemeClr val="bg1"/>
          </a:solidFill>
          <a:ln w="127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rgbClr val="FF0000"/>
                </a:solidFill>
              </a:rPr>
              <a:t>G</a:t>
            </a:r>
          </a:p>
        </p:txBody>
      </p:sp>
      <p:grpSp>
        <p:nvGrpSpPr>
          <p:cNvPr id="204" name="Häckchen B20"/>
          <p:cNvGrpSpPr/>
          <p:nvPr/>
        </p:nvGrpSpPr>
        <p:grpSpPr>
          <a:xfrm>
            <a:off x="7668000" y="5777829"/>
            <a:ext cx="216000" cy="190800"/>
            <a:chOff x="7795223" y="1124744"/>
            <a:chExt cx="216486" cy="190624"/>
          </a:xfrm>
        </p:grpSpPr>
        <p:sp>
          <p:nvSpPr>
            <p:cNvPr id="205" name="Diagonaler Streifen 204"/>
            <p:cNvSpPr/>
            <p:nvPr/>
          </p:nvSpPr>
          <p:spPr>
            <a:xfrm rot="21004691">
              <a:off x="7836240" y="1124744"/>
              <a:ext cx="175469" cy="176815"/>
            </a:xfrm>
            <a:prstGeom prst="diagStripe">
              <a:avLst>
                <a:gd name="adj" fmla="val 91408"/>
              </a:avLst>
            </a:prstGeom>
            <a:solidFill>
              <a:srgbClr val="FF0000"/>
            </a:solidFill>
            <a:ln w="15875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de-DE" kern="0">
                <a:solidFill>
                  <a:sysClr val="windowText" lastClr="000000"/>
                </a:solidFill>
                <a:latin typeface="Trebuchet MS"/>
              </a:endParaRPr>
            </a:p>
          </p:txBody>
        </p:sp>
        <p:sp>
          <p:nvSpPr>
            <p:cNvPr id="206" name="Diagonaler Streifen 205"/>
            <p:cNvSpPr/>
            <p:nvPr/>
          </p:nvSpPr>
          <p:spPr>
            <a:xfrm rot="5400000">
              <a:off x="7767937" y="1232746"/>
              <a:ext cx="109908" cy="55335"/>
            </a:xfrm>
            <a:prstGeom prst="diagStripe">
              <a:avLst>
                <a:gd name="adj" fmla="val 81790"/>
              </a:avLst>
            </a:prstGeom>
            <a:solidFill>
              <a:srgbClr val="FF0000"/>
            </a:solidFill>
            <a:ln w="15875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de-DE" kern="0">
                <a:solidFill>
                  <a:sysClr val="windowText" lastClr="000000"/>
                </a:solidFill>
                <a:latin typeface="Trebuchet MS"/>
              </a:endParaRPr>
            </a:p>
          </p:txBody>
        </p:sp>
      </p:grpSp>
      <p:pic>
        <p:nvPicPr>
          <p:cNvPr id="210" name="Gambia"/>
          <p:cNvPicPr>
            <a:picLocks noChangeAspect="1"/>
          </p:cNvPicPr>
          <p:nvPr/>
        </p:nvPicPr>
        <p:blipFill rotWithShape="1"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76" t="31046" r="86085" b="66190"/>
          <a:stretch/>
        </p:blipFill>
        <p:spPr>
          <a:xfrm>
            <a:off x="611064" y="2129126"/>
            <a:ext cx="404135" cy="189545"/>
          </a:xfrm>
          <a:prstGeom prst="rect">
            <a:avLst/>
          </a:prstGeom>
        </p:spPr>
      </p:pic>
      <p:sp>
        <p:nvSpPr>
          <p:cNvPr id="211" name="Stern A21"/>
          <p:cNvSpPr/>
          <p:nvPr/>
        </p:nvSpPr>
        <p:spPr>
          <a:xfrm>
            <a:off x="8532000" y="2361640"/>
            <a:ext cx="324000" cy="314792"/>
          </a:xfrm>
          <a:prstGeom prst="star12">
            <a:avLst/>
          </a:prstGeom>
          <a:solidFill>
            <a:schemeClr val="bg1"/>
          </a:solidFill>
          <a:ln w="127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rgbClr val="FF0000"/>
                </a:solidFill>
              </a:rPr>
              <a:t>Y</a:t>
            </a:r>
          </a:p>
        </p:txBody>
      </p:sp>
      <p:grpSp>
        <p:nvGrpSpPr>
          <p:cNvPr id="212" name="Häckchen A21"/>
          <p:cNvGrpSpPr/>
          <p:nvPr/>
        </p:nvGrpSpPr>
        <p:grpSpPr>
          <a:xfrm>
            <a:off x="8892000" y="2423521"/>
            <a:ext cx="216486" cy="190624"/>
            <a:chOff x="7795223" y="1124744"/>
            <a:chExt cx="216486" cy="190624"/>
          </a:xfrm>
        </p:grpSpPr>
        <p:sp>
          <p:nvSpPr>
            <p:cNvPr id="213" name="Diagonaler Streifen 212"/>
            <p:cNvSpPr/>
            <p:nvPr/>
          </p:nvSpPr>
          <p:spPr>
            <a:xfrm rot="21004691">
              <a:off x="7836240" y="1124744"/>
              <a:ext cx="175469" cy="176815"/>
            </a:xfrm>
            <a:prstGeom prst="diagStripe">
              <a:avLst>
                <a:gd name="adj" fmla="val 91408"/>
              </a:avLst>
            </a:prstGeom>
            <a:solidFill>
              <a:srgbClr val="FF0000"/>
            </a:solidFill>
            <a:ln w="15875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de-DE" kern="0">
                <a:solidFill>
                  <a:sysClr val="windowText" lastClr="000000"/>
                </a:solidFill>
                <a:latin typeface="Trebuchet MS"/>
              </a:endParaRPr>
            </a:p>
          </p:txBody>
        </p:sp>
        <p:sp>
          <p:nvSpPr>
            <p:cNvPr id="214" name="Diagonaler Streifen 213"/>
            <p:cNvSpPr/>
            <p:nvPr/>
          </p:nvSpPr>
          <p:spPr>
            <a:xfrm rot="5400000">
              <a:off x="7767937" y="1232746"/>
              <a:ext cx="109908" cy="55335"/>
            </a:xfrm>
            <a:prstGeom prst="diagStripe">
              <a:avLst>
                <a:gd name="adj" fmla="val 81790"/>
              </a:avLst>
            </a:prstGeom>
            <a:solidFill>
              <a:srgbClr val="FF0000"/>
            </a:solidFill>
            <a:ln w="15875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de-DE" kern="0">
                <a:solidFill>
                  <a:sysClr val="windowText" lastClr="000000"/>
                </a:solidFill>
                <a:latin typeface="Trebuchet MS"/>
              </a:endParaRPr>
            </a:p>
          </p:txBody>
        </p:sp>
      </p:grpSp>
      <p:pic>
        <p:nvPicPr>
          <p:cNvPr id="215" name="Burundi"/>
          <p:cNvPicPr>
            <a:picLocks noChangeAspect="1"/>
          </p:cNvPicPr>
          <p:nvPr/>
        </p:nvPicPr>
        <p:blipFill rotWithShape="1"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48" t="53892" r="29137" b="41800"/>
          <a:stretch/>
        </p:blipFill>
        <p:spPr>
          <a:xfrm>
            <a:off x="4898855" y="3695944"/>
            <a:ext cx="271022" cy="295453"/>
          </a:xfrm>
          <a:prstGeom prst="rect">
            <a:avLst/>
          </a:prstGeom>
        </p:spPr>
      </p:pic>
      <p:sp>
        <p:nvSpPr>
          <p:cNvPr id="216" name="Stern B21"/>
          <p:cNvSpPr/>
          <p:nvPr/>
        </p:nvSpPr>
        <p:spPr>
          <a:xfrm>
            <a:off x="8532000" y="5701987"/>
            <a:ext cx="324000" cy="324000"/>
          </a:xfrm>
          <a:prstGeom prst="star12">
            <a:avLst/>
          </a:prstGeom>
          <a:solidFill>
            <a:schemeClr val="bg1"/>
          </a:solidFill>
          <a:ln w="127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rgbClr val="FF0000"/>
                </a:solidFill>
              </a:rPr>
              <a:t>Y</a:t>
            </a:r>
          </a:p>
        </p:txBody>
      </p:sp>
      <p:grpSp>
        <p:nvGrpSpPr>
          <p:cNvPr id="217" name="Häckchen B21"/>
          <p:cNvGrpSpPr/>
          <p:nvPr/>
        </p:nvGrpSpPr>
        <p:grpSpPr>
          <a:xfrm>
            <a:off x="8892000" y="5782078"/>
            <a:ext cx="216486" cy="190624"/>
            <a:chOff x="7795223" y="1124744"/>
            <a:chExt cx="216486" cy="190624"/>
          </a:xfrm>
        </p:grpSpPr>
        <p:sp>
          <p:nvSpPr>
            <p:cNvPr id="218" name="Diagonaler Streifen 217"/>
            <p:cNvSpPr/>
            <p:nvPr/>
          </p:nvSpPr>
          <p:spPr>
            <a:xfrm rot="21004691">
              <a:off x="7836240" y="1124744"/>
              <a:ext cx="175469" cy="176815"/>
            </a:xfrm>
            <a:prstGeom prst="diagStripe">
              <a:avLst>
                <a:gd name="adj" fmla="val 91408"/>
              </a:avLst>
            </a:prstGeom>
            <a:solidFill>
              <a:srgbClr val="FF0000"/>
            </a:solidFill>
            <a:ln w="15875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de-DE" kern="0">
                <a:solidFill>
                  <a:sysClr val="windowText" lastClr="000000"/>
                </a:solidFill>
                <a:latin typeface="Trebuchet MS"/>
              </a:endParaRPr>
            </a:p>
          </p:txBody>
        </p:sp>
        <p:sp>
          <p:nvSpPr>
            <p:cNvPr id="219" name="Diagonaler Streifen 218"/>
            <p:cNvSpPr/>
            <p:nvPr/>
          </p:nvSpPr>
          <p:spPr>
            <a:xfrm rot="5400000">
              <a:off x="7767937" y="1232746"/>
              <a:ext cx="109908" cy="55335"/>
            </a:xfrm>
            <a:prstGeom prst="diagStripe">
              <a:avLst>
                <a:gd name="adj" fmla="val 81790"/>
              </a:avLst>
            </a:prstGeom>
            <a:solidFill>
              <a:srgbClr val="FF0000"/>
            </a:solidFill>
            <a:ln w="15875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de-DE" kern="0">
                <a:solidFill>
                  <a:sysClr val="windowText" lastClr="000000"/>
                </a:solidFill>
                <a:latin typeface="Trebuchet MS"/>
              </a:endParaRPr>
            </a:p>
          </p:txBody>
        </p:sp>
      </p:grpSp>
      <p:pic>
        <p:nvPicPr>
          <p:cNvPr id="53" name="Swasiland"/>
          <p:cNvPicPr>
            <a:picLocks noChangeAspect="1"/>
          </p:cNvPicPr>
          <p:nvPr/>
        </p:nvPicPr>
        <p:blipFill rotWithShape="1"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48" t="87289" r="27999" b="9230"/>
          <a:stretch/>
        </p:blipFill>
        <p:spPr>
          <a:xfrm>
            <a:off x="4898855" y="5986265"/>
            <a:ext cx="354110" cy="238690"/>
          </a:xfrm>
          <a:prstGeom prst="rect">
            <a:avLst/>
          </a:prstGeom>
        </p:spPr>
      </p:pic>
      <p:sp>
        <p:nvSpPr>
          <p:cNvPr id="220" name="Stern A22"/>
          <p:cNvSpPr/>
          <p:nvPr/>
        </p:nvSpPr>
        <p:spPr>
          <a:xfrm>
            <a:off x="7308000" y="2704121"/>
            <a:ext cx="324000" cy="314792"/>
          </a:xfrm>
          <a:prstGeom prst="star12">
            <a:avLst/>
          </a:prstGeom>
          <a:solidFill>
            <a:schemeClr val="bg1"/>
          </a:solidFill>
          <a:ln w="127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rgbClr val="FF0000"/>
                </a:solidFill>
              </a:rPr>
              <a:t>H</a:t>
            </a:r>
          </a:p>
        </p:txBody>
      </p:sp>
      <p:grpSp>
        <p:nvGrpSpPr>
          <p:cNvPr id="221" name="Häckchen A22"/>
          <p:cNvGrpSpPr/>
          <p:nvPr/>
        </p:nvGrpSpPr>
        <p:grpSpPr>
          <a:xfrm>
            <a:off x="7668000" y="2755690"/>
            <a:ext cx="216486" cy="190624"/>
            <a:chOff x="7795223" y="1124744"/>
            <a:chExt cx="216486" cy="190624"/>
          </a:xfrm>
        </p:grpSpPr>
        <p:sp>
          <p:nvSpPr>
            <p:cNvPr id="222" name="Diagonaler Streifen 221"/>
            <p:cNvSpPr/>
            <p:nvPr/>
          </p:nvSpPr>
          <p:spPr>
            <a:xfrm rot="21004691">
              <a:off x="7836240" y="1124744"/>
              <a:ext cx="175469" cy="176815"/>
            </a:xfrm>
            <a:prstGeom prst="diagStripe">
              <a:avLst>
                <a:gd name="adj" fmla="val 91408"/>
              </a:avLst>
            </a:prstGeom>
            <a:solidFill>
              <a:srgbClr val="FF0000"/>
            </a:solidFill>
            <a:ln w="15875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de-DE" kern="0">
                <a:solidFill>
                  <a:sysClr val="windowText" lastClr="000000"/>
                </a:solidFill>
                <a:latin typeface="Trebuchet MS"/>
              </a:endParaRPr>
            </a:p>
          </p:txBody>
        </p:sp>
        <p:sp>
          <p:nvSpPr>
            <p:cNvPr id="223" name="Diagonaler Streifen 222"/>
            <p:cNvSpPr/>
            <p:nvPr/>
          </p:nvSpPr>
          <p:spPr>
            <a:xfrm rot="5400000">
              <a:off x="7767937" y="1232746"/>
              <a:ext cx="109908" cy="55335"/>
            </a:xfrm>
            <a:prstGeom prst="diagStripe">
              <a:avLst>
                <a:gd name="adj" fmla="val 81790"/>
              </a:avLst>
            </a:prstGeom>
            <a:solidFill>
              <a:srgbClr val="FF0000"/>
            </a:solidFill>
            <a:ln w="15875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de-DE" kern="0">
                <a:solidFill>
                  <a:sysClr val="windowText" lastClr="000000"/>
                </a:solidFill>
                <a:latin typeface="Trebuchet MS"/>
              </a:endParaRPr>
            </a:p>
          </p:txBody>
        </p:sp>
      </p:grpSp>
      <p:pic>
        <p:nvPicPr>
          <p:cNvPr id="174" name="Sierra Leone"/>
          <p:cNvPicPr>
            <a:picLocks noChangeAspect="1"/>
          </p:cNvPicPr>
          <p:nvPr/>
        </p:nvPicPr>
        <p:blipFill rotWithShape="1"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64" t="35868" r="82137" b="56667"/>
          <a:stretch/>
        </p:blipFill>
        <p:spPr>
          <a:xfrm>
            <a:off x="916598" y="2459800"/>
            <a:ext cx="386635" cy="511935"/>
          </a:xfrm>
          <a:prstGeom prst="rect">
            <a:avLst/>
          </a:prstGeom>
        </p:spPr>
      </p:pic>
      <p:sp>
        <p:nvSpPr>
          <p:cNvPr id="225" name="Stern B22"/>
          <p:cNvSpPr/>
          <p:nvPr/>
        </p:nvSpPr>
        <p:spPr>
          <a:xfrm>
            <a:off x="7308000" y="6075571"/>
            <a:ext cx="324000" cy="324000"/>
          </a:xfrm>
          <a:prstGeom prst="star12">
            <a:avLst/>
          </a:prstGeom>
          <a:solidFill>
            <a:schemeClr val="bg1"/>
          </a:solidFill>
          <a:ln w="127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rgbClr val="FF0000"/>
                </a:solidFill>
              </a:rPr>
              <a:t>H</a:t>
            </a:r>
          </a:p>
        </p:txBody>
      </p:sp>
      <p:grpSp>
        <p:nvGrpSpPr>
          <p:cNvPr id="226" name="Häckchen B22"/>
          <p:cNvGrpSpPr/>
          <p:nvPr/>
        </p:nvGrpSpPr>
        <p:grpSpPr>
          <a:xfrm>
            <a:off x="7668000" y="6110765"/>
            <a:ext cx="216000" cy="190800"/>
            <a:chOff x="7795223" y="1124744"/>
            <a:chExt cx="216486" cy="190624"/>
          </a:xfrm>
        </p:grpSpPr>
        <p:sp>
          <p:nvSpPr>
            <p:cNvPr id="227" name="Diagonaler Streifen 226"/>
            <p:cNvSpPr/>
            <p:nvPr/>
          </p:nvSpPr>
          <p:spPr>
            <a:xfrm rot="21004691">
              <a:off x="7836240" y="1124744"/>
              <a:ext cx="175469" cy="176815"/>
            </a:xfrm>
            <a:prstGeom prst="diagStripe">
              <a:avLst>
                <a:gd name="adj" fmla="val 91408"/>
              </a:avLst>
            </a:prstGeom>
            <a:solidFill>
              <a:srgbClr val="FF0000"/>
            </a:solidFill>
            <a:ln w="15875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de-DE" kern="0">
                <a:solidFill>
                  <a:sysClr val="windowText" lastClr="000000"/>
                </a:solidFill>
                <a:latin typeface="Trebuchet MS"/>
              </a:endParaRPr>
            </a:p>
          </p:txBody>
        </p:sp>
        <p:sp>
          <p:nvSpPr>
            <p:cNvPr id="228" name="Diagonaler Streifen 227"/>
            <p:cNvSpPr/>
            <p:nvPr/>
          </p:nvSpPr>
          <p:spPr>
            <a:xfrm rot="5400000">
              <a:off x="7767937" y="1232746"/>
              <a:ext cx="109908" cy="55335"/>
            </a:xfrm>
            <a:prstGeom prst="diagStripe">
              <a:avLst>
                <a:gd name="adj" fmla="val 81790"/>
              </a:avLst>
            </a:prstGeom>
            <a:solidFill>
              <a:srgbClr val="FF0000"/>
            </a:solidFill>
            <a:ln w="15875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de-DE" kern="0">
                <a:solidFill>
                  <a:sysClr val="windowText" lastClr="000000"/>
                </a:solidFill>
                <a:latin typeface="Trebuchet MS"/>
              </a:endParaRPr>
            </a:p>
          </p:txBody>
        </p:sp>
      </p:grpSp>
      <p:pic>
        <p:nvPicPr>
          <p:cNvPr id="185" name="Kongo"/>
          <p:cNvPicPr>
            <a:picLocks noChangeAspect="1"/>
          </p:cNvPicPr>
          <p:nvPr/>
        </p:nvPicPr>
        <p:blipFill rotWithShape="1"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04" t="47530" r="46853" b="38992"/>
          <a:stretch/>
        </p:blipFill>
        <p:spPr>
          <a:xfrm>
            <a:off x="3152042" y="3259584"/>
            <a:ext cx="725366" cy="924336"/>
          </a:xfrm>
          <a:prstGeom prst="rect">
            <a:avLst/>
          </a:prstGeom>
        </p:spPr>
      </p:pic>
      <p:sp>
        <p:nvSpPr>
          <p:cNvPr id="229" name="Stern A23"/>
          <p:cNvSpPr/>
          <p:nvPr/>
        </p:nvSpPr>
        <p:spPr>
          <a:xfrm>
            <a:off x="7920000" y="2695109"/>
            <a:ext cx="324000" cy="314792"/>
          </a:xfrm>
          <a:prstGeom prst="star12">
            <a:avLst/>
          </a:prstGeom>
          <a:solidFill>
            <a:schemeClr val="bg1"/>
          </a:solidFill>
          <a:ln w="127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rgbClr val="FF0000"/>
                </a:solidFill>
              </a:rPr>
              <a:t>Q</a:t>
            </a:r>
          </a:p>
        </p:txBody>
      </p:sp>
      <p:grpSp>
        <p:nvGrpSpPr>
          <p:cNvPr id="230" name="Häckchen A23"/>
          <p:cNvGrpSpPr/>
          <p:nvPr/>
        </p:nvGrpSpPr>
        <p:grpSpPr>
          <a:xfrm>
            <a:off x="8280000" y="2724081"/>
            <a:ext cx="216486" cy="190624"/>
            <a:chOff x="7795223" y="1124744"/>
            <a:chExt cx="216486" cy="190624"/>
          </a:xfrm>
        </p:grpSpPr>
        <p:sp>
          <p:nvSpPr>
            <p:cNvPr id="231" name="Diagonaler Streifen 230"/>
            <p:cNvSpPr/>
            <p:nvPr/>
          </p:nvSpPr>
          <p:spPr>
            <a:xfrm rot="21004691">
              <a:off x="7836240" y="1124744"/>
              <a:ext cx="175469" cy="176815"/>
            </a:xfrm>
            <a:prstGeom prst="diagStripe">
              <a:avLst>
                <a:gd name="adj" fmla="val 91408"/>
              </a:avLst>
            </a:prstGeom>
            <a:solidFill>
              <a:srgbClr val="FF0000"/>
            </a:solidFill>
            <a:ln w="15875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de-DE" kern="0">
                <a:solidFill>
                  <a:sysClr val="windowText" lastClr="000000"/>
                </a:solidFill>
                <a:latin typeface="Trebuchet MS"/>
              </a:endParaRPr>
            </a:p>
          </p:txBody>
        </p:sp>
        <p:sp>
          <p:nvSpPr>
            <p:cNvPr id="232" name="Diagonaler Streifen 231"/>
            <p:cNvSpPr/>
            <p:nvPr/>
          </p:nvSpPr>
          <p:spPr>
            <a:xfrm rot="5400000">
              <a:off x="7767937" y="1232746"/>
              <a:ext cx="109908" cy="55335"/>
            </a:xfrm>
            <a:prstGeom prst="diagStripe">
              <a:avLst>
                <a:gd name="adj" fmla="val 81790"/>
              </a:avLst>
            </a:prstGeom>
            <a:solidFill>
              <a:srgbClr val="FF0000"/>
            </a:solidFill>
            <a:ln w="15875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de-DE" kern="0">
                <a:solidFill>
                  <a:sysClr val="windowText" lastClr="000000"/>
                </a:solidFill>
                <a:latin typeface="Trebuchet MS"/>
              </a:endParaRPr>
            </a:p>
          </p:txBody>
        </p:sp>
      </p:grpSp>
      <p:pic>
        <p:nvPicPr>
          <p:cNvPr id="191" name="Togo"/>
          <p:cNvPicPr>
            <a:picLocks noChangeAspect="1"/>
          </p:cNvPicPr>
          <p:nvPr/>
        </p:nvPicPr>
        <p:blipFill rotWithShape="1"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46" t="35868" r="66678" b="55750"/>
          <a:stretch/>
        </p:blipFill>
        <p:spPr>
          <a:xfrm>
            <a:off x="2162908" y="2459800"/>
            <a:ext cx="268164" cy="574821"/>
          </a:xfrm>
          <a:prstGeom prst="rect">
            <a:avLst/>
          </a:prstGeom>
        </p:spPr>
      </p:pic>
      <p:sp>
        <p:nvSpPr>
          <p:cNvPr id="233" name="Stern B23"/>
          <p:cNvSpPr/>
          <p:nvPr/>
        </p:nvSpPr>
        <p:spPr>
          <a:xfrm>
            <a:off x="7920000" y="6078624"/>
            <a:ext cx="324000" cy="324000"/>
          </a:xfrm>
          <a:prstGeom prst="star12">
            <a:avLst/>
          </a:prstGeom>
          <a:solidFill>
            <a:schemeClr val="bg1"/>
          </a:solidFill>
          <a:ln w="127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rgbClr val="FF0000"/>
                </a:solidFill>
              </a:rPr>
              <a:t>Q</a:t>
            </a:r>
          </a:p>
        </p:txBody>
      </p:sp>
      <p:grpSp>
        <p:nvGrpSpPr>
          <p:cNvPr id="234" name="Häckchen B23"/>
          <p:cNvGrpSpPr/>
          <p:nvPr/>
        </p:nvGrpSpPr>
        <p:grpSpPr>
          <a:xfrm>
            <a:off x="8280000" y="6096291"/>
            <a:ext cx="216486" cy="190624"/>
            <a:chOff x="7795223" y="1124744"/>
            <a:chExt cx="216486" cy="190624"/>
          </a:xfrm>
        </p:grpSpPr>
        <p:sp>
          <p:nvSpPr>
            <p:cNvPr id="235" name="Diagonaler Streifen 234"/>
            <p:cNvSpPr/>
            <p:nvPr/>
          </p:nvSpPr>
          <p:spPr>
            <a:xfrm rot="21004691">
              <a:off x="7836240" y="1124744"/>
              <a:ext cx="175469" cy="176815"/>
            </a:xfrm>
            <a:prstGeom prst="diagStripe">
              <a:avLst>
                <a:gd name="adj" fmla="val 91408"/>
              </a:avLst>
            </a:prstGeom>
            <a:solidFill>
              <a:srgbClr val="FF0000"/>
            </a:solidFill>
            <a:ln w="15875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de-DE" kern="0">
                <a:solidFill>
                  <a:sysClr val="windowText" lastClr="000000"/>
                </a:solidFill>
                <a:latin typeface="Trebuchet MS"/>
              </a:endParaRPr>
            </a:p>
          </p:txBody>
        </p:sp>
        <p:sp>
          <p:nvSpPr>
            <p:cNvPr id="236" name="Diagonaler Streifen 235"/>
            <p:cNvSpPr/>
            <p:nvPr/>
          </p:nvSpPr>
          <p:spPr>
            <a:xfrm rot="5400000">
              <a:off x="7767937" y="1232746"/>
              <a:ext cx="109908" cy="55335"/>
            </a:xfrm>
            <a:prstGeom prst="diagStripe">
              <a:avLst>
                <a:gd name="adj" fmla="val 81790"/>
              </a:avLst>
            </a:prstGeom>
            <a:solidFill>
              <a:srgbClr val="FF0000"/>
            </a:solidFill>
            <a:ln w="15875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de-DE" kern="0">
                <a:solidFill>
                  <a:sysClr val="windowText" lastClr="000000"/>
                </a:solidFill>
                <a:latin typeface="Trebuchet MS"/>
              </a:endParaRPr>
            </a:p>
          </p:txBody>
        </p:sp>
      </p:grpSp>
      <p:pic>
        <p:nvPicPr>
          <p:cNvPr id="237" name="Guinea Bissau"/>
          <p:cNvPicPr>
            <a:picLocks noChangeAspect="1"/>
          </p:cNvPicPr>
          <p:nvPr/>
        </p:nvPicPr>
        <p:blipFill rotWithShape="1"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76" t="32901" r="86085" b="62431"/>
          <a:stretch/>
        </p:blipFill>
        <p:spPr>
          <a:xfrm>
            <a:off x="611064" y="2256374"/>
            <a:ext cx="404135" cy="320135"/>
          </a:xfrm>
          <a:prstGeom prst="rect">
            <a:avLst/>
          </a:prstGeom>
        </p:spPr>
      </p:pic>
      <p:sp>
        <p:nvSpPr>
          <p:cNvPr id="238" name="Stern A24"/>
          <p:cNvSpPr/>
          <p:nvPr/>
        </p:nvSpPr>
        <p:spPr>
          <a:xfrm>
            <a:off x="8532000" y="2694708"/>
            <a:ext cx="324000" cy="314792"/>
          </a:xfrm>
          <a:prstGeom prst="star12">
            <a:avLst/>
          </a:prstGeom>
          <a:solidFill>
            <a:schemeClr val="bg1"/>
          </a:solidFill>
          <a:ln w="127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rgbClr val="FF0000"/>
                </a:solidFill>
              </a:rPr>
              <a:t>Z</a:t>
            </a:r>
          </a:p>
        </p:txBody>
      </p:sp>
      <p:grpSp>
        <p:nvGrpSpPr>
          <p:cNvPr id="239" name="Häckchen A24"/>
          <p:cNvGrpSpPr/>
          <p:nvPr/>
        </p:nvGrpSpPr>
        <p:grpSpPr>
          <a:xfrm>
            <a:off x="8892000" y="2758942"/>
            <a:ext cx="216486" cy="190624"/>
            <a:chOff x="7795223" y="1124744"/>
            <a:chExt cx="216486" cy="190624"/>
          </a:xfrm>
        </p:grpSpPr>
        <p:sp>
          <p:nvSpPr>
            <p:cNvPr id="240" name="Diagonaler Streifen 239"/>
            <p:cNvSpPr/>
            <p:nvPr/>
          </p:nvSpPr>
          <p:spPr>
            <a:xfrm rot="21004691">
              <a:off x="7836240" y="1124744"/>
              <a:ext cx="175469" cy="176815"/>
            </a:xfrm>
            <a:prstGeom prst="diagStripe">
              <a:avLst>
                <a:gd name="adj" fmla="val 91408"/>
              </a:avLst>
            </a:prstGeom>
            <a:solidFill>
              <a:srgbClr val="FF0000"/>
            </a:solidFill>
            <a:ln w="15875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de-DE" kern="0">
                <a:solidFill>
                  <a:sysClr val="windowText" lastClr="000000"/>
                </a:solidFill>
                <a:latin typeface="Trebuchet MS"/>
              </a:endParaRPr>
            </a:p>
          </p:txBody>
        </p:sp>
        <p:sp>
          <p:nvSpPr>
            <p:cNvPr id="241" name="Diagonaler Streifen 240"/>
            <p:cNvSpPr/>
            <p:nvPr/>
          </p:nvSpPr>
          <p:spPr>
            <a:xfrm rot="5400000">
              <a:off x="7767937" y="1232746"/>
              <a:ext cx="109908" cy="55335"/>
            </a:xfrm>
            <a:prstGeom prst="diagStripe">
              <a:avLst>
                <a:gd name="adj" fmla="val 81790"/>
              </a:avLst>
            </a:prstGeom>
            <a:solidFill>
              <a:srgbClr val="FF0000"/>
            </a:solidFill>
            <a:ln w="15875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de-DE" kern="0">
                <a:solidFill>
                  <a:sysClr val="windowText" lastClr="000000"/>
                </a:solidFill>
                <a:latin typeface="Trebuchet MS"/>
              </a:endParaRPr>
            </a:p>
          </p:txBody>
        </p:sp>
      </p:grpSp>
      <p:pic>
        <p:nvPicPr>
          <p:cNvPr id="242" name="Äquatorial Guinea"/>
          <p:cNvPicPr>
            <a:picLocks noChangeAspect="1"/>
          </p:cNvPicPr>
          <p:nvPr/>
        </p:nvPicPr>
        <p:blipFill rotWithShape="1"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49" t="44651" r="54588" b="48818"/>
          <a:stretch/>
        </p:blipFill>
        <p:spPr>
          <a:xfrm>
            <a:off x="2892668" y="3062149"/>
            <a:ext cx="420439" cy="447908"/>
          </a:xfrm>
          <a:prstGeom prst="rect">
            <a:avLst/>
          </a:prstGeom>
        </p:spPr>
      </p:pic>
      <p:sp>
        <p:nvSpPr>
          <p:cNvPr id="243" name="Stern B24"/>
          <p:cNvSpPr/>
          <p:nvPr/>
        </p:nvSpPr>
        <p:spPr>
          <a:xfrm>
            <a:off x="8532000" y="6035831"/>
            <a:ext cx="324000" cy="324000"/>
          </a:xfrm>
          <a:prstGeom prst="star12">
            <a:avLst/>
          </a:prstGeom>
          <a:solidFill>
            <a:schemeClr val="bg1"/>
          </a:solidFill>
          <a:ln w="127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rgbClr val="FF0000"/>
                </a:solidFill>
              </a:rPr>
              <a:t>Z</a:t>
            </a:r>
          </a:p>
        </p:txBody>
      </p:sp>
      <p:grpSp>
        <p:nvGrpSpPr>
          <p:cNvPr id="244" name="Häckchen B24"/>
          <p:cNvGrpSpPr/>
          <p:nvPr/>
        </p:nvGrpSpPr>
        <p:grpSpPr>
          <a:xfrm>
            <a:off x="8892000" y="6118696"/>
            <a:ext cx="216486" cy="190624"/>
            <a:chOff x="7795223" y="1124744"/>
            <a:chExt cx="216486" cy="190624"/>
          </a:xfrm>
        </p:grpSpPr>
        <p:sp>
          <p:nvSpPr>
            <p:cNvPr id="245" name="Diagonaler Streifen 244"/>
            <p:cNvSpPr/>
            <p:nvPr/>
          </p:nvSpPr>
          <p:spPr>
            <a:xfrm rot="21004691">
              <a:off x="7836240" y="1124744"/>
              <a:ext cx="175469" cy="176815"/>
            </a:xfrm>
            <a:prstGeom prst="diagStripe">
              <a:avLst>
                <a:gd name="adj" fmla="val 91408"/>
              </a:avLst>
            </a:prstGeom>
            <a:solidFill>
              <a:srgbClr val="FF0000"/>
            </a:solidFill>
            <a:ln w="15875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de-DE" kern="0">
                <a:solidFill>
                  <a:sysClr val="windowText" lastClr="000000"/>
                </a:solidFill>
                <a:latin typeface="Trebuchet MS"/>
              </a:endParaRPr>
            </a:p>
          </p:txBody>
        </p:sp>
        <p:sp>
          <p:nvSpPr>
            <p:cNvPr id="246" name="Diagonaler Streifen 245"/>
            <p:cNvSpPr/>
            <p:nvPr/>
          </p:nvSpPr>
          <p:spPr>
            <a:xfrm rot="5400000">
              <a:off x="7767937" y="1232746"/>
              <a:ext cx="109908" cy="55335"/>
            </a:xfrm>
            <a:prstGeom prst="diagStripe">
              <a:avLst>
                <a:gd name="adj" fmla="val 81790"/>
              </a:avLst>
            </a:prstGeom>
            <a:solidFill>
              <a:srgbClr val="FF0000"/>
            </a:solidFill>
            <a:ln w="15875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de-DE" kern="0">
                <a:solidFill>
                  <a:sysClr val="windowText" lastClr="000000"/>
                </a:solidFill>
                <a:latin typeface="Trebuchet MS"/>
              </a:endParaRPr>
            </a:p>
          </p:txBody>
        </p:sp>
      </p:grpSp>
      <p:pic>
        <p:nvPicPr>
          <p:cNvPr id="248" name="Kap Verde"/>
          <p:cNvPicPr>
            <a:picLocks noChangeAspect="1"/>
          </p:cNvPicPr>
          <p:nvPr/>
        </p:nvPicPr>
        <p:blipFill rotWithShape="1"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64" t="25480" r="95661" b="68405"/>
          <a:stretch/>
        </p:blipFill>
        <p:spPr>
          <a:xfrm>
            <a:off x="-70338" y="1747417"/>
            <a:ext cx="386861" cy="419349"/>
          </a:xfrm>
          <a:prstGeom prst="rect">
            <a:avLst/>
          </a:prstGeom>
        </p:spPr>
      </p:pic>
      <p:sp>
        <p:nvSpPr>
          <p:cNvPr id="249" name="Stern A25"/>
          <p:cNvSpPr/>
          <p:nvPr/>
        </p:nvSpPr>
        <p:spPr>
          <a:xfrm>
            <a:off x="7308000" y="3042200"/>
            <a:ext cx="324000" cy="314792"/>
          </a:xfrm>
          <a:prstGeom prst="star12">
            <a:avLst/>
          </a:prstGeom>
          <a:solidFill>
            <a:schemeClr val="bg1"/>
          </a:solidFill>
          <a:ln w="127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rgbClr val="FF0000"/>
                </a:solidFill>
              </a:rPr>
              <a:t>I</a:t>
            </a:r>
          </a:p>
        </p:txBody>
      </p:sp>
      <p:grpSp>
        <p:nvGrpSpPr>
          <p:cNvPr id="250" name="Häckchen A25"/>
          <p:cNvGrpSpPr/>
          <p:nvPr/>
        </p:nvGrpSpPr>
        <p:grpSpPr>
          <a:xfrm>
            <a:off x="7668000" y="3095497"/>
            <a:ext cx="216486" cy="190624"/>
            <a:chOff x="7795223" y="1124744"/>
            <a:chExt cx="216486" cy="190624"/>
          </a:xfrm>
        </p:grpSpPr>
        <p:sp>
          <p:nvSpPr>
            <p:cNvPr id="251" name="Diagonaler Streifen 250"/>
            <p:cNvSpPr/>
            <p:nvPr/>
          </p:nvSpPr>
          <p:spPr>
            <a:xfrm rot="21004691">
              <a:off x="7836240" y="1124744"/>
              <a:ext cx="175469" cy="176815"/>
            </a:xfrm>
            <a:prstGeom prst="diagStripe">
              <a:avLst>
                <a:gd name="adj" fmla="val 91408"/>
              </a:avLst>
            </a:prstGeom>
            <a:solidFill>
              <a:srgbClr val="FF0000"/>
            </a:solidFill>
            <a:ln w="15875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de-DE" kern="0">
                <a:solidFill>
                  <a:sysClr val="windowText" lastClr="000000"/>
                </a:solidFill>
                <a:latin typeface="Trebuchet MS"/>
              </a:endParaRPr>
            </a:p>
          </p:txBody>
        </p:sp>
        <p:sp>
          <p:nvSpPr>
            <p:cNvPr id="252" name="Diagonaler Streifen 251"/>
            <p:cNvSpPr/>
            <p:nvPr/>
          </p:nvSpPr>
          <p:spPr>
            <a:xfrm rot="5400000">
              <a:off x="7767937" y="1232746"/>
              <a:ext cx="109908" cy="55335"/>
            </a:xfrm>
            <a:prstGeom prst="diagStripe">
              <a:avLst>
                <a:gd name="adj" fmla="val 81790"/>
              </a:avLst>
            </a:prstGeom>
            <a:solidFill>
              <a:srgbClr val="FF0000"/>
            </a:solidFill>
            <a:ln w="15875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de-DE" kern="0">
                <a:solidFill>
                  <a:sysClr val="windowText" lastClr="000000"/>
                </a:solidFill>
                <a:latin typeface="Trebuchet MS"/>
              </a:endParaRPr>
            </a:p>
          </p:txBody>
        </p:sp>
      </p:grpSp>
      <p:pic>
        <p:nvPicPr>
          <p:cNvPr id="253" name="Dschibuti"/>
          <p:cNvPicPr>
            <a:picLocks noChangeAspect="1"/>
          </p:cNvPicPr>
          <p:nvPr/>
        </p:nvPicPr>
        <p:blipFill rotWithShape="1"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432" t="32150" r="12989" b="61795"/>
          <a:stretch/>
        </p:blipFill>
        <p:spPr>
          <a:xfrm>
            <a:off x="6013938" y="2204864"/>
            <a:ext cx="334108" cy="415244"/>
          </a:xfrm>
          <a:prstGeom prst="rect">
            <a:avLst/>
          </a:prstGeom>
        </p:spPr>
      </p:pic>
      <p:sp>
        <p:nvSpPr>
          <p:cNvPr id="254" name="Stern B25"/>
          <p:cNvSpPr/>
          <p:nvPr/>
        </p:nvSpPr>
        <p:spPr>
          <a:xfrm>
            <a:off x="7308000" y="6413010"/>
            <a:ext cx="324000" cy="324000"/>
          </a:xfrm>
          <a:prstGeom prst="star12">
            <a:avLst/>
          </a:prstGeom>
          <a:solidFill>
            <a:schemeClr val="bg1"/>
          </a:solidFill>
          <a:ln w="127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rgbClr val="FF0000"/>
                </a:solidFill>
              </a:rPr>
              <a:t>I</a:t>
            </a:r>
          </a:p>
        </p:txBody>
      </p:sp>
      <p:grpSp>
        <p:nvGrpSpPr>
          <p:cNvPr id="255" name="Häckchen B25"/>
          <p:cNvGrpSpPr/>
          <p:nvPr/>
        </p:nvGrpSpPr>
        <p:grpSpPr>
          <a:xfrm>
            <a:off x="7668000" y="6443698"/>
            <a:ext cx="216000" cy="190800"/>
            <a:chOff x="7795223" y="1124744"/>
            <a:chExt cx="216486" cy="190624"/>
          </a:xfrm>
        </p:grpSpPr>
        <p:sp>
          <p:nvSpPr>
            <p:cNvPr id="256" name="Diagonaler Streifen 255"/>
            <p:cNvSpPr/>
            <p:nvPr/>
          </p:nvSpPr>
          <p:spPr>
            <a:xfrm rot="21004691">
              <a:off x="7836240" y="1124744"/>
              <a:ext cx="175469" cy="176815"/>
            </a:xfrm>
            <a:prstGeom prst="diagStripe">
              <a:avLst>
                <a:gd name="adj" fmla="val 91408"/>
              </a:avLst>
            </a:prstGeom>
            <a:solidFill>
              <a:srgbClr val="FF0000"/>
            </a:solidFill>
            <a:ln w="15875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de-DE" kern="0">
                <a:solidFill>
                  <a:sysClr val="windowText" lastClr="000000"/>
                </a:solidFill>
                <a:latin typeface="Trebuchet MS"/>
              </a:endParaRPr>
            </a:p>
          </p:txBody>
        </p:sp>
        <p:sp>
          <p:nvSpPr>
            <p:cNvPr id="257" name="Diagonaler Streifen 256"/>
            <p:cNvSpPr/>
            <p:nvPr/>
          </p:nvSpPr>
          <p:spPr>
            <a:xfrm rot="5400000">
              <a:off x="7767937" y="1232746"/>
              <a:ext cx="109908" cy="55335"/>
            </a:xfrm>
            <a:prstGeom prst="diagStripe">
              <a:avLst>
                <a:gd name="adj" fmla="val 81790"/>
              </a:avLst>
            </a:prstGeom>
            <a:solidFill>
              <a:srgbClr val="FF0000"/>
            </a:solidFill>
            <a:ln w="15875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de-DE" kern="0">
                <a:solidFill>
                  <a:sysClr val="windowText" lastClr="000000"/>
                </a:solidFill>
                <a:latin typeface="Trebuchet MS"/>
              </a:endParaRPr>
            </a:p>
          </p:txBody>
        </p:sp>
      </p:grpSp>
      <p:pic>
        <p:nvPicPr>
          <p:cNvPr id="258" name="Seychellen"/>
          <p:cNvPicPr>
            <a:picLocks noChangeAspect="1"/>
          </p:cNvPicPr>
          <p:nvPr/>
        </p:nvPicPr>
        <p:blipFill rotWithShape="1"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819" t="57399" b="30734"/>
          <a:stretch/>
        </p:blipFill>
        <p:spPr>
          <a:xfrm>
            <a:off x="6479930" y="3936443"/>
            <a:ext cx="815714" cy="813810"/>
          </a:xfrm>
          <a:prstGeom prst="rect">
            <a:avLst/>
          </a:prstGeom>
        </p:spPr>
      </p:pic>
      <p:sp>
        <p:nvSpPr>
          <p:cNvPr id="259" name="Stern A26"/>
          <p:cNvSpPr/>
          <p:nvPr/>
        </p:nvSpPr>
        <p:spPr>
          <a:xfrm>
            <a:off x="7920000" y="3026508"/>
            <a:ext cx="324000" cy="314792"/>
          </a:xfrm>
          <a:prstGeom prst="star12">
            <a:avLst/>
          </a:prstGeom>
          <a:solidFill>
            <a:schemeClr val="bg1"/>
          </a:solidFill>
          <a:ln w="127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rgbClr val="FF0000"/>
                </a:solidFill>
              </a:rPr>
              <a:t>R</a:t>
            </a:r>
          </a:p>
        </p:txBody>
      </p:sp>
      <p:grpSp>
        <p:nvGrpSpPr>
          <p:cNvPr id="260" name="Häckchen A26"/>
          <p:cNvGrpSpPr/>
          <p:nvPr/>
        </p:nvGrpSpPr>
        <p:grpSpPr>
          <a:xfrm>
            <a:off x="8280000" y="3057408"/>
            <a:ext cx="216486" cy="190624"/>
            <a:chOff x="7795223" y="1124744"/>
            <a:chExt cx="216486" cy="190624"/>
          </a:xfrm>
        </p:grpSpPr>
        <p:sp>
          <p:nvSpPr>
            <p:cNvPr id="261" name="Diagonaler Streifen 260"/>
            <p:cNvSpPr/>
            <p:nvPr/>
          </p:nvSpPr>
          <p:spPr>
            <a:xfrm rot="21004691">
              <a:off x="7836240" y="1124744"/>
              <a:ext cx="175469" cy="176815"/>
            </a:xfrm>
            <a:prstGeom prst="diagStripe">
              <a:avLst>
                <a:gd name="adj" fmla="val 91408"/>
              </a:avLst>
            </a:prstGeom>
            <a:solidFill>
              <a:srgbClr val="FF0000"/>
            </a:solidFill>
            <a:ln w="15875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de-DE" kern="0">
                <a:solidFill>
                  <a:sysClr val="windowText" lastClr="000000"/>
                </a:solidFill>
                <a:latin typeface="Trebuchet MS"/>
              </a:endParaRPr>
            </a:p>
          </p:txBody>
        </p:sp>
        <p:sp>
          <p:nvSpPr>
            <p:cNvPr id="262" name="Diagonaler Streifen 261"/>
            <p:cNvSpPr/>
            <p:nvPr/>
          </p:nvSpPr>
          <p:spPr>
            <a:xfrm rot="5400000">
              <a:off x="7767937" y="1232746"/>
              <a:ext cx="109908" cy="55335"/>
            </a:xfrm>
            <a:prstGeom prst="diagStripe">
              <a:avLst>
                <a:gd name="adj" fmla="val 81790"/>
              </a:avLst>
            </a:prstGeom>
            <a:solidFill>
              <a:srgbClr val="FF0000"/>
            </a:solidFill>
            <a:ln w="15875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de-DE" kern="0">
                <a:solidFill>
                  <a:sysClr val="windowText" lastClr="000000"/>
                </a:solidFill>
                <a:latin typeface="Trebuchet MS"/>
              </a:endParaRPr>
            </a:p>
          </p:txBody>
        </p:sp>
      </p:grpSp>
      <p:pic>
        <p:nvPicPr>
          <p:cNvPr id="263" name="Sao Tome und Principe"/>
          <p:cNvPicPr>
            <a:picLocks noChangeAspect="1"/>
          </p:cNvPicPr>
          <p:nvPr/>
        </p:nvPicPr>
        <p:blipFill rotWithShape="1"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54" t="47842" r="58339" b="44750"/>
          <a:stretch/>
        </p:blipFill>
        <p:spPr>
          <a:xfrm>
            <a:off x="2637692" y="3281002"/>
            <a:ext cx="401754" cy="508038"/>
          </a:xfrm>
          <a:prstGeom prst="rect">
            <a:avLst/>
          </a:prstGeom>
        </p:spPr>
      </p:pic>
      <p:sp>
        <p:nvSpPr>
          <p:cNvPr id="264" name="Stern B26"/>
          <p:cNvSpPr/>
          <p:nvPr/>
        </p:nvSpPr>
        <p:spPr>
          <a:xfrm>
            <a:off x="7920000" y="6417368"/>
            <a:ext cx="324000" cy="324000"/>
          </a:xfrm>
          <a:prstGeom prst="star12">
            <a:avLst/>
          </a:prstGeom>
          <a:solidFill>
            <a:schemeClr val="bg1"/>
          </a:solidFill>
          <a:ln w="127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rgbClr val="FF0000"/>
                </a:solidFill>
              </a:rPr>
              <a:t>R</a:t>
            </a:r>
          </a:p>
        </p:txBody>
      </p:sp>
      <p:grpSp>
        <p:nvGrpSpPr>
          <p:cNvPr id="266" name="Häckchen B26"/>
          <p:cNvGrpSpPr/>
          <p:nvPr/>
        </p:nvGrpSpPr>
        <p:grpSpPr>
          <a:xfrm>
            <a:off x="8280000" y="6428036"/>
            <a:ext cx="216486" cy="190624"/>
            <a:chOff x="7795223" y="1124744"/>
            <a:chExt cx="216486" cy="190624"/>
          </a:xfrm>
        </p:grpSpPr>
        <p:sp>
          <p:nvSpPr>
            <p:cNvPr id="267" name="Diagonaler Streifen 266"/>
            <p:cNvSpPr/>
            <p:nvPr/>
          </p:nvSpPr>
          <p:spPr>
            <a:xfrm rot="21004691">
              <a:off x="7836240" y="1124744"/>
              <a:ext cx="175469" cy="176815"/>
            </a:xfrm>
            <a:prstGeom prst="diagStripe">
              <a:avLst>
                <a:gd name="adj" fmla="val 91408"/>
              </a:avLst>
            </a:prstGeom>
            <a:solidFill>
              <a:srgbClr val="FF0000"/>
            </a:solidFill>
            <a:ln w="15875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de-DE" kern="0">
                <a:solidFill>
                  <a:sysClr val="windowText" lastClr="000000"/>
                </a:solidFill>
                <a:latin typeface="Trebuchet MS"/>
              </a:endParaRPr>
            </a:p>
          </p:txBody>
        </p:sp>
        <p:sp>
          <p:nvSpPr>
            <p:cNvPr id="268" name="Diagonaler Streifen 267"/>
            <p:cNvSpPr/>
            <p:nvPr/>
          </p:nvSpPr>
          <p:spPr>
            <a:xfrm rot="5400000">
              <a:off x="7767937" y="1232746"/>
              <a:ext cx="109908" cy="55335"/>
            </a:xfrm>
            <a:prstGeom prst="diagStripe">
              <a:avLst>
                <a:gd name="adj" fmla="val 81790"/>
              </a:avLst>
            </a:prstGeom>
            <a:solidFill>
              <a:srgbClr val="FF0000"/>
            </a:solidFill>
            <a:ln w="15875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de-DE" kern="0">
                <a:solidFill>
                  <a:sysClr val="windowText" lastClr="000000"/>
                </a:solidFill>
                <a:latin typeface="Trebuchet MS"/>
              </a:endParaRPr>
            </a:p>
          </p:txBody>
        </p:sp>
      </p:grpSp>
      <p:pic>
        <p:nvPicPr>
          <p:cNvPr id="269" name="Komoren"/>
          <p:cNvPicPr>
            <a:picLocks noChangeAspect="1"/>
          </p:cNvPicPr>
          <p:nvPr/>
        </p:nvPicPr>
        <p:blipFill rotWithShape="1"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21" t="65995" r="11181" b="29700"/>
          <a:stretch/>
        </p:blipFill>
        <p:spPr>
          <a:xfrm>
            <a:off x="6180992" y="4525906"/>
            <a:ext cx="298938" cy="295225"/>
          </a:xfrm>
          <a:prstGeom prst="rect">
            <a:avLst/>
          </a:prstGeom>
        </p:spPr>
      </p:pic>
      <p:sp>
        <p:nvSpPr>
          <p:cNvPr id="270" name="Stern A27"/>
          <p:cNvSpPr/>
          <p:nvPr/>
        </p:nvSpPr>
        <p:spPr>
          <a:xfrm>
            <a:off x="8532000" y="3027778"/>
            <a:ext cx="324000" cy="314792"/>
          </a:xfrm>
          <a:prstGeom prst="star12">
            <a:avLst/>
          </a:prstGeom>
          <a:solidFill>
            <a:schemeClr val="bg1"/>
          </a:solidFill>
          <a:ln w="127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rgbClr val="FF0000"/>
                </a:solidFill>
              </a:rPr>
              <a:t>a</a:t>
            </a:r>
          </a:p>
        </p:txBody>
      </p:sp>
      <p:grpSp>
        <p:nvGrpSpPr>
          <p:cNvPr id="271" name="Häckchen A27"/>
          <p:cNvGrpSpPr/>
          <p:nvPr/>
        </p:nvGrpSpPr>
        <p:grpSpPr>
          <a:xfrm>
            <a:off x="8892000" y="3094360"/>
            <a:ext cx="216486" cy="190624"/>
            <a:chOff x="7795223" y="1124744"/>
            <a:chExt cx="216486" cy="190624"/>
          </a:xfrm>
        </p:grpSpPr>
        <p:sp>
          <p:nvSpPr>
            <p:cNvPr id="272" name="Diagonaler Streifen 271"/>
            <p:cNvSpPr/>
            <p:nvPr/>
          </p:nvSpPr>
          <p:spPr>
            <a:xfrm rot="21004691">
              <a:off x="7836240" y="1124744"/>
              <a:ext cx="175469" cy="176815"/>
            </a:xfrm>
            <a:prstGeom prst="diagStripe">
              <a:avLst>
                <a:gd name="adj" fmla="val 91408"/>
              </a:avLst>
            </a:prstGeom>
            <a:solidFill>
              <a:srgbClr val="FF0000"/>
            </a:solidFill>
            <a:ln w="15875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de-DE" kern="0">
                <a:solidFill>
                  <a:sysClr val="windowText" lastClr="000000"/>
                </a:solidFill>
                <a:latin typeface="Trebuchet MS"/>
              </a:endParaRPr>
            </a:p>
          </p:txBody>
        </p:sp>
        <p:sp>
          <p:nvSpPr>
            <p:cNvPr id="273" name="Diagonaler Streifen 272"/>
            <p:cNvSpPr/>
            <p:nvPr/>
          </p:nvSpPr>
          <p:spPr>
            <a:xfrm rot="5400000">
              <a:off x="7767937" y="1232746"/>
              <a:ext cx="109908" cy="55335"/>
            </a:xfrm>
            <a:prstGeom prst="diagStripe">
              <a:avLst>
                <a:gd name="adj" fmla="val 81790"/>
              </a:avLst>
            </a:prstGeom>
            <a:solidFill>
              <a:srgbClr val="FF0000"/>
            </a:solidFill>
            <a:ln w="15875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de-DE" kern="0">
                <a:solidFill>
                  <a:sysClr val="windowText" lastClr="000000"/>
                </a:solidFill>
                <a:latin typeface="Trebuchet MS"/>
              </a:endParaRPr>
            </a:p>
          </p:txBody>
        </p:sp>
      </p:grpSp>
      <p:sp>
        <p:nvSpPr>
          <p:cNvPr id="2" name="Textfeld 1"/>
          <p:cNvSpPr txBox="1"/>
          <p:nvPr/>
        </p:nvSpPr>
        <p:spPr>
          <a:xfrm>
            <a:off x="7648781" y="44624"/>
            <a:ext cx="1005403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1400" b="1" u="sng" dirty="0">
                <a:solidFill>
                  <a:srgbClr val="FF0000"/>
                </a:solidFill>
              </a:rPr>
              <a:t>Gruppe A</a:t>
            </a:r>
          </a:p>
        </p:txBody>
      </p:sp>
      <p:sp>
        <p:nvSpPr>
          <p:cNvPr id="274" name="Textfeld 273"/>
          <p:cNvSpPr txBox="1"/>
          <p:nvPr/>
        </p:nvSpPr>
        <p:spPr>
          <a:xfrm>
            <a:off x="7648780" y="3356992"/>
            <a:ext cx="984565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1400" b="1" u="sng" dirty="0">
                <a:solidFill>
                  <a:srgbClr val="FF0000"/>
                </a:solidFill>
              </a:rPr>
              <a:t>Gruppe B</a:t>
            </a:r>
          </a:p>
        </p:txBody>
      </p:sp>
      <p:pic>
        <p:nvPicPr>
          <p:cNvPr id="224" name="Ägypten"/>
          <p:cNvPicPr>
            <a:picLocks noChangeAspect="1"/>
          </p:cNvPicPr>
          <p:nvPr/>
        </p:nvPicPr>
        <p:blipFill rotWithShape="1"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293" t="5833" r="22389" b="76941"/>
          <a:stretch/>
        </p:blipFill>
        <p:spPr>
          <a:xfrm>
            <a:off x="4325814" y="400016"/>
            <a:ext cx="1336431" cy="1181385"/>
          </a:xfrm>
          <a:prstGeom prst="rect">
            <a:avLst/>
          </a:prstGeom>
        </p:spPr>
      </p:pic>
      <p:sp>
        <p:nvSpPr>
          <p:cNvPr id="105" name="Textfeld 104">
            <a:extLst>
              <a:ext uri="{FF2B5EF4-FFF2-40B4-BE49-F238E27FC236}">
                <a16:creationId xmlns:a16="http://schemas.microsoft.com/office/drawing/2014/main" id="{675376B6-D79B-5E05-DE78-34EB480BE385}"/>
              </a:ext>
            </a:extLst>
          </p:cNvPr>
          <p:cNvSpPr txBox="1"/>
          <p:nvPr/>
        </p:nvSpPr>
        <p:spPr>
          <a:xfrm>
            <a:off x="83590" y="4840620"/>
            <a:ext cx="331372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ysClr val="windowText" lastClr="000000"/>
                </a:solidFill>
              </a:rPr>
              <a:t>Benenne nacheinander die</a:t>
            </a:r>
          </a:p>
          <a:p>
            <a:r>
              <a:rPr lang="de-DE" dirty="0">
                <a:solidFill>
                  <a:sysClr val="windowText" lastClr="000000"/>
                </a:solidFill>
              </a:rPr>
              <a:t>animierten Länder mit deren </a:t>
            </a:r>
          </a:p>
          <a:p>
            <a:r>
              <a:rPr lang="de-DE" dirty="0">
                <a:solidFill>
                  <a:sysClr val="windowText" lastClr="000000"/>
                </a:solidFill>
              </a:rPr>
              <a:t>Namen und notiere Dir diesen </a:t>
            </a:r>
          </a:p>
          <a:p>
            <a:r>
              <a:rPr lang="de-DE" dirty="0">
                <a:solidFill>
                  <a:sysClr val="windowText" lastClr="000000"/>
                </a:solidFill>
              </a:rPr>
              <a:t>auf deinem Arbeitsblatt!</a:t>
            </a:r>
          </a:p>
          <a:p>
            <a:r>
              <a:rPr lang="de-DE" dirty="0">
                <a:solidFill>
                  <a:sysClr val="windowText" lastClr="000000"/>
                </a:solidFill>
              </a:rPr>
              <a:t>Klicke immer nur einen</a:t>
            </a:r>
          </a:p>
          <a:p>
            <a:r>
              <a:rPr lang="de-DE" dirty="0">
                <a:solidFill>
                  <a:sysClr val="windowText" lastClr="000000"/>
                </a:solidFill>
              </a:rPr>
              <a:t>Buchstabenbutton an.</a:t>
            </a:r>
          </a:p>
        </p:txBody>
      </p:sp>
      <p:sp>
        <p:nvSpPr>
          <p:cNvPr id="208" name="Textfeld 207">
            <a:extLst>
              <a:ext uri="{FF2B5EF4-FFF2-40B4-BE49-F238E27FC236}">
                <a16:creationId xmlns:a16="http://schemas.microsoft.com/office/drawing/2014/main" id="{BB7431EA-1AAA-4690-882E-1667D5712840}"/>
              </a:ext>
            </a:extLst>
          </p:cNvPr>
          <p:cNvSpPr txBox="1"/>
          <p:nvPr/>
        </p:nvSpPr>
        <p:spPr>
          <a:xfrm>
            <a:off x="191579" y="3988505"/>
            <a:ext cx="246610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b="1" dirty="0">
                <a:solidFill>
                  <a:sysClr val="windowText" lastClr="000000"/>
                </a:solidFill>
              </a:rPr>
              <a:t>Leistungskontrolle</a:t>
            </a:r>
          </a:p>
          <a:p>
            <a:pPr algn="ctr"/>
            <a:r>
              <a:rPr lang="de-DE" b="1" dirty="0">
                <a:solidFill>
                  <a:sysClr val="windowText" lastClr="000000"/>
                </a:solidFill>
              </a:rPr>
              <a:t>(2 Gruppen)</a:t>
            </a:r>
          </a:p>
        </p:txBody>
      </p:sp>
    </p:spTree>
    <p:extLst>
      <p:ext uri="{BB962C8B-B14F-4D97-AF65-F5344CB8AC3E}">
        <p14:creationId xmlns:p14="http://schemas.microsoft.com/office/powerpoint/2010/main" val="328561676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repeatCount="5000" fill="hold" nodeType="click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3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ntr" presetSubtype="0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"/>
                                            </p:cond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6"/>
                                            </p:cond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"/>
                                            </p:cond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16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6"/>
                                            </p:cond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1" repeatCount="5000" fill="hold" nodeType="click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5"/>
                                            </p:cond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300"/>
                            </p:stCondLst>
                            <p:childTnLst>
                              <p:par>
                                <p:cTn id="5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1" presetClass="entr" presetSubtype="8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66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4"/>
                                            </p:cond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0"/>
                            </p:stCondLst>
                            <p:childTnLst>
                              <p:par>
                                <p:cTn id="6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1" presetClass="entr" presetSubtype="8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5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3"/>
                                            </p:cond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0"/>
                            </p:stCondLst>
                            <p:childTnLst>
                              <p:par>
                                <p:cTn id="7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1" presetClass="entr" presetSubtype="8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84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2"/>
                                            </p:cond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000"/>
                            </p:stCondLst>
                            <p:childTnLst>
                              <p:par>
                                <p:cTn id="8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1" presetClass="entr" presetSubtype="8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93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1"/>
                                            </p:cond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0"/>
                            </p:stCondLst>
                            <p:childTnLst>
                              <p:par>
                                <p:cTn id="9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1" presetClass="entr" presetSubtype="1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2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0"/>
                                            </p:cond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6" presetClass="entr" presetSubtype="16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1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9"/>
                                            </p:cond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1" presetClass="entr" presetSubtype="1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0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8"/>
                                            </p:cond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0000"/>
                            </p:stCondLst>
                            <p:childTnLst>
                              <p:par>
                                <p:cTn id="1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>
                      <p:stCondLst>
                        <p:cond delay="0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1" presetClass="entr" presetSubtype="1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9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27"/>
                                            </p:cond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0000"/>
                            </p:stCondLst>
                            <p:childTnLst>
                              <p:par>
                                <p:cTn id="1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6" presetClass="entr" presetSubtype="16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8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6"/>
                                            </p:cond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10000"/>
                            </p:stCondLst>
                            <p:childTnLst>
                              <p:par>
                                <p:cTn id="1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6" presetClass="entr" presetSubtype="16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7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5"/>
                                            </p:cond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4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6" presetClass="entr" presetSubtype="3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6" dur="8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54"/>
                                            </p:cond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4000"/>
                            </p:stCondLst>
                            <p:childTnLst>
                              <p:par>
                                <p:cTn id="15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160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" fill="hold">
                      <p:stCondLst>
                        <p:cond delay="0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6" presetClass="entr" presetSubtype="3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5" dur="2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63"/>
                                            </p:cond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10000"/>
                            </p:stCondLst>
                            <p:childTnLst>
                              <p:par>
                                <p:cTn id="16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169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0" fill="hold">
                      <p:stCondLst>
                        <p:cond delay="0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6" presetClass="entr" presetSubtype="3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4" dur="2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2"/>
                                            </p:cond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10000"/>
                            </p:stCondLst>
                            <p:childTnLst>
                              <p:par>
                                <p:cTn id="17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21" presetClass="entr" presetSubtype="1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3" dur="2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81"/>
                                            </p:cond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8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seq concurrent="1" nextAc="seek">
              <p:cTn id="187" restart="whenNotActive" fill="hold" evtFilter="cancelBubble" nodeType="interactiveSeq">
                <p:stCondLst>
                  <p:cond evt="onClick" delay="0">
                    <p:tgtEl>
                      <p:spTgt spid="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8" fill="hold">
                      <p:stCondLst>
                        <p:cond delay="0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1" presetClass="entr" presetSubtype="1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2" dur="20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0"/>
                                            </p:cond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10000"/>
                            </p:stCondLst>
                            <p:childTnLst>
                              <p:par>
                                <p:cTn id="19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"/>
                  </p:tgtEl>
                </p:cond>
              </p:nextCondLst>
            </p:seq>
            <p:seq concurrent="1" nextAc="seek">
              <p:cTn id="196" restart="whenNotActive" fill="hold" evtFilter="cancelBubble" nodeType="interactiveSeq">
                <p:stCondLst>
                  <p:cond evt="onClick" delay="0">
                    <p:tgtEl>
                      <p:spTgt spid="1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7" fill="hold">
                      <p:stCondLst>
                        <p:cond delay="0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21" presetClass="entr" presetSubtype="8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01" dur="2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9"/>
                                            </p:cond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10000"/>
                            </p:stCondLst>
                            <p:childTnLst>
                              <p:par>
                                <p:cTn id="20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1"/>
                  </p:tgtEl>
                </p:cond>
              </p:nextCondLst>
            </p:seq>
            <p:seq concurrent="1" nextAc="seek">
              <p:cTn id="205" restart="whenNotActive" fill="hold" evtFilter="cancelBubble" nodeType="interactiveSeq">
                <p:stCondLst>
                  <p:cond evt="onClick" delay="0">
                    <p:tgtEl>
                      <p:spTgt spid="1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6" fill="hold">
                      <p:stCondLst>
                        <p:cond delay="0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6" presetClass="entr" presetSubtype="3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10" dur="2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8"/>
                                            </p:cond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6"/>
                  </p:tgtEl>
                </p:cond>
              </p:nextCondLst>
            </p:seq>
            <p:seq concurrent="1" nextAc="seek">
              <p:cTn id="214" restart="whenNotActive" fill="hold" evtFilter="cancelBubble" nodeType="interactiveSeq">
                <p:stCondLst>
                  <p:cond evt="onClick" delay="0">
                    <p:tgtEl>
                      <p:spTgt spid="1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5" fill="hold">
                      <p:stCondLst>
                        <p:cond delay="0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6" presetClass="entr" presetSubtype="3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19" dur="2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7"/>
                                            </p:cond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1"/>
                  </p:tgtEl>
                </p:cond>
              </p:nextCondLst>
            </p:seq>
            <p:seq concurrent="1" nextAc="seek">
              <p:cTn id="223" restart="whenNotActive" fill="hold" evtFilter="cancelBubble" nodeType="interactiveSeq">
                <p:stCondLst>
                  <p:cond evt="onClick" delay="0">
                    <p:tgtEl>
                      <p:spTgt spid="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4" fill="hold">
                      <p:stCondLst>
                        <p:cond delay="0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6" presetClass="entr" presetSubtype="3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8" dur="2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26"/>
                                            </p:cond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10000"/>
                            </p:stCondLst>
                            <p:childTnLst>
                              <p:par>
                                <p:cTn id="2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6"/>
                  </p:tgtEl>
                </p:cond>
              </p:nextCondLst>
            </p:seq>
            <p:seq concurrent="1" nextAc="seek">
              <p:cTn id="232" restart="whenNotActive" fill="hold" evtFilter="cancelBubble" nodeType="interactiveSeq">
                <p:stCondLst>
                  <p:cond evt="onClick" delay="0">
                    <p:tgtEl>
                      <p:spTgt spid="1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3" fill="hold">
                      <p:stCondLst>
                        <p:cond delay="0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6" presetClass="entr" presetSubtype="16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7" dur="2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5"/>
                                            </p:cond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10000"/>
                            </p:stCondLst>
                            <p:childTnLst>
                              <p:par>
                                <p:cTn id="2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1"/>
                  </p:tgtEl>
                </p:cond>
              </p:nextCondLst>
            </p:seq>
            <p:seq concurrent="1" nextAc="seek">
              <p:cTn id="241" restart="whenNotActive" fill="hold" evtFilter="cancelBubble" nodeType="interactiveSeq">
                <p:stCondLst>
                  <p:cond evt="onClick" delay="0">
                    <p:tgtEl>
                      <p:spTgt spid="1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2" fill="hold">
                      <p:stCondLst>
                        <p:cond delay="0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6" presetClass="entr" presetSubtype="16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6" dur="2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44"/>
                                            </p:cond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10000"/>
                            </p:stCondLst>
                            <p:childTnLst>
                              <p:par>
                                <p:cTn id="24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5"/>
                  </p:tgtEl>
                </p:cond>
              </p:nextCondLst>
            </p:seq>
            <p:seq concurrent="1" nextAc="seek">
              <p:cTn id="250" restart="whenNotActive" fill="hold" evtFilter="cancelBubble" nodeType="interactiveSeq">
                <p:stCondLst>
                  <p:cond evt="onClick" delay="0">
                    <p:tgtEl>
                      <p:spTgt spid="1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1" fill="hold">
                      <p:stCondLst>
                        <p:cond delay="0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6" presetClass="entr" presetSubtype="3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55" dur="2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3"/>
                                            </p:cond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0"/>
                  </p:tgtEl>
                </p:cond>
              </p:nextCondLst>
            </p:seq>
            <p:seq concurrent="1" nextAc="seek">
              <p:cTn id="259" restart="whenNotActive" fill="hold" evtFilter="cancelBubble" nodeType="interactiveSeq">
                <p:stCondLst>
                  <p:cond evt="onClick" delay="0">
                    <p:tgtEl>
                      <p:spTgt spid="1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0" fill="hold">
                      <p:stCondLst>
                        <p:cond delay="0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21" presetClass="entr" presetSubtype="1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4" dur="2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62"/>
                                            </p:cond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10000"/>
                            </p:stCondLst>
                            <p:childTnLst>
                              <p:par>
                                <p:cTn id="26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5"/>
                  </p:tgtEl>
                </p:cond>
              </p:nextCondLst>
            </p:seq>
            <p:seq concurrent="1" nextAc="seek">
              <p:cTn id="268" restart="whenNotActive" fill="hold" evtFilter="cancelBubble" nodeType="interactiveSeq">
                <p:stCondLst>
                  <p:cond evt="onClick" delay="0">
                    <p:tgtEl>
                      <p:spTgt spid="1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9" fill="hold">
                      <p:stCondLst>
                        <p:cond delay="0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6" presetClass="entr" presetSubtype="16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3" dur="2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71"/>
                                            </p:cond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7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0"/>
                  </p:tgtEl>
                </p:cond>
              </p:nextCondLst>
            </p:seq>
            <p:seq concurrent="1" nextAc="seek">
              <p:cTn id="277" restart="whenNotActive" fill="hold" evtFilter="cancelBubble" nodeType="interactiveSeq">
                <p:stCondLst>
                  <p:cond evt="onClick" delay="0">
                    <p:tgtEl>
                      <p:spTgt spid="1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8" fill="hold">
                      <p:stCondLst>
                        <p:cond delay="0"/>
                      </p:stCondLst>
                      <p:childTnLst>
                        <p:par>
                          <p:cTn id="279" fill="hold">
                            <p:stCondLst>
                              <p:cond delay="0"/>
                            </p:stCondLst>
                            <p:childTnLst>
                              <p:par>
                                <p:cTn id="280" presetID="21" presetClass="entr" presetSubtype="4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2" dur="2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80"/>
                                            </p:cond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10000"/>
                            </p:stCondLst>
                            <p:childTnLst>
                              <p:par>
                                <p:cTn id="28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5"/>
                  </p:tgtEl>
                </p:cond>
              </p:nextCondLst>
            </p:seq>
            <p:seq concurrent="1" nextAc="seek">
              <p:cTn id="286" restart="whenNotActive" fill="hold" evtFilter="cancelBubble" nodeType="interactiveSeq">
                <p:stCondLst>
                  <p:cond evt="onClick" delay="0">
                    <p:tgtEl>
                      <p:spTgt spid="1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7" fill="hold">
                      <p:stCondLst>
                        <p:cond delay="0"/>
                      </p:stCondLst>
                      <p:childTnLst>
                        <p:par>
                          <p:cTn id="288" fill="hold">
                            <p:stCondLst>
                              <p:cond delay="0"/>
                            </p:stCondLst>
                            <p:childTnLst>
                              <p:par>
                                <p:cTn id="289" presetID="21" presetClass="entr" presetSubtype="8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91" dur="2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89"/>
                                            </p:cond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2" fill="hold">
                            <p:stCondLst>
                              <p:cond delay="10000"/>
                            </p:stCondLst>
                            <p:childTnLst>
                              <p:par>
                                <p:cTn id="29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0"/>
                  </p:tgtEl>
                </p:cond>
              </p:nextCondLst>
            </p:seq>
            <p:seq concurrent="1" nextAc="seek">
              <p:cTn id="295" restart="whenNotActive" fill="hold" evtFilter="cancelBubble" nodeType="interactiveSeq">
                <p:stCondLst>
                  <p:cond evt="onClick" delay="0">
                    <p:tgtEl>
                      <p:spTgt spid="1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6" fill="hold">
                      <p:stCondLst>
                        <p:cond delay="0"/>
                      </p:stCondLst>
                      <p:childTnLst>
                        <p:par>
                          <p:cTn id="297" fill="hold">
                            <p:stCondLst>
                              <p:cond delay="0"/>
                            </p:stCondLst>
                            <p:childTnLst>
                              <p:par>
                                <p:cTn id="298" presetID="6" presetClass="entr" presetSubtype="3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00" dur="2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8"/>
                                            </p:cond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10000"/>
                            </p:stCondLst>
                            <p:childTnLst>
                              <p:par>
                                <p:cTn id="30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5"/>
                  </p:tgtEl>
                </p:cond>
              </p:nextCondLst>
            </p:seq>
            <p:seq concurrent="1" nextAc="seek">
              <p:cTn id="304" restart="whenNotActive" fill="hold" evtFilter="cancelBubble" nodeType="interactiveSeq">
                <p:stCondLst>
                  <p:cond evt="onClick" delay="0">
                    <p:tgtEl>
                      <p:spTgt spid="1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5" fill="hold">
                      <p:stCondLst>
                        <p:cond delay="0"/>
                      </p:stCondLst>
                      <p:childTnLst>
                        <p:par>
                          <p:cTn id="306" fill="hold">
                            <p:stCondLst>
                              <p:cond delay="0"/>
                            </p:stCondLst>
                            <p:childTnLst>
                              <p:par>
                                <p:cTn id="307" presetID="22" presetClass="entr" presetSubtype="8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9" dur="2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07"/>
                                            </p:cond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0" fill="hold">
                            <p:stCondLst>
                              <p:cond delay="10000"/>
                            </p:stCondLst>
                            <p:childTnLst>
                              <p:par>
                                <p:cTn id="3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0"/>
                  </p:tgtEl>
                </p:cond>
              </p:nextCondLst>
            </p:seq>
            <p:seq concurrent="1" nextAc="seek">
              <p:cTn id="313" restart="whenNotActive" fill="hold" evtFilter="cancelBubble" nodeType="interactiveSeq">
                <p:stCondLst>
                  <p:cond evt="onClick" delay="0">
                    <p:tgtEl>
                      <p:spTgt spid="1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4" fill="hold">
                      <p:stCondLst>
                        <p:cond delay="0"/>
                      </p:stCondLst>
                      <p:childTnLst>
                        <p:par>
                          <p:cTn id="315" fill="hold">
                            <p:stCondLst>
                              <p:cond delay="0"/>
                            </p:stCondLst>
                            <p:childTnLst>
                              <p:par>
                                <p:cTn id="316" presetID="6" presetClass="entr" presetSubtype="16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8" dur="2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6"/>
                                            </p:cond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10000"/>
                            </p:stCondLst>
                            <p:childTnLst>
                              <p:par>
                                <p:cTn id="3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6"/>
                  </p:tgtEl>
                </p:cond>
              </p:nextCondLst>
            </p:seq>
            <p:seq concurrent="1" nextAc="seek">
              <p:cTn id="322" restart="whenNotActive" fill="hold" evtFilter="cancelBubble" nodeType="interactiveSeq">
                <p:stCondLst>
                  <p:cond evt="onClick" delay="0">
                    <p:tgtEl>
                      <p:spTgt spid="1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3" fill="hold">
                      <p:stCondLst>
                        <p:cond delay="0"/>
                      </p:stCondLst>
                      <p:childTnLst>
                        <p:par>
                          <p:cTn id="324" fill="hold">
                            <p:stCondLst>
                              <p:cond delay="0"/>
                            </p:stCondLst>
                            <p:childTnLst>
                              <p:par>
                                <p:cTn id="325" presetID="21" presetClass="entr" presetSubtype="4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7" dur="2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25"/>
                                            </p:cond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8" fill="hold">
                            <p:stCondLst>
                              <p:cond delay="10000"/>
                            </p:stCondLst>
                            <p:childTnLst>
                              <p:par>
                                <p:cTn id="3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1"/>
                  </p:tgtEl>
                </p:cond>
              </p:nextCondLst>
            </p:seq>
            <p:seq concurrent="1" nextAc="seek">
              <p:cTn id="331" restart="whenNotActive" fill="hold" evtFilter="cancelBubble" nodeType="interactiveSeq">
                <p:stCondLst>
                  <p:cond evt="onClick" delay="0">
                    <p:tgtEl>
                      <p:spTgt spid="1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2" fill="hold">
                      <p:stCondLst>
                        <p:cond delay="0"/>
                      </p:stCondLst>
                      <p:childTnLst>
                        <p:par>
                          <p:cTn id="333" fill="hold">
                            <p:stCondLst>
                              <p:cond delay="0"/>
                            </p:stCondLst>
                            <p:childTnLst>
                              <p:par>
                                <p:cTn id="334" presetID="21" presetClass="entr" presetSubtype="8" repeatCount="5000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36" dur="20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34"/>
                                            </p:cond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7" fill="hold">
                            <p:stCondLst>
                              <p:cond delay="10100"/>
                            </p:stCondLst>
                            <p:childTnLst>
                              <p:par>
                                <p:cTn id="3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7"/>
                  </p:tgtEl>
                </p:cond>
              </p:nextCondLst>
            </p:seq>
            <p:seq concurrent="1" nextAc="seek">
              <p:cTn id="340" restart="whenNotActive" fill="hold" evtFilter="cancelBubble" nodeType="interactiveSeq">
                <p:stCondLst>
                  <p:cond evt="onClick" delay="0">
                    <p:tgtEl>
                      <p:spTgt spid="1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1" fill="hold">
                      <p:stCondLst>
                        <p:cond delay="0"/>
                      </p:stCondLst>
                      <p:childTnLst>
                        <p:par>
                          <p:cTn id="342" fill="hold">
                            <p:stCondLst>
                              <p:cond delay="0"/>
                            </p:stCondLst>
                            <p:childTnLst>
                              <p:par>
                                <p:cTn id="343" presetID="6" presetClass="entr" presetSubtype="3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45" dur="20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43"/>
                                            </p:cond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6" fill="hold">
                            <p:stCondLst>
                              <p:cond delay="10000"/>
                            </p:stCondLst>
                            <p:childTnLst>
                              <p:par>
                                <p:cTn id="34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3"/>
                  </p:tgtEl>
                </p:cond>
              </p:nextCondLst>
            </p:seq>
            <p:seq concurrent="1" nextAc="seek">
              <p:cTn id="349" restart="whenNotActive" fill="hold" evtFilter="cancelBubble" nodeType="interactiveSeq">
                <p:stCondLst>
                  <p:cond evt="onClick" delay="0">
                    <p:tgtEl>
                      <p:spTgt spid="1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0" fill="hold">
                      <p:stCondLst>
                        <p:cond delay="0"/>
                      </p:stCondLst>
                      <p:childTnLst>
                        <p:par>
                          <p:cTn id="351" fill="hold">
                            <p:stCondLst>
                              <p:cond delay="0"/>
                            </p:stCondLst>
                            <p:childTnLst>
                              <p:par>
                                <p:cTn id="352" presetID="6" presetClass="entr" presetSubtype="3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54" dur="20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2"/>
                                            </p:cond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5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8"/>
                  </p:tgtEl>
                </p:cond>
              </p:nextCondLst>
            </p:seq>
            <p:seq concurrent="1" nextAc="seek">
              <p:cTn id="358" restart="whenNotActive" fill="hold" evtFilter="cancelBubble" nodeType="interactiveSeq">
                <p:stCondLst>
                  <p:cond evt="onClick" delay="0">
                    <p:tgtEl>
                      <p:spTgt spid="2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9" fill="hold">
                      <p:stCondLst>
                        <p:cond delay="0"/>
                      </p:stCondLst>
                      <p:childTnLst>
                        <p:par>
                          <p:cTn id="360" fill="hold">
                            <p:stCondLst>
                              <p:cond delay="0"/>
                            </p:stCondLst>
                            <p:childTnLst>
                              <p:par>
                                <p:cTn id="361" presetID="6" presetClass="entr" presetSubtype="16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3" dur="2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61"/>
                                            </p:cond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6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3"/>
                  </p:tgtEl>
                </p:cond>
              </p:nextCondLst>
            </p:seq>
            <p:seq concurrent="1" nextAc="seek">
              <p:cTn id="367" restart="whenNotActive" fill="hold" evtFilter="cancelBubble" nodeType="interactiveSeq">
                <p:stCondLst>
                  <p:cond evt="onClick" delay="0">
                    <p:tgtEl>
                      <p:spTgt spid="2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8" fill="hold">
                      <p:stCondLst>
                        <p:cond delay="0"/>
                      </p:stCondLst>
                      <p:childTnLst>
                        <p:par>
                          <p:cTn id="369" fill="hold">
                            <p:stCondLst>
                              <p:cond delay="0"/>
                            </p:stCondLst>
                            <p:childTnLst>
                              <p:par>
                                <p:cTn id="370" presetID="6" presetClass="entr" presetSubtype="16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2" dur="20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70"/>
                                            </p:cond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3" fill="hold">
                            <p:stCondLst>
                              <p:cond delay="10000"/>
                            </p:stCondLst>
                            <p:childTnLst>
                              <p:par>
                                <p:cTn id="37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1"/>
                  </p:tgtEl>
                </p:cond>
              </p:nextCondLst>
            </p:seq>
            <p:seq concurrent="1" nextAc="seek">
              <p:cTn id="376" restart="whenNotActive" fill="hold" evtFilter="cancelBubble" nodeType="interactiveSeq">
                <p:stCondLst>
                  <p:cond evt="onClick" delay="0">
                    <p:tgtEl>
                      <p:spTgt spid="2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7" fill="hold">
                      <p:stCondLst>
                        <p:cond delay="0"/>
                      </p:stCondLst>
                      <p:childTnLst>
                        <p:par>
                          <p:cTn id="378" fill="hold">
                            <p:stCondLst>
                              <p:cond delay="0"/>
                            </p:stCondLst>
                            <p:childTnLst>
                              <p:par>
                                <p:cTn id="379" presetID="6" presetClass="entr" presetSubtype="16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1" dur="20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79"/>
                                            </p:cond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2" fill="hold">
                            <p:stCondLst>
                              <p:cond delay="10000"/>
                            </p:stCondLst>
                            <p:childTnLst>
                              <p:par>
                                <p:cTn id="38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6"/>
                  </p:tgtEl>
                </p:cond>
              </p:nextCondLst>
            </p:seq>
            <p:seq concurrent="1" nextAc="seek">
              <p:cTn id="385" restart="whenNotActive" fill="hold" evtFilter="cancelBubble" nodeType="interactiveSeq">
                <p:stCondLst>
                  <p:cond evt="onClick" delay="0">
                    <p:tgtEl>
                      <p:spTgt spid="2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6" fill="hold">
                      <p:stCondLst>
                        <p:cond delay="0"/>
                      </p:stCondLst>
                      <p:childTnLst>
                        <p:par>
                          <p:cTn id="387" fill="hold">
                            <p:stCondLst>
                              <p:cond delay="0"/>
                            </p:stCondLst>
                            <p:childTnLst>
                              <p:par>
                                <p:cTn id="388" presetID="6" presetClass="entr" presetSubtype="16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0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88"/>
                                            </p:cond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1" fill="hold">
                            <p:stCondLst>
                              <p:cond delay="10000"/>
                            </p:stCondLst>
                            <p:childTnLst>
                              <p:par>
                                <p:cTn id="39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0"/>
                  </p:tgtEl>
                </p:cond>
              </p:nextCondLst>
            </p:seq>
            <p:seq concurrent="1" nextAc="seek">
              <p:cTn id="394" restart="whenNotActive" fill="hold" evtFilter="cancelBubble" nodeType="interactiveSeq">
                <p:stCondLst>
                  <p:cond evt="onClick" delay="0">
                    <p:tgtEl>
                      <p:spTgt spid="2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5" fill="hold">
                      <p:stCondLst>
                        <p:cond delay="0"/>
                      </p:stCondLst>
                      <p:childTnLst>
                        <p:par>
                          <p:cTn id="396" fill="hold">
                            <p:stCondLst>
                              <p:cond delay="0"/>
                            </p:stCondLst>
                            <p:childTnLst>
                              <p:par>
                                <p:cTn id="397" presetID="6" presetClass="entr" presetSubtype="16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9" dur="2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97"/>
                                            </p:cond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0" fill="hold">
                            <p:stCondLst>
                              <p:cond delay="10000"/>
                            </p:stCondLst>
                            <p:childTnLst>
                              <p:par>
                                <p:cTn id="40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"/>
                  </p:tgtEl>
                </p:cond>
              </p:nextCondLst>
            </p:seq>
            <p:seq concurrent="1" nextAc="seek">
              <p:cTn id="403" restart="whenNotActive" fill="hold" evtFilter="cancelBubble" nodeType="interactiveSeq">
                <p:stCondLst>
                  <p:cond evt="onClick" delay="0">
                    <p:tgtEl>
                      <p:spTgt spid="2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4" fill="hold">
                      <p:stCondLst>
                        <p:cond delay="0"/>
                      </p:stCondLst>
                      <p:childTnLst>
                        <p:par>
                          <p:cTn id="405" fill="hold">
                            <p:stCondLst>
                              <p:cond delay="0"/>
                            </p:stCondLst>
                            <p:childTnLst>
                              <p:par>
                                <p:cTn id="406" presetID="21" presetClass="entr" presetSubtype="4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08" dur="20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06"/>
                                            </p:cond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9" fill="hold">
                            <p:stCondLst>
                              <p:cond delay="10000"/>
                            </p:stCondLst>
                            <p:childTnLst>
                              <p:par>
                                <p:cTn id="4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9"/>
                  </p:tgtEl>
                </p:cond>
              </p:nextCondLst>
            </p:seq>
            <p:seq concurrent="1" nextAc="seek">
              <p:cTn id="412" restart="whenNotActive" fill="hold" evtFilter="cancelBubble" nodeType="interactiveSeq">
                <p:stCondLst>
                  <p:cond evt="onClick" delay="0">
                    <p:tgtEl>
                      <p:spTgt spid="2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3" fill="hold">
                      <p:stCondLst>
                        <p:cond delay="0"/>
                      </p:stCondLst>
                      <p:childTnLst>
                        <p:par>
                          <p:cTn id="414" fill="hold">
                            <p:stCondLst>
                              <p:cond delay="0"/>
                            </p:stCondLst>
                            <p:childTnLst>
                              <p:par>
                                <p:cTn id="415" presetID="6" presetClass="entr" presetSubtype="16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7" dur="20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15"/>
                                            </p:cond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8" fill="hold">
                            <p:stCondLst>
                              <p:cond delay="10000"/>
                            </p:stCondLst>
                            <p:childTnLst>
                              <p:par>
                                <p:cTn id="4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3"/>
                  </p:tgtEl>
                </p:cond>
              </p:nextCondLst>
            </p:seq>
            <p:seq concurrent="1" nextAc="seek">
              <p:cTn id="421" restart="whenNotActive" fill="hold" evtFilter="cancelBubble" nodeType="interactiveSeq">
                <p:stCondLst>
                  <p:cond evt="onClick" delay="0">
                    <p:tgtEl>
                      <p:spTgt spid="2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2" fill="hold">
                      <p:stCondLst>
                        <p:cond delay="0"/>
                      </p:stCondLst>
                      <p:childTnLst>
                        <p:par>
                          <p:cTn id="423" fill="hold">
                            <p:stCondLst>
                              <p:cond delay="0"/>
                            </p:stCondLst>
                            <p:childTnLst>
                              <p:par>
                                <p:cTn id="424" presetID="6" presetClass="entr" presetSubtype="16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6" dur="20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24"/>
                                            </p:cond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7" fill="hold">
                            <p:stCondLst>
                              <p:cond delay="10000"/>
                            </p:stCondLst>
                            <p:childTnLst>
                              <p:par>
                                <p:cTn id="4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8"/>
                  </p:tgtEl>
                </p:cond>
              </p:nextCondLst>
            </p:seq>
            <p:seq concurrent="1" nextAc="seek">
              <p:cTn id="430" restart="whenNotActive" fill="hold" evtFilter="cancelBubble" nodeType="interactiveSeq">
                <p:stCondLst>
                  <p:cond evt="onClick" delay="0">
                    <p:tgtEl>
                      <p:spTgt spid="2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1" fill="hold">
                      <p:stCondLst>
                        <p:cond delay="0"/>
                      </p:stCondLst>
                      <p:childTnLst>
                        <p:par>
                          <p:cTn id="432" fill="hold">
                            <p:stCondLst>
                              <p:cond delay="0"/>
                            </p:stCondLst>
                            <p:childTnLst>
                              <p:par>
                                <p:cTn id="433" presetID="6" presetClass="entr" presetSubtype="16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5" dur="20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33"/>
                                            </p:cond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6" fill="hold">
                            <p:stCondLst>
                              <p:cond delay="10000"/>
                            </p:stCondLst>
                            <p:childTnLst>
                              <p:par>
                                <p:cTn id="4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3"/>
                  </p:tgtEl>
                </p:cond>
              </p:nextCondLst>
            </p:seq>
            <p:seq concurrent="1" nextAc="seek">
              <p:cTn id="439" restart="whenNotActive" fill="hold" evtFilter="cancelBubble" nodeType="interactiveSeq">
                <p:stCondLst>
                  <p:cond evt="onClick" delay="0">
                    <p:tgtEl>
                      <p:spTgt spid="2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0" fill="hold">
                      <p:stCondLst>
                        <p:cond delay="0"/>
                      </p:stCondLst>
                      <p:childTnLst>
                        <p:par>
                          <p:cTn id="441" fill="hold">
                            <p:stCondLst>
                              <p:cond delay="0"/>
                            </p:stCondLst>
                            <p:childTnLst>
                              <p:par>
                                <p:cTn id="442" presetID="6" presetClass="entr" presetSubtype="16" repeatCount="6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4" dur="20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42"/>
                                            </p:cond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5" fill="hold">
                            <p:stCondLst>
                              <p:cond delay="12000"/>
                            </p:stCondLst>
                            <p:childTnLst>
                              <p:par>
                                <p:cTn id="4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9"/>
                  </p:tgtEl>
                </p:cond>
              </p:nextCondLst>
            </p:seq>
            <p:seq concurrent="1" nextAc="seek">
              <p:cTn id="448" restart="whenNotActive" fill="hold" evtFilter="cancelBubble" nodeType="interactiveSeq">
                <p:stCondLst>
                  <p:cond evt="onClick" delay="0">
                    <p:tgtEl>
                      <p:spTgt spid="2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9" fill="hold">
                      <p:stCondLst>
                        <p:cond delay="0"/>
                      </p:stCondLst>
                      <p:childTnLst>
                        <p:par>
                          <p:cTn id="450" fill="hold">
                            <p:stCondLst>
                              <p:cond delay="0"/>
                            </p:stCondLst>
                            <p:childTnLst>
                              <p:par>
                                <p:cTn id="451" presetID="6" presetClass="entr" presetSubtype="16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3" dur="20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51"/>
                                            </p:cond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4"/>
                  </p:tgtEl>
                </p:cond>
              </p:nextCondLst>
            </p:seq>
            <p:seq concurrent="1" nextAc="seek">
              <p:cTn id="457" restart="whenNotActive" fill="hold" evtFilter="cancelBubble" nodeType="interactiveSeq">
                <p:stCondLst>
                  <p:cond evt="onClick" delay="0">
                    <p:tgtEl>
                      <p:spTgt spid="2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8" fill="hold">
                      <p:stCondLst>
                        <p:cond delay="0"/>
                      </p:stCondLst>
                      <p:childTnLst>
                        <p:par>
                          <p:cTn id="459" fill="hold">
                            <p:stCondLst>
                              <p:cond delay="0"/>
                            </p:stCondLst>
                            <p:childTnLst>
                              <p:par>
                                <p:cTn id="460" presetID="31" presetClass="entr" presetSubtype="0" repeatCount="6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2" dur="200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3" dur="200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4" dur="200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5" dur="20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60"/>
                                            </p:cond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6" fill="hold">
                            <p:stCondLst>
                              <p:cond delay="12000"/>
                            </p:stCondLst>
                            <p:childTnLst>
                              <p:par>
                                <p:cTn id="46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9"/>
                  </p:tgtEl>
                </p:cond>
              </p:nextCondLst>
            </p:seq>
            <p:seq concurrent="1" nextAc="seek">
              <p:cTn id="469" restart="whenNotActive" fill="hold" evtFilter="cancelBubble" nodeType="interactiveSeq">
                <p:stCondLst>
                  <p:cond evt="onClick" delay="0">
                    <p:tgtEl>
                      <p:spTgt spid="2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0" fill="hold">
                      <p:stCondLst>
                        <p:cond delay="0"/>
                      </p:stCondLst>
                      <p:childTnLst>
                        <p:par>
                          <p:cTn id="471" fill="hold">
                            <p:stCondLst>
                              <p:cond delay="0"/>
                            </p:stCondLst>
                            <p:childTnLst>
                              <p:par>
                                <p:cTn id="472" presetID="31" presetClass="entr" presetSubtype="0" repeatCount="6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4" dur="2000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5" dur="2000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6" dur="2000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7" dur="20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72"/>
                                            </p:cond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8" fill="hold">
                            <p:stCondLst>
                              <p:cond delay="12000"/>
                            </p:stCondLst>
                            <p:childTnLst>
                              <p:par>
                                <p:cTn id="47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4"/>
                  </p:tgtEl>
                </p:cond>
              </p:nextCondLst>
            </p:seq>
            <p:seq concurrent="1" nextAc="seek">
              <p:cTn id="481" restart="whenNotActive" fill="hold" evtFilter="cancelBubble" nodeType="interactiveSeq">
                <p:stCondLst>
                  <p:cond evt="onClick" delay="0">
                    <p:tgtEl>
                      <p:spTgt spid="2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2" fill="hold">
                      <p:stCondLst>
                        <p:cond delay="0"/>
                      </p:stCondLst>
                      <p:childTnLst>
                        <p:par>
                          <p:cTn id="483" fill="hold">
                            <p:stCondLst>
                              <p:cond delay="0"/>
                            </p:stCondLst>
                            <p:childTnLst>
                              <p:par>
                                <p:cTn id="484" presetID="31" presetClass="entr" presetSubtype="0" repeatCount="6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6" dur="200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7" dur="200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8" dur="200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9" dur="20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84"/>
                                            </p:cond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0" fill="hold">
                            <p:stCondLst>
                              <p:cond delay="12000"/>
                            </p:stCondLst>
                            <p:childTnLst>
                              <p:par>
                                <p:cTn id="49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0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itl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ext"/>
</p:tagLst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Erde">
  <a:themeElements>
    <a:clrScheme name="Larissa-Design 3">
      <a:dk1>
        <a:srgbClr val="000000"/>
      </a:dk1>
      <a:lt1>
        <a:srgbClr val="FFFFFF"/>
      </a:lt1>
      <a:dk2>
        <a:srgbClr val="003FB2"/>
      </a:dk2>
      <a:lt2>
        <a:srgbClr val="FFFFFF"/>
      </a:lt2>
      <a:accent1>
        <a:srgbClr val="F2E8A6"/>
      </a:accent1>
      <a:accent2>
        <a:srgbClr val="A3C0F5"/>
      </a:accent2>
      <a:accent3>
        <a:srgbClr val="AAAFD5"/>
      </a:accent3>
      <a:accent4>
        <a:srgbClr val="DADADA"/>
      </a:accent4>
      <a:accent5>
        <a:srgbClr val="F7F2D0"/>
      </a:accent5>
      <a:accent6>
        <a:srgbClr val="93AEDE"/>
      </a:accent6>
      <a:hlink>
        <a:srgbClr val="FAE1D3"/>
      </a:hlink>
      <a:folHlink>
        <a:srgbClr val="D5F7D5"/>
      </a:folHlink>
    </a:clrScheme>
    <a:fontScheme name="Larissa-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Larissa-Design 1">
        <a:dk1>
          <a:srgbClr val="000000"/>
        </a:dk1>
        <a:lt1>
          <a:srgbClr val="FFFFFF"/>
        </a:lt1>
        <a:dk2>
          <a:srgbClr val="003FB2"/>
        </a:dk2>
        <a:lt2>
          <a:srgbClr val="FFFFFF"/>
        </a:lt2>
        <a:accent1>
          <a:srgbClr val="A1BFFD"/>
        </a:accent1>
        <a:accent2>
          <a:srgbClr val="A1DEFD"/>
        </a:accent2>
        <a:accent3>
          <a:srgbClr val="AAAFD5"/>
        </a:accent3>
        <a:accent4>
          <a:srgbClr val="DADADA"/>
        </a:accent4>
        <a:accent5>
          <a:srgbClr val="CDDCFE"/>
        </a:accent5>
        <a:accent6>
          <a:srgbClr val="91C9E5"/>
        </a:accent6>
        <a:hlink>
          <a:srgbClr val="D1E1FF"/>
        </a:hlink>
        <a:folHlink>
          <a:srgbClr val="D3F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rissa-Design 2">
        <a:dk1>
          <a:srgbClr val="000000"/>
        </a:dk1>
        <a:lt1>
          <a:srgbClr val="FFFFFF"/>
        </a:lt1>
        <a:dk2>
          <a:srgbClr val="003FB2"/>
        </a:dk2>
        <a:lt2>
          <a:srgbClr val="FFFFFF"/>
        </a:lt2>
        <a:accent1>
          <a:srgbClr val="BEB2FC"/>
        </a:accent1>
        <a:accent2>
          <a:srgbClr val="9ADDFF"/>
        </a:accent2>
        <a:accent3>
          <a:srgbClr val="AAAFD5"/>
        </a:accent3>
        <a:accent4>
          <a:srgbClr val="DADADA"/>
        </a:accent4>
        <a:accent5>
          <a:srgbClr val="DBD5FD"/>
        </a:accent5>
        <a:accent6>
          <a:srgbClr val="8BC8E7"/>
        </a:accent6>
        <a:hlink>
          <a:srgbClr val="EDCFFD"/>
        </a:hlink>
        <a:folHlink>
          <a:srgbClr val="CADDF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rissa-Design 3">
        <a:dk1>
          <a:srgbClr val="000000"/>
        </a:dk1>
        <a:lt1>
          <a:srgbClr val="FFFFFF"/>
        </a:lt1>
        <a:dk2>
          <a:srgbClr val="003FB2"/>
        </a:dk2>
        <a:lt2>
          <a:srgbClr val="FFFFFF"/>
        </a:lt2>
        <a:accent1>
          <a:srgbClr val="F2E8A6"/>
        </a:accent1>
        <a:accent2>
          <a:srgbClr val="A3C0F5"/>
        </a:accent2>
        <a:accent3>
          <a:srgbClr val="AAAFD5"/>
        </a:accent3>
        <a:accent4>
          <a:srgbClr val="DADADA"/>
        </a:accent4>
        <a:accent5>
          <a:srgbClr val="F7F2D0"/>
        </a:accent5>
        <a:accent6>
          <a:srgbClr val="93AEDE"/>
        </a:accent6>
        <a:hlink>
          <a:srgbClr val="FAE1D3"/>
        </a:hlink>
        <a:folHlink>
          <a:srgbClr val="D5F7D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rissa-Design 4">
        <a:dk1>
          <a:srgbClr val="000000"/>
        </a:dk1>
        <a:lt1>
          <a:srgbClr val="FFFFFF"/>
        </a:lt1>
        <a:dk2>
          <a:srgbClr val="003FB2"/>
        </a:dk2>
        <a:lt2>
          <a:srgbClr val="FFFFFF"/>
        </a:lt2>
        <a:accent1>
          <a:srgbClr val="E0F4A3"/>
        </a:accent1>
        <a:accent2>
          <a:srgbClr val="F5D7A0"/>
        </a:accent2>
        <a:accent3>
          <a:srgbClr val="AAAFD5"/>
        </a:accent3>
        <a:accent4>
          <a:srgbClr val="DADADA"/>
        </a:accent4>
        <a:accent5>
          <a:srgbClr val="EDF8CE"/>
        </a:accent5>
        <a:accent6>
          <a:srgbClr val="DEC391"/>
        </a:accent6>
        <a:hlink>
          <a:srgbClr val="CEDEFD"/>
        </a:hlink>
        <a:folHlink>
          <a:srgbClr val="FCCEE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rissa-Design 5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A1BFFD"/>
        </a:accent1>
        <a:accent2>
          <a:srgbClr val="A1DEFD"/>
        </a:accent2>
        <a:accent3>
          <a:srgbClr val="FFFFFF"/>
        </a:accent3>
        <a:accent4>
          <a:srgbClr val="000000"/>
        </a:accent4>
        <a:accent5>
          <a:srgbClr val="CDDCFE"/>
        </a:accent5>
        <a:accent6>
          <a:srgbClr val="91C9E5"/>
        </a:accent6>
        <a:hlink>
          <a:srgbClr val="D1E1FF"/>
        </a:hlink>
        <a:folHlink>
          <a:srgbClr val="D3F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6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BEB2FC"/>
        </a:accent1>
        <a:accent2>
          <a:srgbClr val="9ADDFF"/>
        </a:accent2>
        <a:accent3>
          <a:srgbClr val="FFFFFF"/>
        </a:accent3>
        <a:accent4>
          <a:srgbClr val="000000"/>
        </a:accent4>
        <a:accent5>
          <a:srgbClr val="DBD5FD"/>
        </a:accent5>
        <a:accent6>
          <a:srgbClr val="8BC8E7"/>
        </a:accent6>
        <a:hlink>
          <a:srgbClr val="EDCFFD"/>
        </a:hlink>
        <a:folHlink>
          <a:srgbClr val="CADD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7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F2E8A6"/>
        </a:accent1>
        <a:accent2>
          <a:srgbClr val="A3C0F5"/>
        </a:accent2>
        <a:accent3>
          <a:srgbClr val="FFFFFF"/>
        </a:accent3>
        <a:accent4>
          <a:srgbClr val="000000"/>
        </a:accent4>
        <a:accent5>
          <a:srgbClr val="F7F2D0"/>
        </a:accent5>
        <a:accent6>
          <a:srgbClr val="93AEDE"/>
        </a:accent6>
        <a:hlink>
          <a:srgbClr val="FAE1D3"/>
        </a:hlink>
        <a:folHlink>
          <a:srgbClr val="D5F7D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8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E0F4A3"/>
        </a:accent1>
        <a:accent2>
          <a:srgbClr val="F5D7A0"/>
        </a:accent2>
        <a:accent3>
          <a:srgbClr val="FFFFFF"/>
        </a:accent3>
        <a:accent4>
          <a:srgbClr val="000000"/>
        </a:accent4>
        <a:accent5>
          <a:srgbClr val="EDF8CE"/>
        </a:accent5>
        <a:accent6>
          <a:srgbClr val="DEC391"/>
        </a:accent6>
        <a:hlink>
          <a:srgbClr val="CEDEFD"/>
        </a:hlink>
        <a:folHlink>
          <a:srgbClr val="FCCEE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Hardcover">
  <a:themeElements>
    <a:clrScheme name="Hardcover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ardcover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213</Words>
  <Application>Microsoft Office PowerPoint</Application>
  <PresentationFormat>Bildschirmpräsentation (4:3)</PresentationFormat>
  <Paragraphs>129</Paragraphs>
  <Slides>6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6</vt:i4>
      </vt:variant>
    </vt:vector>
  </HeadingPairs>
  <TitlesOfParts>
    <vt:vector size="13" baseType="lpstr">
      <vt:lpstr>Arial</vt:lpstr>
      <vt:lpstr>Book Antiqua</vt:lpstr>
      <vt:lpstr>Times New Roman</vt:lpstr>
      <vt:lpstr>Trebuchet MS</vt:lpstr>
      <vt:lpstr>Wingdings</vt:lpstr>
      <vt:lpstr>Erde</vt:lpstr>
      <vt:lpstr>Hardcover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Siegfried 1</dc:creator>
  <cp:lastModifiedBy>Siegfried Schmidt</cp:lastModifiedBy>
  <cp:revision>16</cp:revision>
  <dcterms:created xsi:type="dcterms:W3CDTF">2012-08-04T17:17:34Z</dcterms:created>
  <dcterms:modified xsi:type="dcterms:W3CDTF">2025-05-20T18:46:24Z</dcterms:modified>
</cp:coreProperties>
</file>