
<file path=[Content_Types].xml><?xml version="1.0" encoding="utf-8"?>
<Types xmlns="http://schemas.openxmlformats.org/package/2006/content-types">
  <Default Extension="bin" ContentType="application/vnd.ms-office.activeX"/>
  <Default Extension="emf" ContentType="image/x-emf"/>
  <Default Extension="glb" ContentType="model/gltf.binary"/>
  <Default Extension="mp3" ContentType="audio/mpeg"/>
  <Default Extension="png" ContentType="image/png"/>
  <Default Extension="rels" ContentType="application/vnd.openxmlformats-package.relationships+xml"/>
  <Default Extension="svg" ContentType="image/svg+xml"/>
  <Default Extension="vsdx" ContentType="application/vnd.ms-visio.drawing"/>
  <Default Extension="wmf" ContentType="image/x-wmf"/>
  <Default Extension="xlsx" ContentType="application/vnd.openxmlformats-officedocument.spreadsheetml.sheet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activeX/activeX1.xml" ContentType="application/vnd.ms-office.activeX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webextensions/webextension1.xml" ContentType="application/vnd.ms-office.webextension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60" r:id="rId3"/>
    <p:sldId id="266" r:id="rId4"/>
    <p:sldId id="259" r:id="rId5"/>
    <p:sldId id="263" r:id="rId6"/>
    <p:sldId id="264" r:id="rId7"/>
    <p:sldId id="261" r:id="rId8"/>
    <p:sldId id="265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060"/>
    <a:srgbClr val="00AA48"/>
    <a:srgbClr val="60A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9" autoAdjust="0"/>
    <p:restoredTop sz="94660"/>
  </p:normalViewPr>
  <p:slideViewPr>
    <p:cSldViewPr snapToGrid="0">
      <p:cViewPr varScale="1">
        <p:scale>
          <a:sx n="151" d="100"/>
          <a:sy n="151" d="100"/>
        </p:scale>
        <p:origin x="2052" y="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06/relationships/vbaProject" Target="vbaProject.bin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Tabelle1!$B$1</c:f>
              <c:strCache>
                <c:ptCount val="1"/>
                <c:pt idx="0">
                  <c:v>Verkauf</c:v>
                </c:pt>
              </c:strCache>
            </c:strRef>
          </c:tx>
          <c:dPt>
            <c:idx val="0"/>
            <c:bubble3D val="0"/>
            <c:spPr>
              <a:solidFill>
                <a:schemeClr val="accent4">
                  <a:shade val="44000"/>
                </a:schemeClr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C6DA-47B7-9EE7-041431234663}"/>
              </c:ext>
            </c:extLst>
          </c:dPt>
          <c:dPt>
            <c:idx val="1"/>
            <c:bubble3D val="0"/>
            <c:spPr>
              <a:solidFill>
                <a:schemeClr val="accent4">
                  <a:shade val="58000"/>
                </a:schemeClr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2-C6DA-47B7-9EE7-041431234663}"/>
              </c:ext>
            </c:extLst>
          </c:dPt>
          <c:dPt>
            <c:idx val="2"/>
            <c:bubble3D val="0"/>
            <c:spPr>
              <a:solidFill>
                <a:schemeClr val="accent4">
                  <a:shade val="72000"/>
                </a:schemeClr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C6DA-47B7-9EE7-041431234663}"/>
              </c:ext>
            </c:extLst>
          </c:dPt>
          <c:dPt>
            <c:idx val="3"/>
            <c:bubble3D val="0"/>
            <c:spPr>
              <a:solidFill>
                <a:schemeClr val="accent4">
                  <a:shade val="86000"/>
                </a:schemeClr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4-C6DA-47B7-9EE7-041431234663}"/>
              </c:ext>
            </c:extLst>
          </c:dPt>
          <c:dPt>
            <c:idx val="4"/>
            <c:bubble3D val="0"/>
            <c:spPr>
              <a:solidFill>
                <a:schemeClr val="accent4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C6DA-47B7-9EE7-041431234663}"/>
              </c:ext>
            </c:extLst>
          </c:dPt>
          <c:dPt>
            <c:idx val="5"/>
            <c:bubble3D val="0"/>
            <c:spPr>
              <a:solidFill>
                <a:schemeClr val="accent4">
                  <a:tint val="86000"/>
                </a:schemeClr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6-C6DA-47B7-9EE7-041431234663}"/>
              </c:ext>
            </c:extLst>
          </c:dPt>
          <c:dPt>
            <c:idx val="6"/>
            <c:bubble3D val="0"/>
            <c:spPr>
              <a:solidFill>
                <a:schemeClr val="accent4">
                  <a:tint val="72000"/>
                </a:schemeClr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C6DA-47B7-9EE7-041431234663}"/>
              </c:ext>
            </c:extLst>
          </c:dPt>
          <c:dPt>
            <c:idx val="7"/>
            <c:bubble3D val="0"/>
            <c:spPr>
              <a:solidFill>
                <a:schemeClr val="accent4">
                  <a:tint val="58000"/>
                </a:schemeClr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8-C6DA-47B7-9EE7-041431234663}"/>
              </c:ext>
            </c:extLst>
          </c:dPt>
          <c:dPt>
            <c:idx val="8"/>
            <c:bubble3D val="0"/>
            <c:spPr>
              <a:solidFill>
                <a:schemeClr val="accent4">
                  <a:tint val="44000"/>
                </a:schemeClr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8F58-4FE8-B6F5-C21E36004A65}"/>
              </c:ext>
            </c:extLst>
          </c:dPt>
          <c:dLbls>
            <c:dLbl>
              <c:idx val="0"/>
              <c:layout>
                <c:manualLayout>
                  <c:x val="9.0785058154125867E-2"/>
                  <c:y val="0.14665279431310491"/>
                </c:manualLayout>
              </c:layout>
              <c:tx>
                <c:rich>
                  <a:bodyPr/>
                  <a:lstStyle/>
                  <a:p>
                    <a:r>
                      <a:rPr lang="en-US" sz="4000">
                        <a:solidFill>
                          <a:schemeClr val="bg1"/>
                        </a:solidFill>
                      </a:rPr>
                      <a:t>4</a:t>
                    </a:r>
                    <a:endParaRPr lang="en-US" sz="4000" dirty="0">
                      <a:solidFill>
                        <a:schemeClr val="bg1"/>
                      </a:solidFill>
                    </a:endParaRP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C6DA-47B7-9EE7-041431234663}"/>
                </c:ext>
              </c:extLst>
            </c:dLbl>
            <c:dLbl>
              <c:idx val="1"/>
              <c:layout>
                <c:manualLayout>
                  <c:x val="-7.5421432928043028E-2"/>
                  <c:y val="0.15503295398813943"/>
                </c:manualLayout>
              </c:layout>
              <c:tx>
                <c:rich>
                  <a:bodyPr/>
                  <a:lstStyle/>
                  <a:p>
                    <a:r>
                      <a:rPr lang="en-US" sz="4000" dirty="0">
                        <a:solidFill>
                          <a:schemeClr val="bg1"/>
                        </a:solidFill>
                      </a:rPr>
                      <a:t>8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C6DA-47B7-9EE7-041431234663}"/>
                </c:ext>
              </c:extLst>
            </c:dLbl>
            <c:dLbl>
              <c:idx val="2"/>
              <c:layout>
                <c:manualLayout>
                  <c:x val="-0.12011561540392042"/>
                  <c:y val="-6.075615764400074E-2"/>
                </c:manualLayout>
              </c:layout>
              <c:tx>
                <c:rich>
                  <a:bodyPr/>
                  <a:lstStyle/>
                  <a:p>
                    <a:r>
                      <a:rPr lang="en-US" sz="4000">
                        <a:solidFill>
                          <a:schemeClr val="bg1"/>
                        </a:solidFill>
                      </a:rPr>
                      <a:t>12</a:t>
                    </a:r>
                    <a:endParaRPr lang="en-US" sz="4000" dirty="0">
                      <a:solidFill>
                        <a:schemeClr val="bg1"/>
                      </a:solidFill>
                    </a:endParaRP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C6DA-47B7-9EE7-041431234663}"/>
                </c:ext>
              </c:extLst>
            </c:dLbl>
            <c:dLbl>
              <c:idx val="3"/>
              <c:layout>
                <c:manualLayout>
                  <c:x val="5.5867728094846688E-3"/>
                  <c:y val="-0.19064863260703627"/>
                </c:manualLayout>
              </c:layout>
              <c:tx>
                <c:rich>
                  <a:bodyPr/>
                  <a:lstStyle/>
                  <a:p>
                    <a:r>
                      <a:rPr lang="en-US" sz="4000" dirty="0">
                        <a:solidFill>
                          <a:schemeClr val="bg1"/>
                        </a:solidFill>
                      </a:rPr>
                      <a:t>16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4-C6DA-47B7-9EE7-041431234663}"/>
                </c:ext>
              </c:extLst>
            </c:dLbl>
            <c:dLbl>
              <c:idx val="4"/>
              <c:layout>
                <c:manualLayout>
                  <c:x val="8.7991671749383479E-2"/>
                  <c:y val="-8.1706556831587021E-2"/>
                </c:manualLayout>
              </c:layout>
              <c:tx>
                <c:rich>
                  <a:bodyPr/>
                  <a:lstStyle/>
                  <a:p>
                    <a:r>
                      <a:rPr lang="en-US" sz="4000">
                        <a:solidFill>
                          <a:schemeClr val="bg1"/>
                        </a:solidFill>
                      </a:rPr>
                      <a:t>20</a:t>
                    </a:r>
                    <a:endParaRPr lang="en-US" sz="4000" dirty="0">
                      <a:solidFill>
                        <a:schemeClr val="bg1"/>
                      </a:solidFill>
                    </a:endParaRP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5-C6DA-47B7-9EE7-041431234663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r>
                      <a:rPr lang="en-US" dirty="0"/>
                      <a:t>20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6-C6DA-47B7-9EE7-041431234663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r>
                      <a:rPr lang="en-US"/>
                      <a:t>40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7-C6DA-47B7-9EE7-041431234663}"/>
                </c:ext>
              </c:extLst>
            </c:dLbl>
            <c:dLbl>
              <c:idx val="7"/>
              <c:tx>
                <c:rich>
                  <a:bodyPr/>
                  <a:lstStyle/>
                  <a:p>
                    <a:r>
                      <a:rPr lang="en-US"/>
                      <a:t>45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8-C6DA-47B7-9EE7-04143123466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de-DE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Tabelle1!$A$2:$A$10</c:f>
              <c:strCache>
                <c:ptCount val="5"/>
                <c:pt idx="0">
                  <c:v>1. Quartal</c:v>
                </c:pt>
                <c:pt idx="1">
                  <c:v>2. Quartal</c:v>
                </c:pt>
                <c:pt idx="2">
                  <c:v>3. Quartal</c:v>
                </c:pt>
                <c:pt idx="3">
                  <c:v>4. Quartal</c:v>
                </c:pt>
                <c:pt idx="4">
                  <c:v>1. Quartal</c:v>
                </c:pt>
              </c:strCache>
            </c:strRef>
          </c:cat>
          <c:val>
            <c:numRef>
              <c:f>Tabelle1!$B$2:$B$10</c:f>
              <c:numCache>
                <c:formatCode>General</c:formatCode>
                <c:ptCount val="9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6DA-47B7-9EE7-041431234663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style1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06393-4318-4D3F-BDFF-464889492B0C}" type="datetimeFigureOut">
              <a:rPr lang="de-DE" smtClean="0"/>
              <a:t>20.05.2025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67804-B9A2-4052-A6F3-CC31F0482CF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70461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06393-4318-4D3F-BDFF-464889492B0C}" type="datetimeFigureOut">
              <a:rPr lang="de-DE" smtClean="0"/>
              <a:t>20.05.2025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67804-B9A2-4052-A6F3-CC31F0482CF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282817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06393-4318-4D3F-BDFF-464889492B0C}" type="datetimeFigureOut">
              <a:rPr lang="de-DE" smtClean="0"/>
              <a:t>20.05.2025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67804-B9A2-4052-A6F3-CC31F0482CF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83147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06393-4318-4D3F-BDFF-464889492B0C}" type="datetimeFigureOut">
              <a:rPr lang="de-DE" smtClean="0"/>
              <a:t>20.05.2025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67804-B9A2-4052-A6F3-CC31F0482CF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36158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06393-4318-4D3F-BDFF-464889492B0C}" type="datetimeFigureOut">
              <a:rPr lang="de-DE" smtClean="0"/>
              <a:t>20.05.2025</a:t>
            </a:fld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67804-B9A2-4052-A6F3-CC31F0482CF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02061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06393-4318-4D3F-BDFF-464889492B0C}" type="datetimeFigureOut">
              <a:rPr lang="de-DE" smtClean="0"/>
              <a:t>20.05.2025</a:t>
            </a:fld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67804-B9A2-4052-A6F3-CC31F0482CF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28872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06393-4318-4D3F-BDFF-464889492B0C}" type="datetimeFigureOut">
              <a:rPr lang="de-DE" smtClean="0"/>
              <a:t>20.05.2025</a:t>
            </a:fld>
            <a:endParaRPr lang="de-D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67804-B9A2-4052-A6F3-CC31F0482CF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958501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06393-4318-4D3F-BDFF-464889492B0C}" type="datetimeFigureOut">
              <a:rPr lang="de-DE" smtClean="0"/>
              <a:t>20.05.2025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67804-B9A2-4052-A6F3-CC31F0482CF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960970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06393-4318-4D3F-BDFF-464889492B0C}" type="datetimeFigureOut">
              <a:rPr lang="de-DE" smtClean="0"/>
              <a:t>20.05.2025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67804-B9A2-4052-A6F3-CC31F0482CF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875442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06393-4318-4D3F-BDFF-464889492B0C}" type="datetimeFigureOut">
              <a:rPr lang="de-DE" smtClean="0"/>
              <a:t>20.05.2025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67804-B9A2-4052-A6F3-CC31F0482CF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561003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06393-4318-4D3F-BDFF-464889492B0C}" type="datetimeFigureOut">
              <a:rPr lang="de-DE" smtClean="0"/>
              <a:t>20.05.2025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67804-B9A2-4052-A6F3-CC31F0482CF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678699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906393-4318-4D3F-BDFF-464889492B0C}" type="datetimeFigureOut">
              <a:rPr lang="de-DE" smtClean="0"/>
              <a:t>20.05.2025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A67804-B9A2-4052-A6F3-CC31F0482CF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054977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control" Target="../activeX/activeX1.xml"/><Relationship Id="rId6" Type="http://schemas.microsoft.com/office/2017/06/relationships/model3d" Target="../media/model3d1.glb"/><Relationship Id="rId5" Type="http://schemas.openxmlformats.org/officeDocument/2006/relationships/image" Target="../media/image2.emf"/><Relationship Id="rId4" Type="http://schemas.openxmlformats.org/officeDocument/2006/relationships/package" Target="../embeddings/Microsoft_Visio_Drawing.vsdx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package" Target="../embeddings/Microsoft_Visio_Drawing.vsdx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7.svg"/><Relationship Id="rId11" Type="http://schemas.openxmlformats.org/officeDocument/2006/relationships/image" Target="../media/image3.png"/><Relationship Id="rId5" Type="http://schemas.openxmlformats.org/officeDocument/2006/relationships/image" Target="../media/image6.png"/><Relationship Id="rId10" Type="http://schemas.microsoft.com/office/2017/06/relationships/model3d" Target="../media/model3d1.glb"/><Relationship Id="rId4" Type="http://schemas.openxmlformats.org/officeDocument/2006/relationships/image" Target="../media/image5.png"/><Relationship Id="rId9" Type="http://schemas.openxmlformats.org/officeDocument/2006/relationships/image" Target="../media/image2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package" Target="../embeddings/Microsoft_Visio_Drawing.vsdx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7.svg"/><Relationship Id="rId11" Type="http://schemas.openxmlformats.org/officeDocument/2006/relationships/image" Target="../media/image3.png"/><Relationship Id="rId5" Type="http://schemas.openxmlformats.org/officeDocument/2006/relationships/image" Target="../media/image6.png"/><Relationship Id="rId10" Type="http://schemas.microsoft.com/office/2017/06/relationships/model3d" Target="../media/model3d1.glb"/><Relationship Id="rId4" Type="http://schemas.openxmlformats.org/officeDocument/2006/relationships/image" Target="../media/image5.png"/><Relationship Id="rId9" Type="http://schemas.openxmlformats.org/officeDocument/2006/relationships/image" Target="../media/image2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7.svg"/><Relationship Id="rId12" Type="http://schemas.openxmlformats.org/officeDocument/2006/relationships/image" Target="../media/image3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6.png"/><Relationship Id="rId11" Type="http://schemas.microsoft.com/office/2017/06/relationships/model3d" Target="../media/model3d1.glb"/><Relationship Id="rId5" Type="http://schemas.openxmlformats.org/officeDocument/2006/relationships/image" Target="../media/image5.png"/><Relationship Id="rId10" Type="http://schemas.openxmlformats.org/officeDocument/2006/relationships/image" Target="../media/image2.emf"/><Relationship Id="rId4" Type="http://schemas.openxmlformats.org/officeDocument/2006/relationships/chart" Target="../charts/chart1.xml"/><Relationship Id="rId9" Type="http://schemas.openxmlformats.org/officeDocument/2006/relationships/package" Target="../embeddings/Microsoft_Visio_Drawing.vsdx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package" Target="../embeddings/Microsoft_Visio_Drawing.vsdx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7.svg"/><Relationship Id="rId11" Type="http://schemas.openxmlformats.org/officeDocument/2006/relationships/image" Target="../media/image3.png"/><Relationship Id="rId5" Type="http://schemas.openxmlformats.org/officeDocument/2006/relationships/image" Target="../media/image6.png"/><Relationship Id="rId10" Type="http://schemas.microsoft.com/office/2017/06/relationships/model3d" Target="../media/model3d1.glb"/><Relationship Id="rId4" Type="http://schemas.openxmlformats.org/officeDocument/2006/relationships/image" Target="../media/image5.png"/><Relationship Id="rId9" Type="http://schemas.openxmlformats.org/officeDocument/2006/relationships/image" Target="../media/image2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package" Target="../embeddings/Microsoft_Visio_Drawing.vsdx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7.svg"/><Relationship Id="rId11" Type="http://schemas.openxmlformats.org/officeDocument/2006/relationships/image" Target="../media/image3.png"/><Relationship Id="rId5" Type="http://schemas.openxmlformats.org/officeDocument/2006/relationships/image" Target="../media/image6.png"/><Relationship Id="rId10" Type="http://schemas.microsoft.com/office/2017/06/relationships/model3d" Target="../media/model3d1.glb"/><Relationship Id="rId4" Type="http://schemas.openxmlformats.org/officeDocument/2006/relationships/image" Target="../media/image5.png"/><Relationship Id="rId9" Type="http://schemas.openxmlformats.org/officeDocument/2006/relationships/image" Target="../media/image2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package" Target="../embeddings/Microsoft_Visio_Drawing.vsdx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7.svg"/><Relationship Id="rId11" Type="http://schemas.openxmlformats.org/officeDocument/2006/relationships/image" Target="../media/image3.png"/><Relationship Id="rId5" Type="http://schemas.openxmlformats.org/officeDocument/2006/relationships/image" Target="../media/image6.png"/><Relationship Id="rId10" Type="http://schemas.microsoft.com/office/2017/06/relationships/model3d" Target="../media/model3d1.glb"/><Relationship Id="rId4" Type="http://schemas.openxmlformats.org/officeDocument/2006/relationships/image" Target="../media/image5.png"/><Relationship Id="rId9" Type="http://schemas.openxmlformats.org/officeDocument/2006/relationships/image" Target="../media/image2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microsoft.com/office/2011/relationships/webextension" Target="../webextensions/webextension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>
            <a:extLst>
              <a:ext uri="{FF2B5EF4-FFF2-40B4-BE49-F238E27FC236}">
                <a16:creationId xmlns:a16="http://schemas.microsoft.com/office/drawing/2014/main" id="{1A010207-49F2-B4AE-767F-80D0455C801C}"/>
              </a:ext>
            </a:extLst>
          </p:cNvPr>
          <p:cNvSpPr txBox="1"/>
          <p:nvPr/>
        </p:nvSpPr>
        <p:spPr>
          <a:xfrm>
            <a:off x="210691" y="4458226"/>
            <a:ext cx="8827160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/>
              <a:t>Anleitung:</a:t>
            </a:r>
          </a:p>
          <a:p>
            <a:r>
              <a:rPr lang="de-DE" sz="2400" dirty="0"/>
              <a:t>Gehe in den Präsentationsmodus und klicke auf den Stoppuhrbutton!</a:t>
            </a:r>
          </a:p>
          <a:p>
            <a:r>
              <a:rPr lang="de-DE" sz="2400" dirty="0"/>
              <a:t>Die Stoppuhr erscheint und kann entsprechend bedient werden!</a:t>
            </a:r>
          </a:p>
          <a:p>
            <a:r>
              <a:rPr lang="de-DE" sz="2400" dirty="0"/>
              <a:t>Beim Beenden der Uhr das  </a:t>
            </a:r>
            <a:r>
              <a:rPr lang="de-DE" sz="2400" dirty="0" err="1"/>
              <a:t>Stuppuhrenfeld</a:t>
            </a:r>
            <a:r>
              <a:rPr lang="de-DE" sz="2400" dirty="0"/>
              <a:t> schließen und auf ESC</a:t>
            </a:r>
          </a:p>
          <a:p>
            <a:r>
              <a:rPr lang="de-DE" sz="2400" dirty="0"/>
              <a:t>der Tastatur drücken. </a:t>
            </a:r>
          </a:p>
        </p:txBody>
      </p:sp>
      <p:pic>
        <p:nvPicPr>
          <p:cNvPr id="3" name="Windrose" descr="Arts Fotos - Windrose und Himmelsrichtungen">
            <a:extLst>
              <a:ext uri="{FF2B5EF4-FFF2-40B4-BE49-F238E27FC236}">
                <a16:creationId xmlns:a16="http://schemas.microsoft.com/office/drawing/2014/main" id="{62A46406-5A63-9CD7-5410-BD092766E1A9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876" y="181165"/>
            <a:ext cx="2172405" cy="211185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" name="Schriftträger">
            <a:extLst>
              <a:ext uri="{FF2B5EF4-FFF2-40B4-BE49-F238E27FC236}">
                <a16:creationId xmlns:a16="http://schemas.microsoft.com/office/drawing/2014/main" id="{3F9BAEBE-B874-357F-FF66-ECB3E5D765D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64077477"/>
              </p:ext>
            </p:extLst>
          </p:nvPr>
        </p:nvGraphicFramePr>
        <p:xfrm>
          <a:off x="594328" y="473162"/>
          <a:ext cx="1556752" cy="15527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Visio" r:id="rId4" imgW="6826295" imgH="6826159" progId="Visio.Drawing.15">
                  <p:embed/>
                </p:oleObj>
              </mc:Choice>
              <mc:Fallback>
                <p:oleObj name="Visio" r:id="rId4" imgW="6826295" imgH="6826159" progId="Visio.Drawing.15">
                  <p:embed/>
                  <p:pic>
                    <p:nvPicPr>
                      <p:cNvPr id="11" name="Schriftträger">
                        <a:extLst>
                          <a:ext uri="{FF2B5EF4-FFF2-40B4-BE49-F238E27FC236}">
                            <a16:creationId xmlns:a16="http://schemas.microsoft.com/office/drawing/2014/main" id="{BEBF0A58-3D63-2F37-53B0-61C31951452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4328" y="473162"/>
                        <a:ext cx="1556752" cy="155272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6" name="3D-Modell Erde" descr="Die Erde">
                <a:extLst>
                  <a:ext uri="{FF2B5EF4-FFF2-40B4-BE49-F238E27FC236}">
                    <a16:creationId xmlns:a16="http://schemas.microsoft.com/office/drawing/2014/main" id="{AAFB1617-F69F-7628-12EF-7661CC379844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688727172"/>
                  </p:ext>
                </p:extLst>
              </p:nvPr>
            </p:nvGraphicFramePr>
            <p:xfrm>
              <a:off x="974758" y="860489"/>
              <a:ext cx="787049" cy="787050"/>
            </p:xfrm>
            <a:graphic>
              <a:graphicData uri="http://schemas.microsoft.com/office/drawing/2017/model3d">
                <am3d:model3d r:embed="rId6">
                  <am3d:spPr>
                    <a:xfrm>
                      <a:off x="0" y="0"/>
                      <a:ext cx="787049" cy="787050"/>
                    </a:xfrm>
                    <a:prstGeom prst="rect">
                      <a:avLst/>
                    </a:prstGeom>
                    <a:noFill/>
                  </am3d:spPr>
                  <am3d:camera>
                    <am3d:pos x="0" y="0" z="80516301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4920067" d="1000000"/>
                    <am3d:preTrans dx="19744" dy="-17995985" dz="103"/>
                    <am3d:scale>
                      <am3d:sx n="1000000" d="1000000"/>
                      <am3d:sy n="1000000" d="1000000"/>
                      <am3d:sz n="1000000" d="1000000"/>
                    </am3d:scale>
                    <am3d:rot ax="1483576" ay="3392672" az="1261022"/>
                    <am3d:postTrans dx="0" dy="0" dz="0"/>
                  </am3d:trans>
                  <am3d:raster rName="Office3DRenderer" rVer="16.0.8326">
                    <am3d:blip r:embed="rId7"/>
                  </am3d:raster>
                  <am3d:objViewport viewportSz="1299105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6" name="3D-Modell Erde" descr="Die Erde">
                <a:extLst>
                  <a:ext uri="{FF2B5EF4-FFF2-40B4-BE49-F238E27FC236}">
                    <a16:creationId xmlns:a16="http://schemas.microsoft.com/office/drawing/2014/main" id="{AAFB1617-F69F-7628-12EF-7661CC37984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974758" y="860489"/>
                <a:ext cx="787049" cy="787050"/>
              </a:xfrm>
              <a:prstGeom prst="rect">
                <a:avLst/>
              </a:prstGeom>
              <a:noFill/>
            </p:spPr>
          </p:pic>
        </mc:Fallback>
      </mc:AlternateContent>
      <p:sp>
        <p:nvSpPr>
          <p:cNvPr id="7" name="Rechteck 6">
            <a:extLst>
              <a:ext uri="{FF2B5EF4-FFF2-40B4-BE49-F238E27FC236}">
                <a16:creationId xmlns:a16="http://schemas.microsoft.com/office/drawing/2014/main" id="{C81B49A9-43E6-9D98-7A97-FF18A2E23C6D}"/>
              </a:ext>
            </a:extLst>
          </p:cNvPr>
          <p:cNvSpPr/>
          <p:nvPr/>
        </p:nvSpPr>
        <p:spPr>
          <a:xfrm rot="21399056">
            <a:off x="800711" y="673526"/>
            <a:ext cx="1152000" cy="115200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Circle">
              <a:avLst/>
            </a:prstTxWarp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 Master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of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Geography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 Master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of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Geography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 Master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of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Geography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 Master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of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Geography</a:t>
            </a:r>
            <a:endParaRPr kumimoji="0" lang="de-DE" sz="1200" b="0" i="0" u="none" strike="noStrike" kern="1200" cap="none" spc="0" normalizeH="0" baseline="0" noProof="0" dirty="0">
              <a:ln w="0"/>
              <a:solidFill>
                <a:prstClr val="white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name="CommandButton1" r:id="rId1" imgW="2540160" imgH="495360"/>
        </mc:Choice>
        <mc:Fallback>
          <p:control name="CommandButton1" r:id="rId1" imgW="2540160" imgH="495360">
            <p:pic>
              <p:nvPicPr>
                <p:cNvPr id="4" name="CommandButton1">
                  <a:extLst>
                    <a:ext uri="{FF2B5EF4-FFF2-40B4-BE49-F238E27FC236}">
                      <a16:creationId xmlns:a16="http://schemas.microsoft.com/office/drawing/2014/main" id="{74882BB4-E53E-071F-10DD-C37CE07F0944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3303203" y="1354711"/>
                  <a:ext cx="2537594" cy="495160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87955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xit" presetSubtype="0" fill="hold" grpId="1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7" presetClass="emph" presetSubtype="1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3d.view.rotation.y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D39E2E64-2B1F-0E79-3205-5563F5BED84F}"/>
              </a:ext>
            </a:extLst>
          </p:cNvPr>
          <p:cNvSpPr txBox="1"/>
          <p:nvPr/>
        </p:nvSpPr>
        <p:spPr>
          <a:xfrm>
            <a:off x="1871455" y="658867"/>
            <a:ext cx="5400000" cy="576000"/>
          </a:xfrm>
          <a:prstGeom prst="rect">
            <a:avLst/>
          </a:prstGeom>
          <a:noFill/>
          <a:ln w="28575">
            <a:solidFill>
              <a:schemeClr val="bg1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5 Minuten ab jetzt!</a:t>
            </a:r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9A521175-B9B2-966F-D5C2-C47A8B9E0C7D}"/>
              </a:ext>
            </a:extLst>
          </p:cNvPr>
          <p:cNvSpPr/>
          <p:nvPr/>
        </p:nvSpPr>
        <p:spPr>
          <a:xfrm>
            <a:off x="2830508" y="2724845"/>
            <a:ext cx="3498657" cy="1332060"/>
          </a:xfrm>
          <a:prstGeom prst="rect">
            <a:avLst/>
          </a:prstGeom>
          <a:solidFill>
            <a:srgbClr val="00AA48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hteck 1">
            <a:extLst>
              <a:ext uri="{FF2B5EF4-FFF2-40B4-BE49-F238E27FC236}">
                <a16:creationId xmlns:a16="http://schemas.microsoft.com/office/drawing/2014/main" id="{89182586-0B45-8686-643F-82F8029E815C}"/>
              </a:ext>
            </a:extLst>
          </p:cNvPr>
          <p:cNvSpPr/>
          <p:nvPr/>
        </p:nvSpPr>
        <p:spPr>
          <a:xfrm>
            <a:off x="2830508" y="2724845"/>
            <a:ext cx="3492916" cy="1332060"/>
          </a:xfrm>
          <a:prstGeom prst="rect">
            <a:avLst/>
          </a:prstGeom>
          <a:solidFill>
            <a:srgbClr val="FF0000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jinglejazz-200026">
            <a:hlinkClick r:id="" action="ppaction://media"/>
            <a:extLst>
              <a:ext uri="{FF2B5EF4-FFF2-40B4-BE49-F238E27FC236}">
                <a16:creationId xmlns:a16="http://schemas.microsoft.com/office/drawing/2014/main" id="{91E486BA-1FDD-B98B-8B53-5E53C072394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451099" y="3260774"/>
            <a:ext cx="406400" cy="406400"/>
          </a:xfrm>
          <a:prstGeom prst="rect">
            <a:avLst/>
          </a:prstGeom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78A8DA6D-087D-7792-AAB1-025D2D1642FC}"/>
              </a:ext>
            </a:extLst>
          </p:cNvPr>
          <p:cNvSpPr txBox="1"/>
          <p:nvPr/>
        </p:nvSpPr>
        <p:spPr>
          <a:xfrm>
            <a:off x="3343507" y="4367475"/>
            <a:ext cx="328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A1B6FC7A-0071-7771-5C2C-A55AD91E61FD}"/>
              </a:ext>
            </a:extLst>
          </p:cNvPr>
          <p:cNvSpPr txBox="1"/>
          <p:nvPr/>
        </p:nvSpPr>
        <p:spPr>
          <a:xfrm>
            <a:off x="4065461" y="4367475"/>
            <a:ext cx="328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9FB1F2FB-73C7-05CA-8732-A6440F4D668D}"/>
              </a:ext>
            </a:extLst>
          </p:cNvPr>
          <p:cNvSpPr txBox="1"/>
          <p:nvPr/>
        </p:nvSpPr>
        <p:spPr>
          <a:xfrm>
            <a:off x="4787415" y="4367475"/>
            <a:ext cx="328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743FB19C-EB6E-0143-AEB4-80F2400D7EB0}"/>
              </a:ext>
            </a:extLst>
          </p:cNvPr>
          <p:cNvSpPr txBox="1"/>
          <p:nvPr/>
        </p:nvSpPr>
        <p:spPr>
          <a:xfrm>
            <a:off x="5512938" y="4418042"/>
            <a:ext cx="328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11D1AF14-8A20-EE95-9BF7-5411B89E9DF8}"/>
              </a:ext>
            </a:extLst>
          </p:cNvPr>
          <p:cNvSpPr txBox="1"/>
          <p:nvPr/>
        </p:nvSpPr>
        <p:spPr>
          <a:xfrm>
            <a:off x="6230678" y="4418041"/>
            <a:ext cx="328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</a:p>
        </p:txBody>
      </p:sp>
      <p:cxnSp>
        <p:nvCxnSpPr>
          <p:cNvPr id="22" name="Gerader Verbinder 21">
            <a:extLst>
              <a:ext uri="{FF2B5EF4-FFF2-40B4-BE49-F238E27FC236}">
                <a16:creationId xmlns:a16="http://schemas.microsoft.com/office/drawing/2014/main" id="{8DBFB49A-A34B-8758-DF0A-48198D1B01B3}"/>
              </a:ext>
            </a:extLst>
          </p:cNvPr>
          <p:cNvCxnSpPr>
            <a:cxnSpLocks/>
          </p:cNvCxnSpPr>
          <p:nvPr/>
        </p:nvCxnSpPr>
        <p:spPr>
          <a:xfrm>
            <a:off x="4204437" y="2737309"/>
            <a:ext cx="0" cy="1319596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Gerader Verbinder 23">
            <a:extLst>
              <a:ext uri="{FF2B5EF4-FFF2-40B4-BE49-F238E27FC236}">
                <a16:creationId xmlns:a16="http://schemas.microsoft.com/office/drawing/2014/main" id="{6C4BBFC5-DBA2-3674-0B14-A24455A03756}"/>
              </a:ext>
            </a:extLst>
          </p:cNvPr>
          <p:cNvCxnSpPr>
            <a:cxnSpLocks/>
          </p:cNvCxnSpPr>
          <p:nvPr/>
        </p:nvCxnSpPr>
        <p:spPr>
          <a:xfrm>
            <a:off x="5639324" y="2724845"/>
            <a:ext cx="0" cy="133206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Gerader Verbinder 24">
            <a:extLst>
              <a:ext uri="{FF2B5EF4-FFF2-40B4-BE49-F238E27FC236}">
                <a16:creationId xmlns:a16="http://schemas.microsoft.com/office/drawing/2014/main" id="{69113733-64B8-DEC4-67FE-6E2E9395B04C}"/>
              </a:ext>
            </a:extLst>
          </p:cNvPr>
          <p:cNvCxnSpPr>
            <a:cxnSpLocks/>
          </p:cNvCxnSpPr>
          <p:nvPr/>
        </p:nvCxnSpPr>
        <p:spPr>
          <a:xfrm>
            <a:off x="6361136" y="2724845"/>
            <a:ext cx="0" cy="133206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feld 19">
            <a:extLst>
              <a:ext uri="{FF2B5EF4-FFF2-40B4-BE49-F238E27FC236}">
                <a16:creationId xmlns:a16="http://schemas.microsoft.com/office/drawing/2014/main" id="{0ED8ABE3-69DE-A4D3-99BE-92183363EAA1}"/>
              </a:ext>
            </a:extLst>
          </p:cNvPr>
          <p:cNvSpPr txBox="1"/>
          <p:nvPr/>
        </p:nvSpPr>
        <p:spPr>
          <a:xfrm>
            <a:off x="2601394" y="4367475"/>
            <a:ext cx="328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31" name="Textfeld 30">
            <a:extLst>
              <a:ext uri="{FF2B5EF4-FFF2-40B4-BE49-F238E27FC236}">
                <a16:creationId xmlns:a16="http://schemas.microsoft.com/office/drawing/2014/main" id="{A6CFAF5E-BCF9-D6CC-A710-1885C77CA8EC}"/>
              </a:ext>
            </a:extLst>
          </p:cNvPr>
          <p:cNvSpPr txBox="1"/>
          <p:nvPr/>
        </p:nvSpPr>
        <p:spPr>
          <a:xfrm>
            <a:off x="1871455" y="652453"/>
            <a:ext cx="5400000" cy="576000"/>
          </a:xfrm>
          <a:prstGeom prst="rect">
            <a:avLst/>
          </a:prstGeom>
          <a:noFill/>
          <a:ln w="28575">
            <a:solidFill>
              <a:schemeClr val="bg1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5 Minuten ab jetzt!</a:t>
            </a:r>
          </a:p>
        </p:txBody>
      </p:sp>
      <p:sp>
        <p:nvSpPr>
          <p:cNvPr id="32" name="Flussdiagramm: Verbinder 31">
            <a:extLst>
              <a:ext uri="{FF2B5EF4-FFF2-40B4-BE49-F238E27FC236}">
                <a16:creationId xmlns:a16="http://schemas.microsoft.com/office/drawing/2014/main" id="{C8846E6E-B58E-003D-A27C-46C085C95426}"/>
              </a:ext>
            </a:extLst>
          </p:cNvPr>
          <p:cNvSpPr/>
          <p:nvPr/>
        </p:nvSpPr>
        <p:spPr>
          <a:xfrm>
            <a:off x="1783477" y="3030875"/>
            <a:ext cx="720000" cy="720000"/>
          </a:xfrm>
          <a:prstGeom prst="flowChartConnector">
            <a:avLst/>
          </a:prstGeom>
          <a:solidFill>
            <a:srgbClr val="00AA48"/>
          </a:solidFill>
          <a:ln w="76200"/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33" name="Grafik 32" descr="Uhr mit einfarbiger Füllung">
            <a:extLst>
              <a:ext uri="{FF2B5EF4-FFF2-40B4-BE49-F238E27FC236}">
                <a16:creationId xmlns:a16="http://schemas.microsoft.com/office/drawing/2014/main" id="{CF239306-B7BB-31D6-B003-629F3547B0B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415879" y="760453"/>
            <a:ext cx="360000" cy="360000"/>
          </a:xfrm>
          <a:prstGeom prst="rect">
            <a:avLst/>
          </a:prstGeom>
        </p:spPr>
      </p:pic>
      <p:pic>
        <p:nvPicPr>
          <p:cNvPr id="34" name="Grafik 33" descr="Uhr mit einfarbiger Füllung">
            <a:extLst>
              <a:ext uri="{FF2B5EF4-FFF2-40B4-BE49-F238E27FC236}">
                <a16:creationId xmlns:a16="http://schemas.microsoft.com/office/drawing/2014/main" id="{A679D059-D7BE-02BF-7A8D-F08F82202DA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397879" y="748867"/>
            <a:ext cx="396000" cy="396000"/>
          </a:xfrm>
          <a:prstGeom prst="rect">
            <a:avLst/>
          </a:prstGeom>
        </p:spPr>
      </p:pic>
      <p:pic>
        <p:nvPicPr>
          <p:cNvPr id="35" name="Windrose" descr="Arts Fotos - Windrose und Himmelsrichtungen">
            <a:extLst>
              <a:ext uri="{FF2B5EF4-FFF2-40B4-BE49-F238E27FC236}">
                <a16:creationId xmlns:a16="http://schemas.microsoft.com/office/drawing/2014/main" id="{DE4CFA2B-FBC5-BC44-8931-1BC36811C9F5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6073" y="4711006"/>
            <a:ext cx="2172405" cy="211185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6" name="Schriftträger">
            <a:extLst>
              <a:ext uri="{FF2B5EF4-FFF2-40B4-BE49-F238E27FC236}">
                <a16:creationId xmlns:a16="http://schemas.microsoft.com/office/drawing/2014/main" id="{F5D90BE4-4D84-845A-CEC7-D02AA94EA81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410205"/>
              </p:ext>
            </p:extLst>
          </p:nvPr>
        </p:nvGraphicFramePr>
        <p:xfrm>
          <a:off x="7003525" y="5003003"/>
          <a:ext cx="1556752" cy="15527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Visio" r:id="rId8" imgW="6826295" imgH="6826159" progId="Visio.Drawing.15">
                  <p:embed/>
                </p:oleObj>
              </mc:Choice>
              <mc:Fallback>
                <p:oleObj name="Visio" r:id="rId8" imgW="6826295" imgH="6826159" progId="Visio.Drawing.15">
                  <p:embed/>
                  <p:pic>
                    <p:nvPicPr>
                      <p:cNvPr id="8" name="Schriftträger">
                        <a:extLst>
                          <a:ext uri="{FF2B5EF4-FFF2-40B4-BE49-F238E27FC236}">
                            <a16:creationId xmlns:a16="http://schemas.microsoft.com/office/drawing/2014/main" id="{C808CBAD-4BBB-8D96-09AD-B54C536E362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03525" y="5003003"/>
                        <a:ext cx="1556752" cy="155272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37" name="3D-Modell Erde" descr="Die Erde">
                <a:extLst>
                  <a:ext uri="{FF2B5EF4-FFF2-40B4-BE49-F238E27FC236}">
                    <a16:creationId xmlns:a16="http://schemas.microsoft.com/office/drawing/2014/main" id="{3552FA78-879B-4D9A-ABE8-C8E66D1E56BF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628978824"/>
                  </p:ext>
                </p:extLst>
              </p:nvPr>
            </p:nvGraphicFramePr>
            <p:xfrm>
              <a:off x="7383955" y="5390330"/>
              <a:ext cx="787049" cy="787050"/>
            </p:xfrm>
            <a:graphic>
              <a:graphicData uri="http://schemas.microsoft.com/office/drawing/2017/model3d">
                <am3d:model3d r:embed="rId10">
                  <am3d:spPr>
                    <a:xfrm>
                      <a:off x="0" y="0"/>
                      <a:ext cx="787049" cy="787050"/>
                    </a:xfrm>
                    <a:prstGeom prst="rect">
                      <a:avLst/>
                    </a:prstGeom>
                    <a:noFill/>
                  </am3d:spPr>
                  <am3d:camera>
                    <am3d:pos x="0" y="0" z="80516301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4920067" d="1000000"/>
                    <am3d:preTrans dx="19744" dy="-17995985" dz="103"/>
                    <am3d:scale>
                      <am3d:sx n="1000000" d="1000000"/>
                      <am3d:sy n="1000000" d="1000000"/>
                      <am3d:sz n="1000000" d="1000000"/>
                    </am3d:scale>
                    <am3d:rot ax="1483576" ay="3392672" az="1261022"/>
                    <am3d:postTrans dx="0" dy="0" dz="0"/>
                  </am3d:trans>
                  <am3d:raster rName="Office3DRenderer" rVer="16.0.8326">
                    <am3d:blip r:embed="rId11"/>
                  </am3d:raster>
                  <am3d:objViewport viewportSz="1299105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7" name="3D-Modell Erde" descr="Die Erde">
                <a:extLst>
                  <a:ext uri="{FF2B5EF4-FFF2-40B4-BE49-F238E27FC236}">
                    <a16:creationId xmlns:a16="http://schemas.microsoft.com/office/drawing/2014/main" id="{3552FA78-879B-4D9A-ABE8-C8E66D1E56B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7383955" y="5390330"/>
                <a:ext cx="787049" cy="787050"/>
              </a:xfrm>
              <a:prstGeom prst="rect">
                <a:avLst/>
              </a:prstGeom>
              <a:noFill/>
            </p:spPr>
          </p:pic>
        </mc:Fallback>
      </mc:AlternateContent>
      <p:sp>
        <p:nvSpPr>
          <p:cNvPr id="38" name="Rechteck 37">
            <a:extLst>
              <a:ext uri="{FF2B5EF4-FFF2-40B4-BE49-F238E27FC236}">
                <a16:creationId xmlns:a16="http://schemas.microsoft.com/office/drawing/2014/main" id="{80D049D6-2593-ED50-A094-465EF182766A}"/>
              </a:ext>
            </a:extLst>
          </p:cNvPr>
          <p:cNvSpPr/>
          <p:nvPr/>
        </p:nvSpPr>
        <p:spPr>
          <a:xfrm rot="21399056">
            <a:off x="7209908" y="5203367"/>
            <a:ext cx="1152000" cy="115200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Circle">
              <a:avLst/>
            </a:prstTxWarp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 Master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of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Geography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 Master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of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Geography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 Master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of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Geography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 Master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of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Geography</a:t>
            </a:r>
            <a:endParaRPr kumimoji="0" lang="de-DE" sz="1200" b="0" i="0" u="none" strike="noStrike" kern="1200" cap="none" spc="0" normalizeH="0" baseline="0" noProof="0" dirty="0">
              <a:ln w="0"/>
              <a:solidFill>
                <a:prstClr val="white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39" name="Gerader Verbinder 38">
            <a:extLst>
              <a:ext uri="{FF2B5EF4-FFF2-40B4-BE49-F238E27FC236}">
                <a16:creationId xmlns:a16="http://schemas.microsoft.com/office/drawing/2014/main" id="{9D8C8BA6-1595-68D6-CC76-1B6CD4800ED8}"/>
              </a:ext>
            </a:extLst>
          </p:cNvPr>
          <p:cNvCxnSpPr>
            <a:cxnSpLocks/>
          </p:cNvCxnSpPr>
          <p:nvPr/>
        </p:nvCxnSpPr>
        <p:spPr>
          <a:xfrm>
            <a:off x="3484570" y="2737309"/>
            <a:ext cx="0" cy="1319596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Gerader Verbinder 49">
            <a:extLst>
              <a:ext uri="{FF2B5EF4-FFF2-40B4-BE49-F238E27FC236}">
                <a16:creationId xmlns:a16="http://schemas.microsoft.com/office/drawing/2014/main" id="{0DAB662B-303E-464F-11FB-F5C09E74A21D}"/>
              </a:ext>
            </a:extLst>
          </p:cNvPr>
          <p:cNvCxnSpPr>
            <a:cxnSpLocks/>
          </p:cNvCxnSpPr>
          <p:nvPr/>
        </p:nvCxnSpPr>
        <p:spPr>
          <a:xfrm>
            <a:off x="4921747" y="2737309"/>
            <a:ext cx="0" cy="1319596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7978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mph" presetSubtype="1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3d.view.rotation.y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3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00"/>
                            </p:stCondLst>
                            <p:childTnLst>
                              <p:par>
                                <p:cTn id="2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543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 animBg="1"/>
      <p:bldP spid="31" grpId="0" animBg="1"/>
      <p:bldP spid="3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D39E2E64-2B1F-0E79-3205-5563F5BED84F}"/>
              </a:ext>
            </a:extLst>
          </p:cNvPr>
          <p:cNvSpPr txBox="1"/>
          <p:nvPr/>
        </p:nvSpPr>
        <p:spPr>
          <a:xfrm>
            <a:off x="2232000" y="1306285"/>
            <a:ext cx="4680000" cy="646331"/>
          </a:xfrm>
          <a:prstGeom prst="rect">
            <a:avLst/>
          </a:prstGeom>
          <a:noFill/>
          <a:ln w="28575">
            <a:solidFill>
              <a:schemeClr val="bg1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10 Minuten ab jetzt!</a:t>
            </a:r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9A521175-B9B2-966F-D5C2-C47A8B9E0C7D}"/>
              </a:ext>
            </a:extLst>
          </p:cNvPr>
          <p:cNvSpPr/>
          <p:nvPr/>
        </p:nvSpPr>
        <p:spPr>
          <a:xfrm>
            <a:off x="1540155" y="2705299"/>
            <a:ext cx="7188786" cy="1453770"/>
          </a:xfrm>
          <a:prstGeom prst="rect">
            <a:avLst/>
          </a:prstGeom>
          <a:solidFill>
            <a:srgbClr val="00AA48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hteck 1">
            <a:extLst>
              <a:ext uri="{FF2B5EF4-FFF2-40B4-BE49-F238E27FC236}">
                <a16:creationId xmlns:a16="http://schemas.microsoft.com/office/drawing/2014/main" id="{89182586-0B45-8686-643F-82F8029E815C}"/>
              </a:ext>
            </a:extLst>
          </p:cNvPr>
          <p:cNvSpPr/>
          <p:nvPr/>
        </p:nvSpPr>
        <p:spPr>
          <a:xfrm>
            <a:off x="1542262" y="2705299"/>
            <a:ext cx="7188786" cy="1453770"/>
          </a:xfrm>
          <a:prstGeom prst="rect">
            <a:avLst/>
          </a:prstGeom>
          <a:solidFill>
            <a:srgbClr val="FF0000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jinglejazz-200026">
            <a:hlinkClick r:id="" action="ppaction://media"/>
            <a:extLst>
              <a:ext uri="{FF2B5EF4-FFF2-40B4-BE49-F238E27FC236}">
                <a16:creationId xmlns:a16="http://schemas.microsoft.com/office/drawing/2014/main" id="{91E486BA-1FDD-B98B-8B53-5E53C072394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451099" y="3260774"/>
            <a:ext cx="406400" cy="406400"/>
          </a:xfrm>
          <a:prstGeom prst="rect">
            <a:avLst/>
          </a:prstGeom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78A8DA6D-087D-7792-AAB1-025D2D1642FC}"/>
              </a:ext>
            </a:extLst>
          </p:cNvPr>
          <p:cNvSpPr txBox="1"/>
          <p:nvPr/>
        </p:nvSpPr>
        <p:spPr>
          <a:xfrm>
            <a:off x="2094687" y="4369364"/>
            <a:ext cx="328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A1B6FC7A-0071-7771-5C2C-A55AD91E61FD}"/>
              </a:ext>
            </a:extLst>
          </p:cNvPr>
          <p:cNvSpPr txBox="1"/>
          <p:nvPr/>
        </p:nvSpPr>
        <p:spPr>
          <a:xfrm>
            <a:off x="2819163" y="4369364"/>
            <a:ext cx="328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9FB1F2FB-73C7-05CA-8732-A6440F4D668D}"/>
              </a:ext>
            </a:extLst>
          </p:cNvPr>
          <p:cNvSpPr txBox="1"/>
          <p:nvPr/>
        </p:nvSpPr>
        <p:spPr>
          <a:xfrm>
            <a:off x="3552067" y="4369364"/>
            <a:ext cx="328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743FB19C-EB6E-0143-AEB4-80F2400D7EB0}"/>
              </a:ext>
            </a:extLst>
          </p:cNvPr>
          <p:cNvSpPr txBox="1"/>
          <p:nvPr/>
        </p:nvSpPr>
        <p:spPr>
          <a:xfrm>
            <a:off x="4242313" y="4398997"/>
            <a:ext cx="328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11D1AF14-8A20-EE95-9BF7-5411B89E9DF8}"/>
              </a:ext>
            </a:extLst>
          </p:cNvPr>
          <p:cNvSpPr txBox="1"/>
          <p:nvPr/>
        </p:nvSpPr>
        <p:spPr>
          <a:xfrm>
            <a:off x="4975217" y="4369364"/>
            <a:ext cx="328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ABF880CE-4132-E495-031B-53C539D65FBD}"/>
              </a:ext>
            </a:extLst>
          </p:cNvPr>
          <p:cNvSpPr txBox="1"/>
          <p:nvPr/>
        </p:nvSpPr>
        <p:spPr>
          <a:xfrm>
            <a:off x="5687051" y="4398997"/>
            <a:ext cx="328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9CB31FD0-295B-D1E9-B362-AC7F1693E19F}"/>
              </a:ext>
            </a:extLst>
          </p:cNvPr>
          <p:cNvSpPr txBox="1"/>
          <p:nvPr/>
        </p:nvSpPr>
        <p:spPr>
          <a:xfrm>
            <a:off x="6427865" y="4398997"/>
            <a:ext cx="328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AC69B3A1-44FF-E881-C94B-14043459C012}"/>
              </a:ext>
            </a:extLst>
          </p:cNvPr>
          <p:cNvSpPr txBox="1"/>
          <p:nvPr/>
        </p:nvSpPr>
        <p:spPr>
          <a:xfrm>
            <a:off x="7115098" y="4369363"/>
            <a:ext cx="328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F23CC07C-4C96-F2DA-CA78-2A7B49B17BE4}"/>
              </a:ext>
            </a:extLst>
          </p:cNvPr>
          <p:cNvSpPr txBox="1"/>
          <p:nvPr/>
        </p:nvSpPr>
        <p:spPr>
          <a:xfrm>
            <a:off x="7865541" y="4398997"/>
            <a:ext cx="328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cxnSp>
        <p:nvCxnSpPr>
          <p:cNvPr id="21" name="Gerader Verbinder 20">
            <a:extLst>
              <a:ext uri="{FF2B5EF4-FFF2-40B4-BE49-F238E27FC236}">
                <a16:creationId xmlns:a16="http://schemas.microsoft.com/office/drawing/2014/main" id="{ACCEFDB4-BB9E-1C00-1350-EEF807F07B5C}"/>
              </a:ext>
            </a:extLst>
          </p:cNvPr>
          <p:cNvCxnSpPr>
            <a:cxnSpLocks/>
          </p:cNvCxnSpPr>
          <p:nvPr/>
        </p:nvCxnSpPr>
        <p:spPr>
          <a:xfrm>
            <a:off x="2271556" y="2705299"/>
            <a:ext cx="0" cy="1408471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Gerader Verbinder 21">
            <a:extLst>
              <a:ext uri="{FF2B5EF4-FFF2-40B4-BE49-F238E27FC236}">
                <a16:creationId xmlns:a16="http://schemas.microsoft.com/office/drawing/2014/main" id="{8DBFB49A-A34B-8758-DF0A-48198D1B01B3}"/>
              </a:ext>
            </a:extLst>
          </p:cNvPr>
          <p:cNvCxnSpPr>
            <a:cxnSpLocks/>
          </p:cNvCxnSpPr>
          <p:nvPr/>
        </p:nvCxnSpPr>
        <p:spPr>
          <a:xfrm>
            <a:off x="2984296" y="2705299"/>
            <a:ext cx="0" cy="1408471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Gerader Verbinder 22">
            <a:extLst>
              <a:ext uri="{FF2B5EF4-FFF2-40B4-BE49-F238E27FC236}">
                <a16:creationId xmlns:a16="http://schemas.microsoft.com/office/drawing/2014/main" id="{C8C0F038-1A7F-3FD4-DFCE-02370359EDBE}"/>
              </a:ext>
            </a:extLst>
          </p:cNvPr>
          <p:cNvCxnSpPr>
            <a:cxnSpLocks/>
          </p:cNvCxnSpPr>
          <p:nvPr/>
        </p:nvCxnSpPr>
        <p:spPr>
          <a:xfrm>
            <a:off x="3716663" y="2705299"/>
            <a:ext cx="0" cy="1408471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Gerader Verbinder 23">
            <a:extLst>
              <a:ext uri="{FF2B5EF4-FFF2-40B4-BE49-F238E27FC236}">
                <a16:creationId xmlns:a16="http://schemas.microsoft.com/office/drawing/2014/main" id="{6C4BBFC5-DBA2-3674-0B14-A24455A03756}"/>
              </a:ext>
            </a:extLst>
          </p:cNvPr>
          <p:cNvCxnSpPr>
            <a:cxnSpLocks/>
          </p:cNvCxnSpPr>
          <p:nvPr/>
        </p:nvCxnSpPr>
        <p:spPr>
          <a:xfrm>
            <a:off x="4414968" y="2705299"/>
            <a:ext cx="0" cy="1408471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Gerader Verbinder 24">
            <a:extLst>
              <a:ext uri="{FF2B5EF4-FFF2-40B4-BE49-F238E27FC236}">
                <a16:creationId xmlns:a16="http://schemas.microsoft.com/office/drawing/2014/main" id="{69113733-64B8-DEC4-67FE-6E2E9395B04C}"/>
              </a:ext>
            </a:extLst>
          </p:cNvPr>
          <p:cNvCxnSpPr>
            <a:cxnSpLocks/>
          </p:cNvCxnSpPr>
          <p:nvPr/>
        </p:nvCxnSpPr>
        <p:spPr>
          <a:xfrm>
            <a:off x="5140994" y="2705299"/>
            <a:ext cx="0" cy="1408471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Gerader Verbinder 25">
            <a:extLst>
              <a:ext uri="{FF2B5EF4-FFF2-40B4-BE49-F238E27FC236}">
                <a16:creationId xmlns:a16="http://schemas.microsoft.com/office/drawing/2014/main" id="{CCBBFC94-3213-01EB-223B-5DAE7AC67967}"/>
              </a:ext>
            </a:extLst>
          </p:cNvPr>
          <p:cNvCxnSpPr>
            <a:cxnSpLocks/>
          </p:cNvCxnSpPr>
          <p:nvPr/>
        </p:nvCxnSpPr>
        <p:spPr>
          <a:xfrm>
            <a:off x="5864894" y="2705299"/>
            <a:ext cx="0" cy="1408471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Gerader Verbinder 26">
            <a:extLst>
              <a:ext uri="{FF2B5EF4-FFF2-40B4-BE49-F238E27FC236}">
                <a16:creationId xmlns:a16="http://schemas.microsoft.com/office/drawing/2014/main" id="{D6F4F285-35F6-21EE-3449-57F6DB6748CE}"/>
              </a:ext>
            </a:extLst>
          </p:cNvPr>
          <p:cNvCxnSpPr>
            <a:cxnSpLocks/>
          </p:cNvCxnSpPr>
          <p:nvPr/>
        </p:nvCxnSpPr>
        <p:spPr>
          <a:xfrm>
            <a:off x="6597261" y="2705299"/>
            <a:ext cx="0" cy="1408471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Gerader Verbinder 27">
            <a:extLst>
              <a:ext uri="{FF2B5EF4-FFF2-40B4-BE49-F238E27FC236}">
                <a16:creationId xmlns:a16="http://schemas.microsoft.com/office/drawing/2014/main" id="{B02E487B-71E8-9F60-0DC1-CE9CB3F48425}"/>
              </a:ext>
            </a:extLst>
          </p:cNvPr>
          <p:cNvCxnSpPr>
            <a:cxnSpLocks/>
          </p:cNvCxnSpPr>
          <p:nvPr/>
        </p:nvCxnSpPr>
        <p:spPr>
          <a:xfrm>
            <a:off x="7294133" y="2705299"/>
            <a:ext cx="0" cy="1408471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Gerader Verbinder 28">
            <a:extLst>
              <a:ext uri="{FF2B5EF4-FFF2-40B4-BE49-F238E27FC236}">
                <a16:creationId xmlns:a16="http://schemas.microsoft.com/office/drawing/2014/main" id="{415F5F61-562D-3514-E84A-026EDDE3E4A3}"/>
              </a:ext>
            </a:extLst>
          </p:cNvPr>
          <p:cNvCxnSpPr>
            <a:cxnSpLocks/>
          </p:cNvCxnSpPr>
          <p:nvPr/>
        </p:nvCxnSpPr>
        <p:spPr>
          <a:xfrm>
            <a:off x="8039200" y="2705299"/>
            <a:ext cx="0" cy="1408471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feld 19">
            <a:extLst>
              <a:ext uri="{FF2B5EF4-FFF2-40B4-BE49-F238E27FC236}">
                <a16:creationId xmlns:a16="http://schemas.microsoft.com/office/drawing/2014/main" id="{0ED8ABE3-69DE-A4D3-99BE-92183363EAA1}"/>
              </a:ext>
            </a:extLst>
          </p:cNvPr>
          <p:cNvSpPr txBox="1"/>
          <p:nvPr/>
        </p:nvSpPr>
        <p:spPr>
          <a:xfrm>
            <a:off x="1370188" y="4367477"/>
            <a:ext cx="328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30" name="Textfeld 29">
            <a:extLst>
              <a:ext uri="{FF2B5EF4-FFF2-40B4-BE49-F238E27FC236}">
                <a16:creationId xmlns:a16="http://schemas.microsoft.com/office/drawing/2014/main" id="{CE8FE790-0193-1A80-0CAE-6614435DEA5B}"/>
              </a:ext>
            </a:extLst>
          </p:cNvPr>
          <p:cNvSpPr txBox="1"/>
          <p:nvPr/>
        </p:nvSpPr>
        <p:spPr>
          <a:xfrm>
            <a:off x="8484583" y="4375904"/>
            <a:ext cx="4908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p:sp>
        <p:nvSpPr>
          <p:cNvPr id="31" name="Textfeld 30">
            <a:extLst>
              <a:ext uri="{FF2B5EF4-FFF2-40B4-BE49-F238E27FC236}">
                <a16:creationId xmlns:a16="http://schemas.microsoft.com/office/drawing/2014/main" id="{A6CFAF5E-BCF9-D6CC-A710-1885C77CA8EC}"/>
              </a:ext>
            </a:extLst>
          </p:cNvPr>
          <p:cNvSpPr txBox="1"/>
          <p:nvPr/>
        </p:nvSpPr>
        <p:spPr>
          <a:xfrm>
            <a:off x="2232000" y="1287166"/>
            <a:ext cx="4680000" cy="684000"/>
          </a:xfrm>
          <a:prstGeom prst="rect">
            <a:avLst/>
          </a:prstGeom>
          <a:noFill/>
          <a:ln w="28575">
            <a:solidFill>
              <a:schemeClr val="bg1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10 Minuten ab jetzt!</a:t>
            </a:r>
          </a:p>
        </p:txBody>
      </p:sp>
      <p:sp>
        <p:nvSpPr>
          <p:cNvPr id="32" name="Flussdiagramm: Verbinder 31">
            <a:extLst>
              <a:ext uri="{FF2B5EF4-FFF2-40B4-BE49-F238E27FC236}">
                <a16:creationId xmlns:a16="http://schemas.microsoft.com/office/drawing/2014/main" id="{C8846E6E-B58E-003D-A27C-46C085C95426}"/>
              </a:ext>
            </a:extLst>
          </p:cNvPr>
          <p:cNvSpPr/>
          <p:nvPr/>
        </p:nvSpPr>
        <p:spPr>
          <a:xfrm>
            <a:off x="265468" y="2907239"/>
            <a:ext cx="1004590" cy="1004590"/>
          </a:xfrm>
          <a:prstGeom prst="flowChartConnector">
            <a:avLst/>
          </a:prstGeom>
          <a:solidFill>
            <a:srgbClr val="00AA48"/>
          </a:solidFill>
          <a:ln w="76200"/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33" name="Grafik 32" descr="Uhr mit einfarbiger Füllung">
            <a:extLst>
              <a:ext uri="{FF2B5EF4-FFF2-40B4-BE49-F238E27FC236}">
                <a16:creationId xmlns:a16="http://schemas.microsoft.com/office/drawing/2014/main" id="{CF239306-B7BB-31D6-B003-629F3547B0B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323361" y="1306285"/>
            <a:ext cx="624711" cy="624711"/>
          </a:xfrm>
          <a:prstGeom prst="rect">
            <a:avLst/>
          </a:prstGeom>
        </p:spPr>
      </p:pic>
      <p:pic>
        <p:nvPicPr>
          <p:cNvPr id="34" name="Grafik 33" descr="Uhr mit einfarbiger Füllung">
            <a:extLst>
              <a:ext uri="{FF2B5EF4-FFF2-40B4-BE49-F238E27FC236}">
                <a16:creationId xmlns:a16="http://schemas.microsoft.com/office/drawing/2014/main" id="{A679D059-D7BE-02BF-7A8D-F08F82202DA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323362" y="1312542"/>
            <a:ext cx="624711" cy="624711"/>
          </a:xfrm>
          <a:prstGeom prst="rect">
            <a:avLst/>
          </a:prstGeom>
        </p:spPr>
      </p:pic>
      <p:pic>
        <p:nvPicPr>
          <p:cNvPr id="35" name="Windrose" descr="Arts Fotos - Windrose und Himmelsrichtungen">
            <a:extLst>
              <a:ext uri="{FF2B5EF4-FFF2-40B4-BE49-F238E27FC236}">
                <a16:creationId xmlns:a16="http://schemas.microsoft.com/office/drawing/2014/main" id="{DE4CFA2B-FBC5-BC44-8931-1BC36811C9F5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6073" y="4711006"/>
            <a:ext cx="2172405" cy="211185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6" name="Schriftträger">
            <a:extLst>
              <a:ext uri="{FF2B5EF4-FFF2-40B4-BE49-F238E27FC236}">
                <a16:creationId xmlns:a16="http://schemas.microsoft.com/office/drawing/2014/main" id="{F5D90BE4-4D84-845A-CEC7-D02AA94EA81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003525" y="5003003"/>
          <a:ext cx="1556752" cy="15527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Visio" r:id="rId8" imgW="6826295" imgH="6826159" progId="Visio.Drawing.15">
                  <p:embed/>
                </p:oleObj>
              </mc:Choice>
              <mc:Fallback>
                <p:oleObj name="Visio" r:id="rId8" imgW="6826295" imgH="6826159" progId="Visio.Drawing.15">
                  <p:embed/>
                  <p:pic>
                    <p:nvPicPr>
                      <p:cNvPr id="36" name="Schriftträger">
                        <a:extLst>
                          <a:ext uri="{FF2B5EF4-FFF2-40B4-BE49-F238E27FC236}">
                            <a16:creationId xmlns:a16="http://schemas.microsoft.com/office/drawing/2014/main" id="{F5D90BE4-4D84-845A-CEC7-D02AA94EA81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03525" y="5003003"/>
                        <a:ext cx="1556752" cy="155272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37" name="3D-Modell Erde" descr="Die Erde">
                <a:extLst>
                  <a:ext uri="{FF2B5EF4-FFF2-40B4-BE49-F238E27FC236}">
                    <a16:creationId xmlns:a16="http://schemas.microsoft.com/office/drawing/2014/main" id="{3552FA78-879B-4D9A-ABE8-C8E66D1E56BF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7383955" y="5390330"/>
              <a:ext cx="787049" cy="787050"/>
            </p:xfrm>
            <a:graphic>
              <a:graphicData uri="http://schemas.microsoft.com/office/drawing/2017/model3d">
                <am3d:model3d r:embed="rId10">
                  <am3d:spPr>
                    <a:xfrm>
                      <a:off x="0" y="0"/>
                      <a:ext cx="787049" cy="787050"/>
                    </a:xfrm>
                    <a:prstGeom prst="rect">
                      <a:avLst/>
                    </a:prstGeom>
                    <a:noFill/>
                  </am3d:spPr>
                  <am3d:camera>
                    <am3d:pos x="0" y="0" z="80516301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4920067" d="1000000"/>
                    <am3d:preTrans dx="19744" dy="-17995985" dz="103"/>
                    <am3d:scale>
                      <am3d:sx n="1000000" d="1000000"/>
                      <am3d:sy n="1000000" d="1000000"/>
                      <am3d:sz n="1000000" d="1000000"/>
                    </am3d:scale>
                    <am3d:rot ax="1483576" ay="3392672" az="1261022"/>
                    <am3d:postTrans dx="0" dy="0" dz="0"/>
                  </am3d:trans>
                  <am3d:raster rName="Office3DRenderer" rVer="16.0.8326">
                    <am3d:blip r:embed="rId11"/>
                  </am3d:raster>
                  <am3d:objViewport viewportSz="1299105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7" name="3D-Modell Erde" descr="Die Erde">
                <a:extLst>
                  <a:ext uri="{FF2B5EF4-FFF2-40B4-BE49-F238E27FC236}">
                    <a16:creationId xmlns:a16="http://schemas.microsoft.com/office/drawing/2014/main" id="{3552FA78-879B-4D9A-ABE8-C8E66D1E56B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7383955" y="5390330"/>
                <a:ext cx="787049" cy="787050"/>
              </a:xfrm>
              <a:prstGeom prst="rect">
                <a:avLst/>
              </a:prstGeom>
              <a:noFill/>
            </p:spPr>
          </p:pic>
        </mc:Fallback>
      </mc:AlternateContent>
      <p:sp>
        <p:nvSpPr>
          <p:cNvPr id="38" name="Rechteck 37">
            <a:extLst>
              <a:ext uri="{FF2B5EF4-FFF2-40B4-BE49-F238E27FC236}">
                <a16:creationId xmlns:a16="http://schemas.microsoft.com/office/drawing/2014/main" id="{80D049D6-2593-ED50-A094-465EF182766A}"/>
              </a:ext>
            </a:extLst>
          </p:cNvPr>
          <p:cNvSpPr/>
          <p:nvPr/>
        </p:nvSpPr>
        <p:spPr>
          <a:xfrm rot="21399056">
            <a:off x="7209908" y="5203367"/>
            <a:ext cx="1152000" cy="115200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Circle">
              <a:avLst/>
            </a:prstTxWarp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 Master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of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Geography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 Master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of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Geography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 Master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of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Geography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 Master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of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Geography</a:t>
            </a:r>
            <a:endParaRPr kumimoji="0" lang="de-DE" sz="1200" b="0" i="0" u="none" strike="noStrike" kern="1200" cap="none" spc="0" normalizeH="0" baseline="0" noProof="0" dirty="0">
              <a:ln w="0"/>
              <a:solidFill>
                <a:prstClr val="white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71676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mph" presetSubtype="1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3d.view.rotation.y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6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00"/>
                            </p:stCondLst>
                            <p:childTnLst>
                              <p:par>
                                <p:cTn id="2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543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 animBg="1"/>
      <p:bldP spid="31" grpId="0" animBg="1"/>
      <p:bldP spid="3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lussdiagramm: Verbinder 2">
            <a:extLst>
              <a:ext uri="{FF2B5EF4-FFF2-40B4-BE49-F238E27FC236}">
                <a16:creationId xmlns:a16="http://schemas.microsoft.com/office/drawing/2014/main" id="{64F15904-1D4E-2BFB-7243-3D9E304241E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367328" y="2612000"/>
            <a:ext cx="2409344" cy="2409344"/>
          </a:xfrm>
          <a:prstGeom prst="flowChartConnector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graphicFrame>
        <p:nvGraphicFramePr>
          <p:cNvPr id="4" name="Diagramm 3">
            <a:extLst>
              <a:ext uri="{FF2B5EF4-FFF2-40B4-BE49-F238E27FC236}">
                <a16:creationId xmlns:a16="http://schemas.microsoft.com/office/drawing/2014/main" id="{35719705-194B-4A70-9ABC-CD53D609B0D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7746643"/>
              </p:ext>
            </p:extLst>
          </p:nvPr>
        </p:nvGraphicFramePr>
        <p:xfrm>
          <a:off x="0" y="785499"/>
          <a:ext cx="9092906" cy="60619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7" name="Textfeld 26">
            <a:extLst>
              <a:ext uri="{FF2B5EF4-FFF2-40B4-BE49-F238E27FC236}">
                <a16:creationId xmlns:a16="http://schemas.microsoft.com/office/drawing/2014/main" id="{48282035-C393-C1B7-B36A-D34FC12FC2F3}"/>
              </a:ext>
            </a:extLst>
          </p:cNvPr>
          <p:cNvSpPr txBox="1"/>
          <p:nvPr/>
        </p:nvSpPr>
        <p:spPr>
          <a:xfrm>
            <a:off x="2077657" y="152244"/>
            <a:ext cx="4988685" cy="707886"/>
          </a:xfrm>
          <a:prstGeom prst="rect">
            <a:avLst/>
          </a:prstGeom>
          <a:noFill/>
          <a:ln w="19050">
            <a:solidFill>
              <a:schemeClr val="bg1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10 Minuten ab jetzt!</a:t>
            </a:r>
          </a:p>
        </p:txBody>
      </p:sp>
      <p:sp>
        <p:nvSpPr>
          <p:cNvPr id="28" name="Kreis: nicht ausgefüllt 27">
            <a:extLst>
              <a:ext uri="{FF2B5EF4-FFF2-40B4-BE49-F238E27FC236}">
                <a16:creationId xmlns:a16="http://schemas.microsoft.com/office/drawing/2014/main" id="{E3F33EAD-F2CF-88F4-3D6E-5AA0B807A1D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2024246" y="1268714"/>
            <a:ext cx="5095508" cy="5095508"/>
          </a:xfrm>
          <a:prstGeom prst="donut">
            <a:avLst>
              <a:gd name="adj" fmla="val 25827"/>
            </a:avLst>
          </a:prstGeom>
          <a:ln>
            <a:headEnd type="none" w="med" len="med"/>
            <a:tailEnd type="none" w="med" len="med"/>
          </a:ln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3" name="Gerader Verbinder 12">
            <a:extLst>
              <a:ext uri="{FF2B5EF4-FFF2-40B4-BE49-F238E27FC236}">
                <a16:creationId xmlns:a16="http://schemas.microsoft.com/office/drawing/2014/main" id="{5F19C1D4-3E15-3897-B17B-96BD59EE83E2}"/>
              </a:ext>
            </a:extLst>
          </p:cNvPr>
          <p:cNvCxnSpPr>
            <a:cxnSpLocks/>
          </p:cNvCxnSpPr>
          <p:nvPr/>
        </p:nvCxnSpPr>
        <p:spPr>
          <a:xfrm flipH="1">
            <a:off x="5755526" y="3034060"/>
            <a:ext cx="1182907" cy="382839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Gerader Verbinder 16">
            <a:extLst>
              <a:ext uri="{FF2B5EF4-FFF2-40B4-BE49-F238E27FC236}">
                <a16:creationId xmlns:a16="http://schemas.microsoft.com/office/drawing/2014/main" id="{37452810-BE4E-053C-CC13-8FA2B74E2677}"/>
              </a:ext>
            </a:extLst>
          </p:cNvPr>
          <p:cNvCxnSpPr>
            <a:cxnSpLocks/>
          </p:cNvCxnSpPr>
          <p:nvPr/>
        </p:nvCxnSpPr>
        <p:spPr>
          <a:xfrm flipH="1" flipV="1">
            <a:off x="2162175" y="2996031"/>
            <a:ext cx="1209812" cy="420868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Gerader Verbinder 17">
            <a:extLst>
              <a:ext uri="{FF2B5EF4-FFF2-40B4-BE49-F238E27FC236}">
                <a16:creationId xmlns:a16="http://schemas.microsoft.com/office/drawing/2014/main" id="{8439747A-64A5-1397-7BA2-D55C026A9132}"/>
              </a:ext>
            </a:extLst>
          </p:cNvPr>
          <p:cNvCxnSpPr>
            <a:cxnSpLocks/>
          </p:cNvCxnSpPr>
          <p:nvPr/>
        </p:nvCxnSpPr>
        <p:spPr>
          <a:xfrm flipH="1">
            <a:off x="3111235" y="4832630"/>
            <a:ext cx="717845" cy="990544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Gerader Verbinder 18">
            <a:extLst>
              <a:ext uri="{FF2B5EF4-FFF2-40B4-BE49-F238E27FC236}">
                <a16:creationId xmlns:a16="http://schemas.microsoft.com/office/drawing/2014/main" id="{1C170786-64CA-EA37-5F2D-25B945437A38}"/>
              </a:ext>
            </a:extLst>
          </p:cNvPr>
          <p:cNvCxnSpPr>
            <a:cxnSpLocks/>
          </p:cNvCxnSpPr>
          <p:nvPr/>
        </p:nvCxnSpPr>
        <p:spPr>
          <a:xfrm flipH="1" flipV="1">
            <a:off x="5314921" y="4824005"/>
            <a:ext cx="715431" cy="977886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Gerader Verbinder 29">
            <a:extLst>
              <a:ext uri="{FF2B5EF4-FFF2-40B4-BE49-F238E27FC236}">
                <a16:creationId xmlns:a16="http://schemas.microsoft.com/office/drawing/2014/main" id="{1AEB455D-7C9F-4026-EDA9-991B60F6E31A}"/>
              </a:ext>
            </a:extLst>
          </p:cNvPr>
          <p:cNvCxnSpPr/>
          <p:nvPr/>
        </p:nvCxnSpPr>
        <p:spPr>
          <a:xfrm flipH="1">
            <a:off x="4572000" y="1240137"/>
            <a:ext cx="1" cy="1308332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jinglejazz-200026">
            <a:hlinkClick r:id="" action="ppaction://media"/>
            <a:extLst>
              <a:ext uri="{FF2B5EF4-FFF2-40B4-BE49-F238E27FC236}">
                <a16:creationId xmlns:a16="http://schemas.microsoft.com/office/drawing/2014/main" id="{215D1328-2E63-B029-2B42-3D8F5733F94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451099" y="3260774"/>
            <a:ext cx="406400" cy="406400"/>
          </a:xfrm>
          <a:prstGeom prst="rect">
            <a:avLst/>
          </a:prstGeom>
        </p:spPr>
      </p:pic>
      <p:pic>
        <p:nvPicPr>
          <p:cNvPr id="5" name="Grafik 4" descr="Uhr mit einfarbiger Füllung">
            <a:extLst>
              <a:ext uri="{FF2B5EF4-FFF2-40B4-BE49-F238E27FC236}">
                <a16:creationId xmlns:a16="http://schemas.microsoft.com/office/drawing/2014/main" id="{B72D7132-42B3-8AFD-95B0-A3758C545A6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138525" y="192838"/>
            <a:ext cx="624711" cy="624711"/>
          </a:xfrm>
          <a:prstGeom prst="rect">
            <a:avLst/>
          </a:prstGeom>
        </p:spPr>
      </p:pic>
      <p:pic>
        <p:nvPicPr>
          <p:cNvPr id="10" name="Windrose" descr="Arts Fotos - Windrose und Himmelsrichtungen">
            <a:extLst>
              <a:ext uri="{FF2B5EF4-FFF2-40B4-BE49-F238E27FC236}">
                <a16:creationId xmlns:a16="http://schemas.microsoft.com/office/drawing/2014/main" id="{BD1E21D0-8647-912F-05DF-83110F41EBFE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3579" y="2793724"/>
            <a:ext cx="2172405" cy="211185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1" name="Schriftträger">
            <a:extLst>
              <a:ext uri="{FF2B5EF4-FFF2-40B4-BE49-F238E27FC236}">
                <a16:creationId xmlns:a16="http://schemas.microsoft.com/office/drawing/2014/main" id="{BEBF0A58-3D63-2F37-53B0-61C31951452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95703847"/>
              </p:ext>
            </p:extLst>
          </p:nvPr>
        </p:nvGraphicFramePr>
        <p:xfrm>
          <a:off x="3801031" y="3085721"/>
          <a:ext cx="1556752" cy="15527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Visio" r:id="rId9" imgW="6826295" imgH="6826159" progId="Visio.Drawing.15">
                  <p:embed/>
                </p:oleObj>
              </mc:Choice>
              <mc:Fallback>
                <p:oleObj name="Visio" r:id="rId9" imgW="6826295" imgH="6826159" progId="Visio.Drawing.15">
                  <p:embed/>
                  <p:pic>
                    <p:nvPicPr>
                      <p:cNvPr id="8" name="Schriftträger">
                        <a:extLst>
                          <a:ext uri="{FF2B5EF4-FFF2-40B4-BE49-F238E27FC236}">
                            <a16:creationId xmlns:a16="http://schemas.microsoft.com/office/drawing/2014/main" id="{C808CBAD-4BBB-8D96-09AD-B54C536E362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01031" y="3085721"/>
                        <a:ext cx="1556752" cy="155272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2" name="3D-Modell Erde" descr="Die Erde">
                <a:extLst>
                  <a:ext uri="{FF2B5EF4-FFF2-40B4-BE49-F238E27FC236}">
                    <a16:creationId xmlns:a16="http://schemas.microsoft.com/office/drawing/2014/main" id="{C5951F34-5716-6741-6D14-9CBEBDF30E47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774732164"/>
                  </p:ext>
                </p:extLst>
              </p:nvPr>
            </p:nvGraphicFramePr>
            <p:xfrm>
              <a:off x="4181461" y="3473048"/>
              <a:ext cx="787049" cy="787050"/>
            </p:xfrm>
            <a:graphic>
              <a:graphicData uri="http://schemas.microsoft.com/office/drawing/2017/model3d">
                <am3d:model3d r:embed="rId11">
                  <am3d:spPr>
                    <a:xfrm>
                      <a:off x="0" y="0"/>
                      <a:ext cx="787049" cy="787050"/>
                    </a:xfrm>
                    <a:prstGeom prst="rect">
                      <a:avLst/>
                    </a:prstGeom>
                    <a:noFill/>
                  </am3d:spPr>
                  <am3d:camera>
                    <am3d:pos x="0" y="0" z="80516301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4920067" d="1000000"/>
                    <am3d:preTrans dx="19744" dy="-17995985" dz="103"/>
                    <am3d:scale>
                      <am3d:sx n="1000000" d="1000000"/>
                      <am3d:sy n="1000000" d="1000000"/>
                      <am3d:sz n="1000000" d="1000000"/>
                    </am3d:scale>
                    <am3d:rot ax="1483576" ay="3392672" az="1261022"/>
                    <am3d:postTrans dx="0" dy="0" dz="0"/>
                  </am3d:trans>
                  <am3d:raster rName="Office3DRenderer" rVer="16.0.8326">
                    <am3d:blip r:embed="rId12"/>
                  </am3d:raster>
                  <am3d:objViewport viewportSz="1299105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2" name="3D-Modell Erde" descr="Die Erde">
                <a:extLst>
                  <a:ext uri="{FF2B5EF4-FFF2-40B4-BE49-F238E27FC236}">
                    <a16:creationId xmlns:a16="http://schemas.microsoft.com/office/drawing/2014/main" id="{C5951F34-5716-6741-6D14-9CBEBDF30E4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4181461" y="3473048"/>
                <a:ext cx="787049" cy="787050"/>
              </a:xfrm>
              <a:prstGeom prst="rect">
                <a:avLst/>
              </a:prstGeom>
              <a:noFill/>
            </p:spPr>
          </p:pic>
        </mc:Fallback>
      </mc:AlternateContent>
      <p:sp>
        <p:nvSpPr>
          <p:cNvPr id="14" name="Rechteck 13">
            <a:extLst>
              <a:ext uri="{FF2B5EF4-FFF2-40B4-BE49-F238E27FC236}">
                <a16:creationId xmlns:a16="http://schemas.microsoft.com/office/drawing/2014/main" id="{6151948B-0095-D830-8138-EB140A276650}"/>
              </a:ext>
            </a:extLst>
          </p:cNvPr>
          <p:cNvSpPr/>
          <p:nvPr/>
        </p:nvSpPr>
        <p:spPr>
          <a:xfrm rot="21399056">
            <a:off x="4007414" y="3286085"/>
            <a:ext cx="1152000" cy="115200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Circle">
              <a:avLst/>
            </a:prstTxWarp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 Master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of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Geography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 Master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of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Geography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 Master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of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Geography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 Master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of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Geography</a:t>
            </a:r>
            <a:endParaRPr kumimoji="0" lang="de-DE" sz="1200" b="0" i="0" u="none" strike="noStrike" kern="1200" cap="none" spc="0" normalizeH="0" baseline="0" noProof="0" dirty="0">
              <a:ln w="0"/>
              <a:solidFill>
                <a:prstClr val="white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81974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mph" presetSubtype="1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3d.view.rotation.y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1" dur="600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00"/>
                            </p:stCondLst>
                            <p:childTnLst>
                              <p:par>
                                <p:cTn id="1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543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D39E2E64-2B1F-0E79-3205-5563F5BED84F}"/>
              </a:ext>
            </a:extLst>
          </p:cNvPr>
          <p:cNvSpPr txBox="1"/>
          <p:nvPr/>
        </p:nvSpPr>
        <p:spPr>
          <a:xfrm>
            <a:off x="2117447" y="1364496"/>
            <a:ext cx="4680000" cy="646331"/>
          </a:xfrm>
          <a:prstGeom prst="rect">
            <a:avLst/>
          </a:prstGeom>
          <a:noFill/>
          <a:ln w="28575">
            <a:solidFill>
              <a:schemeClr val="bg1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20 Minuten ab jetzt!</a:t>
            </a:r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9A521175-B9B2-966F-D5C2-C47A8B9E0C7D}"/>
              </a:ext>
            </a:extLst>
          </p:cNvPr>
          <p:cNvSpPr/>
          <p:nvPr/>
        </p:nvSpPr>
        <p:spPr>
          <a:xfrm>
            <a:off x="975500" y="2705299"/>
            <a:ext cx="7188786" cy="1453770"/>
          </a:xfrm>
          <a:prstGeom prst="rect">
            <a:avLst/>
          </a:prstGeom>
          <a:solidFill>
            <a:srgbClr val="00AA48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hteck 1">
            <a:extLst>
              <a:ext uri="{FF2B5EF4-FFF2-40B4-BE49-F238E27FC236}">
                <a16:creationId xmlns:a16="http://schemas.microsoft.com/office/drawing/2014/main" id="{89182586-0B45-8686-643F-82F8029E815C}"/>
              </a:ext>
            </a:extLst>
          </p:cNvPr>
          <p:cNvSpPr/>
          <p:nvPr/>
        </p:nvSpPr>
        <p:spPr>
          <a:xfrm>
            <a:off x="977607" y="2705299"/>
            <a:ext cx="7188786" cy="1453770"/>
          </a:xfrm>
          <a:prstGeom prst="rect">
            <a:avLst/>
          </a:prstGeom>
          <a:solidFill>
            <a:srgbClr val="FF0000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jinglejazz-200026">
            <a:hlinkClick r:id="" action="ppaction://media"/>
            <a:extLst>
              <a:ext uri="{FF2B5EF4-FFF2-40B4-BE49-F238E27FC236}">
                <a16:creationId xmlns:a16="http://schemas.microsoft.com/office/drawing/2014/main" id="{91E486BA-1FDD-B98B-8B53-5E53C072394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451099" y="3260774"/>
            <a:ext cx="406400" cy="406400"/>
          </a:xfrm>
          <a:prstGeom prst="rect">
            <a:avLst/>
          </a:prstGeom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78A8DA6D-087D-7792-AAB1-025D2D1642FC}"/>
              </a:ext>
            </a:extLst>
          </p:cNvPr>
          <p:cNvSpPr txBox="1"/>
          <p:nvPr/>
        </p:nvSpPr>
        <p:spPr>
          <a:xfrm>
            <a:off x="1542670" y="4369364"/>
            <a:ext cx="328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A1B6FC7A-0071-7771-5C2C-A55AD91E61FD}"/>
              </a:ext>
            </a:extLst>
          </p:cNvPr>
          <p:cNvSpPr txBox="1"/>
          <p:nvPr/>
        </p:nvSpPr>
        <p:spPr>
          <a:xfrm>
            <a:off x="2246076" y="4369364"/>
            <a:ext cx="328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9FB1F2FB-73C7-05CA-8732-A6440F4D668D}"/>
              </a:ext>
            </a:extLst>
          </p:cNvPr>
          <p:cNvSpPr txBox="1"/>
          <p:nvPr/>
        </p:nvSpPr>
        <p:spPr>
          <a:xfrm>
            <a:off x="2949482" y="4369364"/>
            <a:ext cx="328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743FB19C-EB6E-0143-AEB4-80F2400D7EB0}"/>
              </a:ext>
            </a:extLst>
          </p:cNvPr>
          <p:cNvSpPr txBox="1"/>
          <p:nvPr/>
        </p:nvSpPr>
        <p:spPr>
          <a:xfrm>
            <a:off x="3686082" y="4398997"/>
            <a:ext cx="328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11D1AF14-8A20-EE95-9BF7-5411B89E9DF8}"/>
              </a:ext>
            </a:extLst>
          </p:cNvPr>
          <p:cNvSpPr txBox="1"/>
          <p:nvPr/>
        </p:nvSpPr>
        <p:spPr>
          <a:xfrm>
            <a:off x="4338920" y="4369364"/>
            <a:ext cx="4943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ABF880CE-4132-E495-031B-53C539D65FBD}"/>
              </a:ext>
            </a:extLst>
          </p:cNvPr>
          <p:cNvSpPr txBox="1"/>
          <p:nvPr/>
        </p:nvSpPr>
        <p:spPr>
          <a:xfrm>
            <a:off x="5046540" y="4398997"/>
            <a:ext cx="4943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</a:t>
            </a:r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9CB31FD0-295B-D1E9-B362-AC7F1693E19F}"/>
              </a:ext>
            </a:extLst>
          </p:cNvPr>
          <p:cNvSpPr txBox="1"/>
          <p:nvPr/>
        </p:nvSpPr>
        <p:spPr>
          <a:xfrm>
            <a:off x="5762070" y="4398997"/>
            <a:ext cx="4943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14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AC69B3A1-44FF-E881-C94B-14043459C012}"/>
              </a:ext>
            </a:extLst>
          </p:cNvPr>
          <p:cNvSpPr txBox="1"/>
          <p:nvPr/>
        </p:nvSpPr>
        <p:spPr>
          <a:xfrm>
            <a:off x="6483017" y="4369363"/>
            <a:ext cx="4908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16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F23CC07C-4C96-F2DA-CA78-2A7B49B17BE4}"/>
              </a:ext>
            </a:extLst>
          </p:cNvPr>
          <p:cNvSpPr txBox="1"/>
          <p:nvPr/>
        </p:nvSpPr>
        <p:spPr>
          <a:xfrm>
            <a:off x="7199746" y="4398997"/>
            <a:ext cx="4908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18</a:t>
            </a:r>
          </a:p>
        </p:txBody>
      </p:sp>
      <p:cxnSp>
        <p:nvCxnSpPr>
          <p:cNvPr id="21" name="Gerader Verbinder 20">
            <a:extLst>
              <a:ext uri="{FF2B5EF4-FFF2-40B4-BE49-F238E27FC236}">
                <a16:creationId xmlns:a16="http://schemas.microsoft.com/office/drawing/2014/main" id="{ACCEFDB4-BB9E-1C00-1350-EEF807F07B5C}"/>
              </a:ext>
            </a:extLst>
          </p:cNvPr>
          <p:cNvCxnSpPr>
            <a:cxnSpLocks/>
          </p:cNvCxnSpPr>
          <p:nvPr/>
        </p:nvCxnSpPr>
        <p:spPr>
          <a:xfrm>
            <a:off x="1694259" y="2750598"/>
            <a:ext cx="0" cy="1408471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Gerader Verbinder 21">
            <a:extLst>
              <a:ext uri="{FF2B5EF4-FFF2-40B4-BE49-F238E27FC236}">
                <a16:creationId xmlns:a16="http://schemas.microsoft.com/office/drawing/2014/main" id="{8DBFB49A-A34B-8758-DF0A-48198D1B01B3}"/>
              </a:ext>
            </a:extLst>
          </p:cNvPr>
          <p:cNvCxnSpPr>
            <a:cxnSpLocks/>
          </p:cNvCxnSpPr>
          <p:nvPr/>
        </p:nvCxnSpPr>
        <p:spPr>
          <a:xfrm>
            <a:off x="2411213" y="2750598"/>
            <a:ext cx="0" cy="1408471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Gerader Verbinder 22">
            <a:extLst>
              <a:ext uri="{FF2B5EF4-FFF2-40B4-BE49-F238E27FC236}">
                <a16:creationId xmlns:a16="http://schemas.microsoft.com/office/drawing/2014/main" id="{C8C0F038-1A7F-3FD4-DFCE-02370359EDBE}"/>
              </a:ext>
            </a:extLst>
          </p:cNvPr>
          <p:cNvCxnSpPr>
            <a:cxnSpLocks/>
          </p:cNvCxnSpPr>
          <p:nvPr/>
        </p:nvCxnSpPr>
        <p:spPr>
          <a:xfrm>
            <a:off x="3139366" y="2750598"/>
            <a:ext cx="0" cy="1408471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Gerader Verbinder 23">
            <a:extLst>
              <a:ext uri="{FF2B5EF4-FFF2-40B4-BE49-F238E27FC236}">
                <a16:creationId xmlns:a16="http://schemas.microsoft.com/office/drawing/2014/main" id="{6C4BBFC5-DBA2-3674-0B14-A24455A03756}"/>
              </a:ext>
            </a:extLst>
          </p:cNvPr>
          <p:cNvCxnSpPr>
            <a:cxnSpLocks/>
          </p:cNvCxnSpPr>
          <p:nvPr/>
        </p:nvCxnSpPr>
        <p:spPr>
          <a:xfrm>
            <a:off x="3850313" y="2750598"/>
            <a:ext cx="0" cy="1408471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Gerader Verbinder 24">
            <a:extLst>
              <a:ext uri="{FF2B5EF4-FFF2-40B4-BE49-F238E27FC236}">
                <a16:creationId xmlns:a16="http://schemas.microsoft.com/office/drawing/2014/main" id="{69113733-64B8-DEC4-67FE-6E2E9395B04C}"/>
              </a:ext>
            </a:extLst>
          </p:cNvPr>
          <p:cNvCxnSpPr>
            <a:cxnSpLocks/>
          </p:cNvCxnSpPr>
          <p:nvPr/>
        </p:nvCxnSpPr>
        <p:spPr>
          <a:xfrm>
            <a:off x="4576339" y="2750598"/>
            <a:ext cx="0" cy="1408471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Gerader Verbinder 25">
            <a:extLst>
              <a:ext uri="{FF2B5EF4-FFF2-40B4-BE49-F238E27FC236}">
                <a16:creationId xmlns:a16="http://schemas.microsoft.com/office/drawing/2014/main" id="{CCBBFC94-3213-01EB-223B-5DAE7AC67967}"/>
              </a:ext>
            </a:extLst>
          </p:cNvPr>
          <p:cNvCxnSpPr>
            <a:cxnSpLocks/>
          </p:cNvCxnSpPr>
          <p:nvPr/>
        </p:nvCxnSpPr>
        <p:spPr>
          <a:xfrm>
            <a:off x="5300239" y="2750598"/>
            <a:ext cx="0" cy="1408471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Gerader Verbinder 26">
            <a:extLst>
              <a:ext uri="{FF2B5EF4-FFF2-40B4-BE49-F238E27FC236}">
                <a16:creationId xmlns:a16="http://schemas.microsoft.com/office/drawing/2014/main" id="{D6F4F285-35F6-21EE-3449-57F6DB6748CE}"/>
              </a:ext>
            </a:extLst>
          </p:cNvPr>
          <p:cNvCxnSpPr>
            <a:cxnSpLocks/>
          </p:cNvCxnSpPr>
          <p:nvPr/>
        </p:nvCxnSpPr>
        <p:spPr>
          <a:xfrm>
            <a:off x="6019964" y="2763240"/>
            <a:ext cx="0" cy="1408471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Gerader Verbinder 27">
            <a:extLst>
              <a:ext uri="{FF2B5EF4-FFF2-40B4-BE49-F238E27FC236}">
                <a16:creationId xmlns:a16="http://schemas.microsoft.com/office/drawing/2014/main" id="{B02E487B-71E8-9F60-0DC1-CE9CB3F48425}"/>
              </a:ext>
            </a:extLst>
          </p:cNvPr>
          <p:cNvCxnSpPr>
            <a:cxnSpLocks/>
          </p:cNvCxnSpPr>
          <p:nvPr/>
        </p:nvCxnSpPr>
        <p:spPr>
          <a:xfrm>
            <a:off x="6737906" y="2750598"/>
            <a:ext cx="0" cy="1408471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Gerader Verbinder 28">
            <a:extLst>
              <a:ext uri="{FF2B5EF4-FFF2-40B4-BE49-F238E27FC236}">
                <a16:creationId xmlns:a16="http://schemas.microsoft.com/office/drawing/2014/main" id="{415F5F61-562D-3514-E84A-026EDDE3E4A3}"/>
              </a:ext>
            </a:extLst>
          </p:cNvPr>
          <p:cNvCxnSpPr>
            <a:cxnSpLocks/>
          </p:cNvCxnSpPr>
          <p:nvPr/>
        </p:nvCxnSpPr>
        <p:spPr>
          <a:xfrm>
            <a:off x="7457689" y="2750598"/>
            <a:ext cx="0" cy="1408471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feld 19">
            <a:extLst>
              <a:ext uri="{FF2B5EF4-FFF2-40B4-BE49-F238E27FC236}">
                <a16:creationId xmlns:a16="http://schemas.microsoft.com/office/drawing/2014/main" id="{0ED8ABE3-69DE-A4D3-99BE-92183363EAA1}"/>
              </a:ext>
            </a:extLst>
          </p:cNvPr>
          <p:cNvSpPr txBox="1"/>
          <p:nvPr/>
        </p:nvSpPr>
        <p:spPr>
          <a:xfrm>
            <a:off x="826603" y="4367477"/>
            <a:ext cx="328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30" name="Textfeld 29">
            <a:extLst>
              <a:ext uri="{FF2B5EF4-FFF2-40B4-BE49-F238E27FC236}">
                <a16:creationId xmlns:a16="http://schemas.microsoft.com/office/drawing/2014/main" id="{CE8FE790-0193-1A80-0CAE-6614435DEA5B}"/>
              </a:ext>
            </a:extLst>
          </p:cNvPr>
          <p:cNvSpPr txBox="1"/>
          <p:nvPr/>
        </p:nvSpPr>
        <p:spPr>
          <a:xfrm>
            <a:off x="7940994" y="4375904"/>
            <a:ext cx="4908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</a:t>
            </a:r>
          </a:p>
        </p:txBody>
      </p:sp>
      <p:sp>
        <p:nvSpPr>
          <p:cNvPr id="31" name="Textfeld 30">
            <a:extLst>
              <a:ext uri="{FF2B5EF4-FFF2-40B4-BE49-F238E27FC236}">
                <a16:creationId xmlns:a16="http://schemas.microsoft.com/office/drawing/2014/main" id="{A6CFAF5E-BCF9-D6CC-A710-1885C77CA8EC}"/>
              </a:ext>
            </a:extLst>
          </p:cNvPr>
          <p:cNvSpPr txBox="1"/>
          <p:nvPr/>
        </p:nvSpPr>
        <p:spPr>
          <a:xfrm>
            <a:off x="2117447" y="1362442"/>
            <a:ext cx="4680000" cy="646331"/>
          </a:xfrm>
          <a:prstGeom prst="rect">
            <a:avLst/>
          </a:prstGeom>
          <a:noFill/>
          <a:ln w="28575">
            <a:solidFill>
              <a:schemeClr val="bg1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20 Minuten ab jetzt!</a:t>
            </a:r>
          </a:p>
        </p:txBody>
      </p:sp>
      <p:pic>
        <p:nvPicPr>
          <p:cNvPr id="32" name="Grafik 31" descr="Uhr mit einfarbiger Füllung">
            <a:extLst>
              <a:ext uri="{FF2B5EF4-FFF2-40B4-BE49-F238E27FC236}">
                <a16:creationId xmlns:a16="http://schemas.microsoft.com/office/drawing/2014/main" id="{28B3F9E1-DB34-B2D9-2A6D-E14738CCC9D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246076" y="1364497"/>
            <a:ext cx="624711" cy="624711"/>
          </a:xfrm>
          <a:prstGeom prst="rect">
            <a:avLst/>
          </a:prstGeom>
        </p:spPr>
      </p:pic>
      <p:pic>
        <p:nvPicPr>
          <p:cNvPr id="33" name="Grafik 32" descr="Uhr mit einfarbiger Füllung">
            <a:extLst>
              <a:ext uri="{FF2B5EF4-FFF2-40B4-BE49-F238E27FC236}">
                <a16:creationId xmlns:a16="http://schemas.microsoft.com/office/drawing/2014/main" id="{33979C0B-C10F-7905-55C9-42B880830CD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246076" y="1362443"/>
            <a:ext cx="624711" cy="624711"/>
          </a:xfrm>
          <a:prstGeom prst="rect">
            <a:avLst/>
          </a:prstGeom>
        </p:spPr>
      </p:pic>
      <p:pic>
        <p:nvPicPr>
          <p:cNvPr id="38" name="Windrose" descr="Arts Fotos - Windrose und Himmelsrichtungen">
            <a:extLst>
              <a:ext uri="{FF2B5EF4-FFF2-40B4-BE49-F238E27FC236}">
                <a16:creationId xmlns:a16="http://schemas.microsoft.com/office/drawing/2014/main" id="{05DF2CB7-30B9-FA0E-B44D-DC9B1FE0A89D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5070" y="4694147"/>
            <a:ext cx="2172405" cy="211185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9" name="Schriftträger">
            <a:extLst>
              <a:ext uri="{FF2B5EF4-FFF2-40B4-BE49-F238E27FC236}">
                <a16:creationId xmlns:a16="http://schemas.microsoft.com/office/drawing/2014/main" id="{3A0ED889-EC70-2923-0D23-D9B7B0C7F50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76226254"/>
              </p:ext>
            </p:extLst>
          </p:nvPr>
        </p:nvGraphicFramePr>
        <p:xfrm>
          <a:off x="7062522" y="4986144"/>
          <a:ext cx="1556752" cy="15527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Visio" r:id="rId8" imgW="6826295" imgH="6826159" progId="Visio.Drawing.15">
                  <p:embed/>
                </p:oleObj>
              </mc:Choice>
              <mc:Fallback>
                <p:oleObj name="Visio" r:id="rId8" imgW="6826295" imgH="6826159" progId="Visio.Drawing.15">
                  <p:embed/>
                  <p:pic>
                    <p:nvPicPr>
                      <p:cNvPr id="8" name="Schriftträger">
                        <a:extLst>
                          <a:ext uri="{FF2B5EF4-FFF2-40B4-BE49-F238E27FC236}">
                            <a16:creationId xmlns:a16="http://schemas.microsoft.com/office/drawing/2014/main" id="{C808CBAD-4BBB-8D96-09AD-B54C536E362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62522" y="4986144"/>
                        <a:ext cx="1556752" cy="155272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40" name="3D-Modell Erde" descr="Die Erde">
                <a:extLst>
                  <a:ext uri="{FF2B5EF4-FFF2-40B4-BE49-F238E27FC236}">
                    <a16:creationId xmlns:a16="http://schemas.microsoft.com/office/drawing/2014/main" id="{431CF419-2985-D16B-109D-E4F458165D06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206437186"/>
                  </p:ext>
                </p:extLst>
              </p:nvPr>
            </p:nvGraphicFramePr>
            <p:xfrm>
              <a:off x="7442952" y="5373471"/>
              <a:ext cx="787049" cy="787050"/>
            </p:xfrm>
            <a:graphic>
              <a:graphicData uri="http://schemas.microsoft.com/office/drawing/2017/model3d">
                <am3d:model3d r:embed="rId10">
                  <am3d:spPr>
                    <a:xfrm>
                      <a:off x="0" y="0"/>
                      <a:ext cx="787049" cy="787050"/>
                    </a:xfrm>
                    <a:prstGeom prst="rect">
                      <a:avLst/>
                    </a:prstGeom>
                    <a:noFill/>
                  </am3d:spPr>
                  <am3d:camera>
                    <am3d:pos x="0" y="0" z="80516301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4920067" d="1000000"/>
                    <am3d:preTrans dx="19744" dy="-17995985" dz="103"/>
                    <am3d:scale>
                      <am3d:sx n="1000000" d="1000000"/>
                      <am3d:sy n="1000000" d="1000000"/>
                      <am3d:sz n="1000000" d="1000000"/>
                    </am3d:scale>
                    <am3d:rot ax="1483576" ay="3392672" az="1261022"/>
                    <am3d:postTrans dx="0" dy="0" dz="0"/>
                  </am3d:trans>
                  <am3d:raster rName="Office3DRenderer" rVer="16.0.8326">
                    <am3d:blip r:embed="rId11"/>
                  </am3d:raster>
                  <am3d:objViewport viewportSz="1299105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40" name="3D-Modell Erde" descr="Die Erde">
                <a:extLst>
                  <a:ext uri="{FF2B5EF4-FFF2-40B4-BE49-F238E27FC236}">
                    <a16:creationId xmlns:a16="http://schemas.microsoft.com/office/drawing/2014/main" id="{431CF419-2985-D16B-109D-E4F458165D0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7442952" y="5373471"/>
                <a:ext cx="787049" cy="787050"/>
              </a:xfrm>
              <a:prstGeom prst="rect">
                <a:avLst/>
              </a:prstGeom>
              <a:noFill/>
            </p:spPr>
          </p:pic>
        </mc:Fallback>
      </mc:AlternateContent>
      <p:sp>
        <p:nvSpPr>
          <p:cNvPr id="41" name="Rechteck 40">
            <a:extLst>
              <a:ext uri="{FF2B5EF4-FFF2-40B4-BE49-F238E27FC236}">
                <a16:creationId xmlns:a16="http://schemas.microsoft.com/office/drawing/2014/main" id="{77041962-F792-F63A-B210-DFFA8B223003}"/>
              </a:ext>
            </a:extLst>
          </p:cNvPr>
          <p:cNvSpPr/>
          <p:nvPr/>
        </p:nvSpPr>
        <p:spPr>
          <a:xfrm rot="21399056">
            <a:off x="7268905" y="5186508"/>
            <a:ext cx="1152000" cy="115200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Circle">
              <a:avLst/>
            </a:prstTxWarp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 Master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of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Geography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 Master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of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Geography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 Master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of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Geography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 Master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of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Geography</a:t>
            </a:r>
            <a:endParaRPr kumimoji="0" lang="de-DE" sz="1200" b="0" i="0" u="none" strike="noStrike" kern="1200" cap="none" spc="0" normalizeH="0" baseline="0" noProof="0" dirty="0">
              <a:ln w="0"/>
              <a:solidFill>
                <a:prstClr val="white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6889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mph" presetSubtype="1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3d.view.rotation.y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12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00000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543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 animBg="1"/>
      <p:bldP spid="3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D39E2E64-2B1F-0E79-3205-5563F5BED84F}"/>
              </a:ext>
            </a:extLst>
          </p:cNvPr>
          <p:cNvSpPr txBox="1"/>
          <p:nvPr/>
        </p:nvSpPr>
        <p:spPr>
          <a:xfrm>
            <a:off x="2232000" y="1334131"/>
            <a:ext cx="4680000" cy="720000"/>
          </a:xfrm>
          <a:prstGeom prst="rect">
            <a:avLst/>
          </a:prstGeom>
          <a:noFill/>
          <a:ln w="28575">
            <a:solidFill>
              <a:schemeClr val="bg1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30 Minuten ab jetzt!</a:t>
            </a:r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9A521175-B9B2-966F-D5C2-C47A8B9E0C7D}"/>
              </a:ext>
            </a:extLst>
          </p:cNvPr>
          <p:cNvSpPr/>
          <p:nvPr/>
        </p:nvSpPr>
        <p:spPr>
          <a:xfrm>
            <a:off x="975500" y="2705299"/>
            <a:ext cx="7188786" cy="1453770"/>
          </a:xfrm>
          <a:prstGeom prst="rect">
            <a:avLst/>
          </a:prstGeom>
          <a:solidFill>
            <a:srgbClr val="00AA48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hteck 1">
            <a:extLst>
              <a:ext uri="{FF2B5EF4-FFF2-40B4-BE49-F238E27FC236}">
                <a16:creationId xmlns:a16="http://schemas.microsoft.com/office/drawing/2014/main" id="{89182586-0B45-8686-643F-82F8029E815C}"/>
              </a:ext>
            </a:extLst>
          </p:cNvPr>
          <p:cNvSpPr/>
          <p:nvPr/>
        </p:nvSpPr>
        <p:spPr>
          <a:xfrm>
            <a:off x="977607" y="2705299"/>
            <a:ext cx="7188786" cy="1453770"/>
          </a:xfrm>
          <a:prstGeom prst="rect">
            <a:avLst/>
          </a:prstGeom>
          <a:solidFill>
            <a:srgbClr val="FF0000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jinglejazz-200026">
            <a:hlinkClick r:id="" action="ppaction://media"/>
            <a:extLst>
              <a:ext uri="{FF2B5EF4-FFF2-40B4-BE49-F238E27FC236}">
                <a16:creationId xmlns:a16="http://schemas.microsoft.com/office/drawing/2014/main" id="{91E486BA-1FDD-B98B-8B53-5E53C072394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451099" y="3260774"/>
            <a:ext cx="406400" cy="406400"/>
          </a:xfrm>
          <a:prstGeom prst="rect">
            <a:avLst/>
          </a:prstGeom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78A8DA6D-087D-7792-AAB1-025D2D1642FC}"/>
              </a:ext>
            </a:extLst>
          </p:cNvPr>
          <p:cNvSpPr txBox="1"/>
          <p:nvPr/>
        </p:nvSpPr>
        <p:spPr>
          <a:xfrm>
            <a:off x="1542670" y="4398997"/>
            <a:ext cx="328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A1B6FC7A-0071-7771-5C2C-A55AD91E61FD}"/>
              </a:ext>
            </a:extLst>
          </p:cNvPr>
          <p:cNvSpPr txBox="1"/>
          <p:nvPr/>
        </p:nvSpPr>
        <p:spPr>
          <a:xfrm>
            <a:off x="2246076" y="4398997"/>
            <a:ext cx="328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9FB1F2FB-73C7-05CA-8732-A6440F4D668D}"/>
              </a:ext>
            </a:extLst>
          </p:cNvPr>
          <p:cNvSpPr txBox="1"/>
          <p:nvPr/>
        </p:nvSpPr>
        <p:spPr>
          <a:xfrm>
            <a:off x="2949482" y="4398997"/>
            <a:ext cx="328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743FB19C-EB6E-0143-AEB4-80F2400D7EB0}"/>
              </a:ext>
            </a:extLst>
          </p:cNvPr>
          <p:cNvSpPr txBox="1"/>
          <p:nvPr/>
        </p:nvSpPr>
        <p:spPr>
          <a:xfrm>
            <a:off x="3608808" y="4398997"/>
            <a:ext cx="4943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</a:t>
            </a:r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11D1AF14-8A20-EE95-9BF7-5411B89E9DF8}"/>
              </a:ext>
            </a:extLst>
          </p:cNvPr>
          <p:cNvSpPr txBox="1"/>
          <p:nvPr/>
        </p:nvSpPr>
        <p:spPr>
          <a:xfrm>
            <a:off x="4338920" y="4398997"/>
            <a:ext cx="4943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15</a:t>
            </a:r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ABF880CE-4132-E495-031B-53C539D65FBD}"/>
              </a:ext>
            </a:extLst>
          </p:cNvPr>
          <p:cNvSpPr txBox="1"/>
          <p:nvPr/>
        </p:nvSpPr>
        <p:spPr>
          <a:xfrm>
            <a:off x="5046540" y="4398997"/>
            <a:ext cx="4943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18</a:t>
            </a:r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9CB31FD0-295B-D1E9-B362-AC7F1693E19F}"/>
              </a:ext>
            </a:extLst>
          </p:cNvPr>
          <p:cNvSpPr txBox="1"/>
          <p:nvPr/>
        </p:nvSpPr>
        <p:spPr>
          <a:xfrm>
            <a:off x="5762070" y="4398997"/>
            <a:ext cx="4943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21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AC69B3A1-44FF-E881-C94B-14043459C012}"/>
              </a:ext>
            </a:extLst>
          </p:cNvPr>
          <p:cNvSpPr txBox="1"/>
          <p:nvPr/>
        </p:nvSpPr>
        <p:spPr>
          <a:xfrm>
            <a:off x="6483017" y="4398997"/>
            <a:ext cx="4908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24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F23CC07C-4C96-F2DA-CA78-2A7B49B17BE4}"/>
              </a:ext>
            </a:extLst>
          </p:cNvPr>
          <p:cNvSpPr txBox="1"/>
          <p:nvPr/>
        </p:nvSpPr>
        <p:spPr>
          <a:xfrm>
            <a:off x="7199746" y="4398997"/>
            <a:ext cx="4908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27</a:t>
            </a:r>
          </a:p>
        </p:txBody>
      </p:sp>
      <p:cxnSp>
        <p:nvCxnSpPr>
          <p:cNvPr id="21" name="Gerader Verbinder 20">
            <a:extLst>
              <a:ext uri="{FF2B5EF4-FFF2-40B4-BE49-F238E27FC236}">
                <a16:creationId xmlns:a16="http://schemas.microsoft.com/office/drawing/2014/main" id="{ACCEFDB4-BB9E-1C00-1350-EEF807F07B5C}"/>
              </a:ext>
            </a:extLst>
          </p:cNvPr>
          <p:cNvCxnSpPr>
            <a:cxnSpLocks/>
          </p:cNvCxnSpPr>
          <p:nvPr/>
        </p:nvCxnSpPr>
        <p:spPr>
          <a:xfrm>
            <a:off x="1694259" y="2750598"/>
            <a:ext cx="0" cy="1408471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Gerader Verbinder 21">
            <a:extLst>
              <a:ext uri="{FF2B5EF4-FFF2-40B4-BE49-F238E27FC236}">
                <a16:creationId xmlns:a16="http://schemas.microsoft.com/office/drawing/2014/main" id="{8DBFB49A-A34B-8758-DF0A-48198D1B01B3}"/>
              </a:ext>
            </a:extLst>
          </p:cNvPr>
          <p:cNvCxnSpPr>
            <a:cxnSpLocks/>
          </p:cNvCxnSpPr>
          <p:nvPr/>
        </p:nvCxnSpPr>
        <p:spPr>
          <a:xfrm>
            <a:off x="2411213" y="2750598"/>
            <a:ext cx="0" cy="1408471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Gerader Verbinder 22">
            <a:extLst>
              <a:ext uri="{FF2B5EF4-FFF2-40B4-BE49-F238E27FC236}">
                <a16:creationId xmlns:a16="http://schemas.microsoft.com/office/drawing/2014/main" id="{C8C0F038-1A7F-3FD4-DFCE-02370359EDBE}"/>
              </a:ext>
            </a:extLst>
          </p:cNvPr>
          <p:cNvCxnSpPr>
            <a:cxnSpLocks/>
          </p:cNvCxnSpPr>
          <p:nvPr/>
        </p:nvCxnSpPr>
        <p:spPr>
          <a:xfrm>
            <a:off x="3139366" y="2750598"/>
            <a:ext cx="0" cy="1408471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Gerader Verbinder 23">
            <a:extLst>
              <a:ext uri="{FF2B5EF4-FFF2-40B4-BE49-F238E27FC236}">
                <a16:creationId xmlns:a16="http://schemas.microsoft.com/office/drawing/2014/main" id="{6C4BBFC5-DBA2-3674-0B14-A24455A03756}"/>
              </a:ext>
            </a:extLst>
          </p:cNvPr>
          <p:cNvCxnSpPr>
            <a:cxnSpLocks/>
          </p:cNvCxnSpPr>
          <p:nvPr/>
        </p:nvCxnSpPr>
        <p:spPr>
          <a:xfrm>
            <a:off x="3850313" y="2750598"/>
            <a:ext cx="0" cy="1408471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Gerader Verbinder 24">
            <a:extLst>
              <a:ext uri="{FF2B5EF4-FFF2-40B4-BE49-F238E27FC236}">
                <a16:creationId xmlns:a16="http://schemas.microsoft.com/office/drawing/2014/main" id="{69113733-64B8-DEC4-67FE-6E2E9395B04C}"/>
              </a:ext>
            </a:extLst>
          </p:cNvPr>
          <p:cNvCxnSpPr>
            <a:cxnSpLocks/>
          </p:cNvCxnSpPr>
          <p:nvPr/>
        </p:nvCxnSpPr>
        <p:spPr>
          <a:xfrm>
            <a:off x="4576339" y="2750598"/>
            <a:ext cx="0" cy="1408471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Gerader Verbinder 25">
            <a:extLst>
              <a:ext uri="{FF2B5EF4-FFF2-40B4-BE49-F238E27FC236}">
                <a16:creationId xmlns:a16="http://schemas.microsoft.com/office/drawing/2014/main" id="{CCBBFC94-3213-01EB-223B-5DAE7AC67967}"/>
              </a:ext>
            </a:extLst>
          </p:cNvPr>
          <p:cNvCxnSpPr>
            <a:cxnSpLocks/>
          </p:cNvCxnSpPr>
          <p:nvPr/>
        </p:nvCxnSpPr>
        <p:spPr>
          <a:xfrm>
            <a:off x="5300239" y="2750598"/>
            <a:ext cx="0" cy="1408471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Gerader Verbinder 26">
            <a:extLst>
              <a:ext uri="{FF2B5EF4-FFF2-40B4-BE49-F238E27FC236}">
                <a16:creationId xmlns:a16="http://schemas.microsoft.com/office/drawing/2014/main" id="{D6F4F285-35F6-21EE-3449-57F6DB6748CE}"/>
              </a:ext>
            </a:extLst>
          </p:cNvPr>
          <p:cNvCxnSpPr>
            <a:cxnSpLocks/>
          </p:cNvCxnSpPr>
          <p:nvPr/>
        </p:nvCxnSpPr>
        <p:spPr>
          <a:xfrm>
            <a:off x="6019964" y="2763240"/>
            <a:ext cx="0" cy="1408471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Gerader Verbinder 27">
            <a:extLst>
              <a:ext uri="{FF2B5EF4-FFF2-40B4-BE49-F238E27FC236}">
                <a16:creationId xmlns:a16="http://schemas.microsoft.com/office/drawing/2014/main" id="{B02E487B-71E8-9F60-0DC1-CE9CB3F48425}"/>
              </a:ext>
            </a:extLst>
          </p:cNvPr>
          <p:cNvCxnSpPr>
            <a:cxnSpLocks/>
          </p:cNvCxnSpPr>
          <p:nvPr/>
        </p:nvCxnSpPr>
        <p:spPr>
          <a:xfrm>
            <a:off x="6737906" y="2750598"/>
            <a:ext cx="0" cy="1408471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Gerader Verbinder 28">
            <a:extLst>
              <a:ext uri="{FF2B5EF4-FFF2-40B4-BE49-F238E27FC236}">
                <a16:creationId xmlns:a16="http://schemas.microsoft.com/office/drawing/2014/main" id="{415F5F61-562D-3514-E84A-026EDDE3E4A3}"/>
              </a:ext>
            </a:extLst>
          </p:cNvPr>
          <p:cNvCxnSpPr>
            <a:cxnSpLocks/>
          </p:cNvCxnSpPr>
          <p:nvPr/>
        </p:nvCxnSpPr>
        <p:spPr>
          <a:xfrm>
            <a:off x="7457689" y="2750598"/>
            <a:ext cx="0" cy="1408471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feld 19">
            <a:extLst>
              <a:ext uri="{FF2B5EF4-FFF2-40B4-BE49-F238E27FC236}">
                <a16:creationId xmlns:a16="http://schemas.microsoft.com/office/drawing/2014/main" id="{0ED8ABE3-69DE-A4D3-99BE-92183363EAA1}"/>
              </a:ext>
            </a:extLst>
          </p:cNvPr>
          <p:cNvSpPr txBox="1"/>
          <p:nvPr/>
        </p:nvSpPr>
        <p:spPr>
          <a:xfrm>
            <a:off x="826603" y="4398997"/>
            <a:ext cx="328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30" name="Textfeld 29">
            <a:extLst>
              <a:ext uri="{FF2B5EF4-FFF2-40B4-BE49-F238E27FC236}">
                <a16:creationId xmlns:a16="http://schemas.microsoft.com/office/drawing/2014/main" id="{CE8FE790-0193-1A80-0CAE-6614435DEA5B}"/>
              </a:ext>
            </a:extLst>
          </p:cNvPr>
          <p:cNvSpPr txBox="1"/>
          <p:nvPr/>
        </p:nvSpPr>
        <p:spPr>
          <a:xfrm>
            <a:off x="7940994" y="4398997"/>
            <a:ext cx="4908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</a:t>
            </a:r>
          </a:p>
        </p:txBody>
      </p:sp>
      <p:sp>
        <p:nvSpPr>
          <p:cNvPr id="31" name="Textfeld 30">
            <a:extLst>
              <a:ext uri="{FF2B5EF4-FFF2-40B4-BE49-F238E27FC236}">
                <a16:creationId xmlns:a16="http://schemas.microsoft.com/office/drawing/2014/main" id="{A6CFAF5E-BCF9-D6CC-A710-1885C77CA8EC}"/>
              </a:ext>
            </a:extLst>
          </p:cNvPr>
          <p:cNvSpPr txBox="1"/>
          <p:nvPr/>
        </p:nvSpPr>
        <p:spPr>
          <a:xfrm>
            <a:off x="2232000" y="1319741"/>
            <a:ext cx="4680000" cy="720000"/>
          </a:xfrm>
          <a:prstGeom prst="rect">
            <a:avLst/>
          </a:prstGeom>
          <a:noFill/>
          <a:ln w="28575">
            <a:solidFill>
              <a:schemeClr val="bg1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30 Minuten ab jetzt!</a:t>
            </a:r>
          </a:p>
        </p:txBody>
      </p:sp>
      <p:pic>
        <p:nvPicPr>
          <p:cNvPr id="32" name="Grafik 31" descr="Uhr mit einfarbiger Füllung">
            <a:extLst>
              <a:ext uri="{FF2B5EF4-FFF2-40B4-BE49-F238E27FC236}">
                <a16:creationId xmlns:a16="http://schemas.microsoft.com/office/drawing/2014/main" id="{84EA416B-34A1-DDE6-8DA5-D6D59E54849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262183" y="1366900"/>
            <a:ext cx="624711" cy="624711"/>
          </a:xfrm>
          <a:prstGeom prst="rect">
            <a:avLst/>
          </a:prstGeom>
        </p:spPr>
      </p:pic>
      <p:pic>
        <p:nvPicPr>
          <p:cNvPr id="33" name="Grafik 32" descr="Uhr mit einfarbiger Füllung">
            <a:extLst>
              <a:ext uri="{FF2B5EF4-FFF2-40B4-BE49-F238E27FC236}">
                <a16:creationId xmlns:a16="http://schemas.microsoft.com/office/drawing/2014/main" id="{6ABF1333-3688-4ED2-91EC-E1B2EC44C5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262183" y="1366096"/>
            <a:ext cx="624711" cy="624711"/>
          </a:xfrm>
          <a:prstGeom prst="rect">
            <a:avLst/>
          </a:prstGeom>
        </p:spPr>
      </p:pic>
      <p:pic>
        <p:nvPicPr>
          <p:cNvPr id="42" name="Windrose" descr="Arts Fotos - Windrose und Himmelsrichtungen">
            <a:extLst>
              <a:ext uri="{FF2B5EF4-FFF2-40B4-BE49-F238E27FC236}">
                <a16:creationId xmlns:a16="http://schemas.microsoft.com/office/drawing/2014/main" id="{D0882B48-14F6-8B0C-C084-354E2DEEA339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9282" y="4711004"/>
            <a:ext cx="2172405" cy="211185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43" name="Schriftträger">
            <a:extLst>
              <a:ext uri="{FF2B5EF4-FFF2-40B4-BE49-F238E27FC236}">
                <a16:creationId xmlns:a16="http://schemas.microsoft.com/office/drawing/2014/main" id="{4589B5F0-4FE9-CC94-3960-3E7D139CC43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53502068"/>
              </p:ext>
            </p:extLst>
          </p:nvPr>
        </p:nvGraphicFramePr>
        <p:xfrm>
          <a:off x="7066734" y="5003001"/>
          <a:ext cx="1556752" cy="15527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Visio" r:id="rId8" imgW="6826295" imgH="6826159" progId="Visio.Drawing.15">
                  <p:embed/>
                </p:oleObj>
              </mc:Choice>
              <mc:Fallback>
                <p:oleObj name="Visio" r:id="rId8" imgW="6826295" imgH="6826159" progId="Visio.Drawing.15">
                  <p:embed/>
                  <p:pic>
                    <p:nvPicPr>
                      <p:cNvPr id="8" name="Schriftträger">
                        <a:extLst>
                          <a:ext uri="{FF2B5EF4-FFF2-40B4-BE49-F238E27FC236}">
                            <a16:creationId xmlns:a16="http://schemas.microsoft.com/office/drawing/2014/main" id="{C808CBAD-4BBB-8D96-09AD-B54C536E362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66734" y="5003001"/>
                        <a:ext cx="1556752" cy="155272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44" name="3D-Modell Erde" descr="Die Erde">
                <a:extLst>
                  <a:ext uri="{FF2B5EF4-FFF2-40B4-BE49-F238E27FC236}">
                    <a16:creationId xmlns:a16="http://schemas.microsoft.com/office/drawing/2014/main" id="{FCA02E1C-0F2A-73A4-DC5C-7331C4EB14E7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122711681"/>
                  </p:ext>
                </p:extLst>
              </p:nvPr>
            </p:nvGraphicFramePr>
            <p:xfrm>
              <a:off x="7447164" y="5390328"/>
              <a:ext cx="787049" cy="787050"/>
            </p:xfrm>
            <a:graphic>
              <a:graphicData uri="http://schemas.microsoft.com/office/drawing/2017/model3d">
                <am3d:model3d r:embed="rId10">
                  <am3d:spPr>
                    <a:xfrm>
                      <a:off x="0" y="0"/>
                      <a:ext cx="787049" cy="787050"/>
                    </a:xfrm>
                    <a:prstGeom prst="rect">
                      <a:avLst/>
                    </a:prstGeom>
                    <a:noFill/>
                  </am3d:spPr>
                  <am3d:camera>
                    <am3d:pos x="0" y="0" z="80516301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4920067" d="1000000"/>
                    <am3d:preTrans dx="19744" dy="-17995985" dz="103"/>
                    <am3d:scale>
                      <am3d:sx n="1000000" d="1000000"/>
                      <am3d:sy n="1000000" d="1000000"/>
                      <am3d:sz n="1000000" d="1000000"/>
                    </am3d:scale>
                    <am3d:rot ax="1483576" ay="3392672" az="1261022"/>
                    <am3d:postTrans dx="0" dy="0" dz="0"/>
                  </am3d:trans>
                  <am3d:raster rName="Office3DRenderer" rVer="16.0.8326">
                    <am3d:blip r:embed="rId11"/>
                  </am3d:raster>
                  <am3d:objViewport viewportSz="1299105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44" name="3D-Modell Erde" descr="Die Erde">
                <a:extLst>
                  <a:ext uri="{FF2B5EF4-FFF2-40B4-BE49-F238E27FC236}">
                    <a16:creationId xmlns:a16="http://schemas.microsoft.com/office/drawing/2014/main" id="{FCA02E1C-0F2A-73A4-DC5C-7331C4EB14E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7447164" y="5390328"/>
                <a:ext cx="787049" cy="787050"/>
              </a:xfrm>
              <a:prstGeom prst="rect">
                <a:avLst/>
              </a:prstGeom>
              <a:noFill/>
            </p:spPr>
          </p:pic>
        </mc:Fallback>
      </mc:AlternateContent>
      <p:sp>
        <p:nvSpPr>
          <p:cNvPr id="45" name="Rechteck 44">
            <a:extLst>
              <a:ext uri="{FF2B5EF4-FFF2-40B4-BE49-F238E27FC236}">
                <a16:creationId xmlns:a16="http://schemas.microsoft.com/office/drawing/2014/main" id="{FD5F632A-ACF9-03B7-7868-16EEBEC40309}"/>
              </a:ext>
            </a:extLst>
          </p:cNvPr>
          <p:cNvSpPr/>
          <p:nvPr/>
        </p:nvSpPr>
        <p:spPr>
          <a:xfrm rot="21399056">
            <a:off x="7273117" y="5203365"/>
            <a:ext cx="1152000" cy="115200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Circle">
              <a:avLst/>
            </a:prstTxWarp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 Master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of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Geography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 Master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of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Geography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 Master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of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Geography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 Master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of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Geography</a:t>
            </a:r>
            <a:endParaRPr kumimoji="0" lang="de-DE" sz="1200" b="0" i="0" u="none" strike="noStrike" kern="1200" cap="none" spc="0" normalizeH="0" baseline="0" noProof="0" dirty="0">
              <a:ln w="0"/>
              <a:solidFill>
                <a:prstClr val="white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5462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mph" presetSubtype="1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3d.view.rotation.y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18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800000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543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 animBg="1"/>
      <p:bldP spid="3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hteck 10">
            <a:extLst>
              <a:ext uri="{FF2B5EF4-FFF2-40B4-BE49-F238E27FC236}">
                <a16:creationId xmlns:a16="http://schemas.microsoft.com/office/drawing/2014/main" id="{AE8D5895-90AB-AA07-0216-87FA638A2721}"/>
              </a:ext>
            </a:extLst>
          </p:cNvPr>
          <p:cNvSpPr/>
          <p:nvPr/>
        </p:nvSpPr>
        <p:spPr>
          <a:xfrm>
            <a:off x="507187" y="2326035"/>
            <a:ext cx="900000" cy="1440075"/>
          </a:xfrm>
          <a:prstGeom prst="rect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echteck 26">
            <a:extLst>
              <a:ext uri="{FF2B5EF4-FFF2-40B4-BE49-F238E27FC236}">
                <a16:creationId xmlns:a16="http://schemas.microsoft.com/office/drawing/2014/main" id="{4A2B54ED-297E-99EB-A990-E41A653469A5}"/>
              </a:ext>
            </a:extLst>
          </p:cNvPr>
          <p:cNvSpPr/>
          <p:nvPr/>
        </p:nvSpPr>
        <p:spPr>
          <a:xfrm>
            <a:off x="1389309" y="2326035"/>
            <a:ext cx="900000" cy="1440075"/>
          </a:xfrm>
          <a:prstGeom prst="rect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echteck 27">
            <a:extLst>
              <a:ext uri="{FF2B5EF4-FFF2-40B4-BE49-F238E27FC236}">
                <a16:creationId xmlns:a16="http://schemas.microsoft.com/office/drawing/2014/main" id="{91D45B4A-7BEF-EEB6-0E70-3B5932EE11F3}"/>
              </a:ext>
            </a:extLst>
          </p:cNvPr>
          <p:cNvSpPr/>
          <p:nvPr/>
        </p:nvSpPr>
        <p:spPr>
          <a:xfrm>
            <a:off x="2289309" y="2326035"/>
            <a:ext cx="900000" cy="1440075"/>
          </a:xfrm>
          <a:prstGeom prst="rect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echteck 28">
            <a:extLst>
              <a:ext uri="{FF2B5EF4-FFF2-40B4-BE49-F238E27FC236}">
                <a16:creationId xmlns:a16="http://schemas.microsoft.com/office/drawing/2014/main" id="{0C433EAB-7C4B-3789-D9E6-E9F9FE27F49D}"/>
              </a:ext>
            </a:extLst>
          </p:cNvPr>
          <p:cNvSpPr/>
          <p:nvPr/>
        </p:nvSpPr>
        <p:spPr>
          <a:xfrm>
            <a:off x="3189309" y="2326035"/>
            <a:ext cx="900000" cy="1440075"/>
          </a:xfrm>
          <a:prstGeom prst="rect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Rechteck 29">
            <a:extLst>
              <a:ext uri="{FF2B5EF4-FFF2-40B4-BE49-F238E27FC236}">
                <a16:creationId xmlns:a16="http://schemas.microsoft.com/office/drawing/2014/main" id="{3DF67C52-2478-13E1-D630-D3C8D6BD8A86}"/>
              </a:ext>
            </a:extLst>
          </p:cNvPr>
          <p:cNvSpPr/>
          <p:nvPr/>
        </p:nvSpPr>
        <p:spPr>
          <a:xfrm>
            <a:off x="4089309" y="2326035"/>
            <a:ext cx="900000" cy="1440075"/>
          </a:xfrm>
          <a:prstGeom prst="rect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hteck 30">
            <a:extLst>
              <a:ext uri="{FF2B5EF4-FFF2-40B4-BE49-F238E27FC236}">
                <a16:creationId xmlns:a16="http://schemas.microsoft.com/office/drawing/2014/main" id="{1CCDD038-9671-3B4C-946B-429CC569DA66}"/>
              </a:ext>
            </a:extLst>
          </p:cNvPr>
          <p:cNvSpPr/>
          <p:nvPr/>
        </p:nvSpPr>
        <p:spPr>
          <a:xfrm>
            <a:off x="4980370" y="2326035"/>
            <a:ext cx="900000" cy="1440075"/>
          </a:xfrm>
          <a:prstGeom prst="rect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Rechteck 31">
            <a:extLst>
              <a:ext uri="{FF2B5EF4-FFF2-40B4-BE49-F238E27FC236}">
                <a16:creationId xmlns:a16="http://schemas.microsoft.com/office/drawing/2014/main" id="{1AF96672-CF47-A3A9-0B17-D11254232C8C}"/>
              </a:ext>
            </a:extLst>
          </p:cNvPr>
          <p:cNvSpPr/>
          <p:nvPr/>
        </p:nvSpPr>
        <p:spPr>
          <a:xfrm>
            <a:off x="5880370" y="2326035"/>
            <a:ext cx="900000" cy="1440075"/>
          </a:xfrm>
          <a:prstGeom prst="rect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Rechteck 32">
            <a:extLst>
              <a:ext uri="{FF2B5EF4-FFF2-40B4-BE49-F238E27FC236}">
                <a16:creationId xmlns:a16="http://schemas.microsoft.com/office/drawing/2014/main" id="{7B84C479-B984-D9CD-B887-023F5EB3C064}"/>
              </a:ext>
            </a:extLst>
          </p:cNvPr>
          <p:cNvSpPr/>
          <p:nvPr/>
        </p:nvSpPr>
        <p:spPr>
          <a:xfrm>
            <a:off x="6780370" y="2326035"/>
            <a:ext cx="900000" cy="1440075"/>
          </a:xfrm>
          <a:prstGeom prst="rect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Rechteck 33">
            <a:extLst>
              <a:ext uri="{FF2B5EF4-FFF2-40B4-BE49-F238E27FC236}">
                <a16:creationId xmlns:a16="http://schemas.microsoft.com/office/drawing/2014/main" id="{9A5380AB-430C-03C4-1B96-843F40201A46}"/>
              </a:ext>
            </a:extLst>
          </p:cNvPr>
          <p:cNvSpPr/>
          <p:nvPr/>
        </p:nvSpPr>
        <p:spPr>
          <a:xfrm>
            <a:off x="7662492" y="2326035"/>
            <a:ext cx="900000" cy="1440075"/>
          </a:xfrm>
          <a:prstGeom prst="rect">
            <a:avLst/>
          </a:prstGeom>
          <a:solidFill>
            <a:srgbClr val="00AA4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rot 9">
            <a:extLst>
              <a:ext uri="{FF2B5EF4-FFF2-40B4-BE49-F238E27FC236}">
                <a16:creationId xmlns:a16="http://schemas.microsoft.com/office/drawing/2014/main" id="{83442BCE-7E9E-F840-1774-0FB5A644346D}"/>
              </a:ext>
            </a:extLst>
          </p:cNvPr>
          <p:cNvSpPr/>
          <p:nvPr/>
        </p:nvSpPr>
        <p:spPr>
          <a:xfrm>
            <a:off x="7662492" y="2326035"/>
            <a:ext cx="900000" cy="1440075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rot 1">
            <a:extLst>
              <a:ext uri="{FF2B5EF4-FFF2-40B4-BE49-F238E27FC236}">
                <a16:creationId xmlns:a16="http://schemas.microsoft.com/office/drawing/2014/main" id="{3411E5E1-2EBF-7F8A-2EC3-420BA11A5203}"/>
              </a:ext>
            </a:extLst>
          </p:cNvPr>
          <p:cNvSpPr/>
          <p:nvPr/>
        </p:nvSpPr>
        <p:spPr>
          <a:xfrm>
            <a:off x="507187" y="2326035"/>
            <a:ext cx="900000" cy="1440075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ot 2">
            <a:extLst>
              <a:ext uri="{FF2B5EF4-FFF2-40B4-BE49-F238E27FC236}">
                <a16:creationId xmlns:a16="http://schemas.microsoft.com/office/drawing/2014/main" id="{C526D1F8-614C-2575-6EA9-DE77BC66A4C0}"/>
              </a:ext>
            </a:extLst>
          </p:cNvPr>
          <p:cNvSpPr/>
          <p:nvPr/>
        </p:nvSpPr>
        <p:spPr>
          <a:xfrm>
            <a:off x="1389309" y="2326035"/>
            <a:ext cx="900000" cy="1440075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rot 3">
            <a:extLst>
              <a:ext uri="{FF2B5EF4-FFF2-40B4-BE49-F238E27FC236}">
                <a16:creationId xmlns:a16="http://schemas.microsoft.com/office/drawing/2014/main" id="{98BACC9B-17C6-40EE-DB40-6D62F68C3442}"/>
              </a:ext>
            </a:extLst>
          </p:cNvPr>
          <p:cNvSpPr/>
          <p:nvPr/>
        </p:nvSpPr>
        <p:spPr>
          <a:xfrm>
            <a:off x="2289309" y="2326035"/>
            <a:ext cx="900000" cy="1440075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rot 4">
            <a:extLst>
              <a:ext uri="{FF2B5EF4-FFF2-40B4-BE49-F238E27FC236}">
                <a16:creationId xmlns:a16="http://schemas.microsoft.com/office/drawing/2014/main" id="{6FCA2F11-1663-263B-0E32-62802A844D94}"/>
              </a:ext>
            </a:extLst>
          </p:cNvPr>
          <p:cNvSpPr/>
          <p:nvPr/>
        </p:nvSpPr>
        <p:spPr>
          <a:xfrm>
            <a:off x="3189309" y="2326035"/>
            <a:ext cx="900000" cy="1440075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rot 5">
            <a:extLst>
              <a:ext uri="{FF2B5EF4-FFF2-40B4-BE49-F238E27FC236}">
                <a16:creationId xmlns:a16="http://schemas.microsoft.com/office/drawing/2014/main" id="{ECD1F2CB-5671-2453-F63C-F17FF0B5CB10}"/>
              </a:ext>
            </a:extLst>
          </p:cNvPr>
          <p:cNvSpPr/>
          <p:nvPr/>
        </p:nvSpPr>
        <p:spPr>
          <a:xfrm>
            <a:off x="4089309" y="2326035"/>
            <a:ext cx="900000" cy="1440075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rot 6">
            <a:extLst>
              <a:ext uri="{FF2B5EF4-FFF2-40B4-BE49-F238E27FC236}">
                <a16:creationId xmlns:a16="http://schemas.microsoft.com/office/drawing/2014/main" id="{D363F1C5-1547-321F-16FD-428F4AEDB25D}"/>
              </a:ext>
            </a:extLst>
          </p:cNvPr>
          <p:cNvSpPr/>
          <p:nvPr/>
        </p:nvSpPr>
        <p:spPr>
          <a:xfrm>
            <a:off x="4980370" y="2326035"/>
            <a:ext cx="900000" cy="1440075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rot 7">
            <a:extLst>
              <a:ext uri="{FF2B5EF4-FFF2-40B4-BE49-F238E27FC236}">
                <a16:creationId xmlns:a16="http://schemas.microsoft.com/office/drawing/2014/main" id="{BF596190-6163-7667-DDE0-5EEC8801148F}"/>
              </a:ext>
            </a:extLst>
          </p:cNvPr>
          <p:cNvSpPr/>
          <p:nvPr/>
        </p:nvSpPr>
        <p:spPr>
          <a:xfrm>
            <a:off x="5880370" y="2326035"/>
            <a:ext cx="900000" cy="1440075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rot 8">
            <a:extLst>
              <a:ext uri="{FF2B5EF4-FFF2-40B4-BE49-F238E27FC236}">
                <a16:creationId xmlns:a16="http://schemas.microsoft.com/office/drawing/2014/main" id="{7CED9466-DDAC-9300-B299-3AB8BE960E65}"/>
              </a:ext>
            </a:extLst>
          </p:cNvPr>
          <p:cNvSpPr/>
          <p:nvPr/>
        </p:nvSpPr>
        <p:spPr>
          <a:xfrm>
            <a:off x="6780370" y="2326035"/>
            <a:ext cx="900000" cy="1440075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e-D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Textfeld 45">
            <a:extLst>
              <a:ext uri="{FF2B5EF4-FFF2-40B4-BE49-F238E27FC236}">
                <a16:creationId xmlns:a16="http://schemas.microsoft.com/office/drawing/2014/main" id="{D245837F-4573-7ABD-DD80-522658E8978E}"/>
              </a:ext>
            </a:extLst>
          </p:cNvPr>
          <p:cNvSpPr txBox="1"/>
          <p:nvPr/>
        </p:nvSpPr>
        <p:spPr>
          <a:xfrm>
            <a:off x="2232000" y="1639793"/>
            <a:ext cx="4680000" cy="646331"/>
          </a:xfrm>
          <a:prstGeom prst="rect">
            <a:avLst/>
          </a:prstGeom>
          <a:noFill/>
          <a:ln w="28575">
            <a:solidFill>
              <a:schemeClr val="bg1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45 Minuten ab jetzt!</a:t>
            </a:r>
          </a:p>
        </p:txBody>
      </p:sp>
      <p:sp>
        <p:nvSpPr>
          <p:cNvPr id="47" name="Textfeld 46">
            <a:extLst>
              <a:ext uri="{FF2B5EF4-FFF2-40B4-BE49-F238E27FC236}">
                <a16:creationId xmlns:a16="http://schemas.microsoft.com/office/drawing/2014/main" id="{7C4EA6F0-22D3-37CE-BE97-039E16602B7F}"/>
              </a:ext>
            </a:extLst>
          </p:cNvPr>
          <p:cNvSpPr txBox="1"/>
          <p:nvPr/>
        </p:nvSpPr>
        <p:spPr>
          <a:xfrm>
            <a:off x="1225077" y="3994333"/>
            <a:ext cx="328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</a:p>
        </p:txBody>
      </p:sp>
      <p:sp>
        <p:nvSpPr>
          <p:cNvPr id="48" name="Textfeld 47">
            <a:extLst>
              <a:ext uri="{FF2B5EF4-FFF2-40B4-BE49-F238E27FC236}">
                <a16:creationId xmlns:a16="http://schemas.microsoft.com/office/drawing/2014/main" id="{901883CE-BE8B-1A31-F81A-E5CC44937173}"/>
              </a:ext>
            </a:extLst>
          </p:cNvPr>
          <p:cNvSpPr txBox="1"/>
          <p:nvPr/>
        </p:nvSpPr>
        <p:spPr>
          <a:xfrm>
            <a:off x="2031277" y="3994333"/>
            <a:ext cx="5096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p:sp>
        <p:nvSpPr>
          <p:cNvPr id="49" name="Textfeld 48">
            <a:extLst>
              <a:ext uri="{FF2B5EF4-FFF2-40B4-BE49-F238E27FC236}">
                <a16:creationId xmlns:a16="http://schemas.microsoft.com/office/drawing/2014/main" id="{AC7FC05A-5D55-10D1-D62B-EB4D537AC068}"/>
              </a:ext>
            </a:extLst>
          </p:cNvPr>
          <p:cNvSpPr txBox="1"/>
          <p:nvPr/>
        </p:nvSpPr>
        <p:spPr>
          <a:xfrm>
            <a:off x="2928823" y="3994333"/>
            <a:ext cx="5096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15</a:t>
            </a:r>
          </a:p>
        </p:txBody>
      </p:sp>
      <p:sp>
        <p:nvSpPr>
          <p:cNvPr id="50" name="Textfeld 49">
            <a:extLst>
              <a:ext uri="{FF2B5EF4-FFF2-40B4-BE49-F238E27FC236}">
                <a16:creationId xmlns:a16="http://schemas.microsoft.com/office/drawing/2014/main" id="{BF77B2DE-C4A6-6E15-F5DC-81A1AEFB2D0C}"/>
              </a:ext>
            </a:extLst>
          </p:cNvPr>
          <p:cNvSpPr txBox="1"/>
          <p:nvPr/>
        </p:nvSpPr>
        <p:spPr>
          <a:xfrm>
            <a:off x="3834795" y="3994332"/>
            <a:ext cx="5096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</a:t>
            </a:r>
          </a:p>
        </p:txBody>
      </p:sp>
      <p:sp>
        <p:nvSpPr>
          <p:cNvPr id="51" name="Textfeld 50">
            <a:extLst>
              <a:ext uri="{FF2B5EF4-FFF2-40B4-BE49-F238E27FC236}">
                <a16:creationId xmlns:a16="http://schemas.microsoft.com/office/drawing/2014/main" id="{72253B1F-1023-C460-FD56-22902F3BA36F}"/>
              </a:ext>
            </a:extLst>
          </p:cNvPr>
          <p:cNvSpPr txBox="1"/>
          <p:nvPr/>
        </p:nvSpPr>
        <p:spPr>
          <a:xfrm>
            <a:off x="4728128" y="3994332"/>
            <a:ext cx="5096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25</a:t>
            </a:r>
          </a:p>
        </p:txBody>
      </p:sp>
      <p:sp>
        <p:nvSpPr>
          <p:cNvPr id="52" name="Textfeld 51">
            <a:extLst>
              <a:ext uri="{FF2B5EF4-FFF2-40B4-BE49-F238E27FC236}">
                <a16:creationId xmlns:a16="http://schemas.microsoft.com/office/drawing/2014/main" id="{B875718D-6614-0727-BED6-3890E582CB5C}"/>
              </a:ext>
            </a:extLst>
          </p:cNvPr>
          <p:cNvSpPr txBox="1"/>
          <p:nvPr/>
        </p:nvSpPr>
        <p:spPr>
          <a:xfrm>
            <a:off x="5625672" y="3994331"/>
            <a:ext cx="5096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</a:t>
            </a:r>
          </a:p>
        </p:txBody>
      </p:sp>
      <p:sp>
        <p:nvSpPr>
          <p:cNvPr id="53" name="Textfeld 52">
            <a:extLst>
              <a:ext uri="{FF2B5EF4-FFF2-40B4-BE49-F238E27FC236}">
                <a16:creationId xmlns:a16="http://schemas.microsoft.com/office/drawing/2014/main" id="{40737189-5C49-2F7E-4771-90F0A7649468}"/>
              </a:ext>
            </a:extLst>
          </p:cNvPr>
          <p:cNvSpPr txBox="1"/>
          <p:nvPr/>
        </p:nvSpPr>
        <p:spPr>
          <a:xfrm>
            <a:off x="6524575" y="3994330"/>
            <a:ext cx="5096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35</a:t>
            </a:r>
          </a:p>
        </p:txBody>
      </p:sp>
      <p:sp>
        <p:nvSpPr>
          <p:cNvPr id="54" name="Textfeld 53">
            <a:extLst>
              <a:ext uri="{FF2B5EF4-FFF2-40B4-BE49-F238E27FC236}">
                <a16:creationId xmlns:a16="http://schemas.microsoft.com/office/drawing/2014/main" id="{DECA3CB8-DC95-47FE-B20A-A921661C093D}"/>
              </a:ext>
            </a:extLst>
          </p:cNvPr>
          <p:cNvSpPr txBox="1"/>
          <p:nvPr/>
        </p:nvSpPr>
        <p:spPr>
          <a:xfrm>
            <a:off x="7433402" y="3994329"/>
            <a:ext cx="5096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40</a:t>
            </a:r>
          </a:p>
        </p:txBody>
      </p:sp>
      <p:sp>
        <p:nvSpPr>
          <p:cNvPr id="55" name="Textfeld 54">
            <a:extLst>
              <a:ext uri="{FF2B5EF4-FFF2-40B4-BE49-F238E27FC236}">
                <a16:creationId xmlns:a16="http://schemas.microsoft.com/office/drawing/2014/main" id="{29BF5888-B896-0F03-E112-F312C4B4CCD5}"/>
              </a:ext>
            </a:extLst>
          </p:cNvPr>
          <p:cNvSpPr txBox="1"/>
          <p:nvPr/>
        </p:nvSpPr>
        <p:spPr>
          <a:xfrm>
            <a:off x="8288810" y="3994329"/>
            <a:ext cx="5096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45</a:t>
            </a:r>
          </a:p>
        </p:txBody>
      </p:sp>
      <p:sp>
        <p:nvSpPr>
          <p:cNvPr id="56" name="Textfeld 55">
            <a:extLst>
              <a:ext uri="{FF2B5EF4-FFF2-40B4-BE49-F238E27FC236}">
                <a16:creationId xmlns:a16="http://schemas.microsoft.com/office/drawing/2014/main" id="{4DE23982-E1EC-BF3F-1CF1-9200007D8B89}"/>
              </a:ext>
            </a:extLst>
          </p:cNvPr>
          <p:cNvSpPr txBox="1"/>
          <p:nvPr/>
        </p:nvSpPr>
        <p:spPr>
          <a:xfrm>
            <a:off x="357026" y="3994328"/>
            <a:ext cx="328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9F003FC9-6585-3417-96E7-64A15A13FE1B}"/>
              </a:ext>
            </a:extLst>
          </p:cNvPr>
          <p:cNvSpPr txBox="1"/>
          <p:nvPr/>
        </p:nvSpPr>
        <p:spPr>
          <a:xfrm>
            <a:off x="2232000" y="1645497"/>
            <a:ext cx="4680000" cy="646331"/>
          </a:xfrm>
          <a:prstGeom prst="rect">
            <a:avLst/>
          </a:prstGeom>
          <a:noFill/>
          <a:ln w="28575">
            <a:solidFill>
              <a:schemeClr val="bg1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45 Minuten ab jetzt!</a:t>
            </a:r>
          </a:p>
        </p:txBody>
      </p:sp>
      <p:pic>
        <p:nvPicPr>
          <p:cNvPr id="3" name="jinglejazz-200026">
            <a:hlinkClick r:id="" action="ppaction://media"/>
            <a:extLst>
              <a:ext uri="{FF2B5EF4-FFF2-40B4-BE49-F238E27FC236}">
                <a16:creationId xmlns:a16="http://schemas.microsoft.com/office/drawing/2014/main" id="{FC7EA1B7-F3E0-09D2-9BFE-65C29D6F3BA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463741" y="3370334"/>
            <a:ext cx="406400" cy="406400"/>
          </a:xfrm>
          <a:prstGeom prst="rect">
            <a:avLst/>
          </a:prstGeom>
        </p:spPr>
      </p:pic>
      <p:pic>
        <p:nvPicPr>
          <p:cNvPr id="9" name="Grafik 8" descr="Uhr mit einfarbiger Füllung">
            <a:extLst>
              <a:ext uri="{FF2B5EF4-FFF2-40B4-BE49-F238E27FC236}">
                <a16:creationId xmlns:a16="http://schemas.microsoft.com/office/drawing/2014/main" id="{78933DCB-7257-EE01-2668-56F3ADD8B6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316968" y="1639792"/>
            <a:ext cx="624711" cy="624711"/>
          </a:xfrm>
          <a:prstGeom prst="rect">
            <a:avLst/>
          </a:prstGeom>
        </p:spPr>
      </p:pic>
      <p:pic>
        <p:nvPicPr>
          <p:cNvPr id="10" name="Grafik 9" descr="Uhr mit einfarbiger Füllung">
            <a:extLst>
              <a:ext uri="{FF2B5EF4-FFF2-40B4-BE49-F238E27FC236}">
                <a16:creationId xmlns:a16="http://schemas.microsoft.com/office/drawing/2014/main" id="{D049ABA1-FF8B-A77B-1F04-4EEB4822A23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316967" y="1645497"/>
            <a:ext cx="624711" cy="624711"/>
          </a:xfrm>
          <a:prstGeom prst="rect">
            <a:avLst/>
          </a:prstGeom>
        </p:spPr>
      </p:pic>
      <p:pic>
        <p:nvPicPr>
          <p:cNvPr id="17" name="Windrose" descr="Arts Fotos - Windrose und Himmelsrichtungen">
            <a:extLst>
              <a:ext uri="{FF2B5EF4-FFF2-40B4-BE49-F238E27FC236}">
                <a16:creationId xmlns:a16="http://schemas.microsoft.com/office/drawing/2014/main" id="{90C3B22D-EDE1-9BAD-82D3-E5A97802EE82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5193" y="4571948"/>
            <a:ext cx="2172405" cy="211185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8" name="Schriftträger">
            <a:extLst>
              <a:ext uri="{FF2B5EF4-FFF2-40B4-BE49-F238E27FC236}">
                <a16:creationId xmlns:a16="http://schemas.microsoft.com/office/drawing/2014/main" id="{9BB4522C-2517-8391-0363-B1B4A9AA1B3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9077726"/>
              </p:ext>
            </p:extLst>
          </p:nvPr>
        </p:nvGraphicFramePr>
        <p:xfrm>
          <a:off x="7222645" y="4863945"/>
          <a:ext cx="1556752" cy="15527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Visio" r:id="rId8" imgW="6826295" imgH="6826159" progId="Visio.Drawing.15">
                  <p:embed/>
                </p:oleObj>
              </mc:Choice>
              <mc:Fallback>
                <p:oleObj name="Visio" r:id="rId8" imgW="6826295" imgH="6826159" progId="Visio.Drawing.15">
                  <p:embed/>
                  <p:pic>
                    <p:nvPicPr>
                      <p:cNvPr id="8" name="Schriftträger">
                        <a:extLst>
                          <a:ext uri="{FF2B5EF4-FFF2-40B4-BE49-F238E27FC236}">
                            <a16:creationId xmlns:a16="http://schemas.microsoft.com/office/drawing/2014/main" id="{C808CBAD-4BBB-8D96-09AD-B54C536E362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22645" y="4863945"/>
                        <a:ext cx="1556752" cy="155272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19" name="3D-Modell Erde" descr="Die Erde">
                <a:extLst>
                  <a:ext uri="{FF2B5EF4-FFF2-40B4-BE49-F238E27FC236}">
                    <a16:creationId xmlns:a16="http://schemas.microsoft.com/office/drawing/2014/main" id="{A352EF44-97B0-093F-12ED-B582256C99B1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270110214"/>
                  </p:ext>
                </p:extLst>
              </p:nvPr>
            </p:nvGraphicFramePr>
            <p:xfrm>
              <a:off x="7603075" y="5251272"/>
              <a:ext cx="787049" cy="787050"/>
            </p:xfrm>
            <a:graphic>
              <a:graphicData uri="http://schemas.microsoft.com/office/drawing/2017/model3d">
                <am3d:model3d r:embed="rId10">
                  <am3d:spPr>
                    <a:xfrm>
                      <a:off x="0" y="0"/>
                      <a:ext cx="787049" cy="787050"/>
                    </a:xfrm>
                    <a:prstGeom prst="rect">
                      <a:avLst/>
                    </a:prstGeom>
                    <a:noFill/>
                  </am3d:spPr>
                  <am3d:camera>
                    <am3d:pos x="0" y="0" z="80516301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4920067" d="1000000"/>
                    <am3d:preTrans dx="19744" dy="-17995985" dz="103"/>
                    <am3d:scale>
                      <am3d:sx n="1000000" d="1000000"/>
                      <am3d:sy n="1000000" d="1000000"/>
                      <am3d:sz n="1000000" d="1000000"/>
                    </am3d:scale>
                    <am3d:rot ax="1483576" ay="3392672" az="1261022"/>
                    <am3d:postTrans dx="0" dy="0" dz="0"/>
                  </am3d:trans>
                  <am3d:raster rName="Office3DRenderer" rVer="16.0.8326">
                    <am3d:blip r:embed="rId11"/>
                  </am3d:raster>
                  <am3d:objViewport viewportSz="1299105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19" name="3D-Modell Erde" descr="Die Erde">
                <a:extLst>
                  <a:ext uri="{FF2B5EF4-FFF2-40B4-BE49-F238E27FC236}">
                    <a16:creationId xmlns:a16="http://schemas.microsoft.com/office/drawing/2014/main" id="{A352EF44-97B0-093F-12ED-B582256C99B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7603075" y="5251272"/>
                <a:ext cx="787049" cy="787050"/>
              </a:xfrm>
              <a:prstGeom prst="rect">
                <a:avLst/>
              </a:prstGeom>
              <a:noFill/>
            </p:spPr>
          </p:pic>
        </mc:Fallback>
      </mc:AlternateContent>
      <p:sp>
        <p:nvSpPr>
          <p:cNvPr id="20" name="Rechteck 19">
            <a:extLst>
              <a:ext uri="{FF2B5EF4-FFF2-40B4-BE49-F238E27FC236}">
                <a16:creationId xmlns:a16="http://schemas.microsoft.com/office/drawing/2014/main" id="{0341AF6F-B947-EC09-D0C9-68C41BB8AF01}"/>
              </a:ext>
            </a:extLst>
          </p:cNvPr>
          <p:cNvSpPr/>
          <p:nvPr/>
        </p:nvSpPr>
        <p:spPr>
          <a:xfrm rot="21399056">
            <a:off x="7429028" y="5064309"/>
            <a:ext cx="1152000" cy="115200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Circle">
              <a:avLst/>
            </a:prstTxWarp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 Master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of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Geography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 Master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of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Geography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 Master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of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Geography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 Master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of</a:t>
            </a:r>
            <a:r>
              <a: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de-DE" sz="1200" b="0" i="0" u="none" strike="noStrike" kern="1200" cap="none" spc="0" normalizeH="0" baseline="0" noProof="0" dirty="0" err="1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Geography</a:t>
            </a:r>
            <a:endParaRPr kumimoji="0" lang="de-DE" sz="1200" b="0" i="0" u="none" strike="noStrike" kern="1200" cap="none" spc="0" normalizeH="0" baseline="0" noProof="0" dirty="0">
              <a:ln w="0"/>
              <a:solidFill>
                <a:prstClr val="white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56897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mph" presetSubtype="12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3d.view.rotation.y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300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300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0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300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300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300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000"/>
                            </p:stCondLst>
                            <p:childTnLst>
                              <p:par>
                                <p:cTn id="3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300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00000"/>
                            </p:stCondLst>
                            <p:childTnLst>
                              <p:par>
                                <p:cTn id="3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300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000"/>
                            </p:stCondLst>
                            <p:childTnLst>
                              <p:par>
                                <p:cTn id="4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300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400000"/>
                            </p:stCondLst>
                            <p:childTnLst>
                              <p:par>
                                <p:cTn id="4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300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700000"/>
                            </p:stCondLst>
                            <p:childTnLst>
                              <p:par>
                                <p:cTn id="4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543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audio>
              <p:cMediaNode vol="8000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5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we="http://schemas.microsoft.com/office/webextensions/webextension/2010/11" xmlns:pca="http://schemas.microsoft.com/office/powerpoint/2013/contentapp" Requires="we pca">
          <p:graphicFrame>
            <p:nvGraphicFramePr>
              <p:cNvPr id="2" name="Add-In 1">
                <a:extLst>
                  <a:ext uri="{FF2B5EF4-FFF2-40B4-BE49-F238E27FC236}">
                    <a16:creationId xmlns:a16="http://schemas.microsoft.com/office/drawing/2014/main" id="{9E226FAB-2381-6D70-46EF-8EC45F644505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93224741"/>
                  </p:ext>
                </p:extLst>
              </p:nvPr>
            </p:nvGraphicFramePr>
            <p:xfrm>
              <a:off x="1009850" y="1578105"/>
              <a:ext cx="7124300" cy="3701791"/>
            </p:xfrm>
            <a:graphic>
              <a:graphicData uri="http://schemas.microsoft.com/office/webextensions/webextension/2010/11">
                <we:webextensionref xmlns:we="http://schemas.microsoft.com/office/webextensions/webextension/2010/11" xmlns:r="http://schemas.openxmlformats.org/officeDocument/2006/relationships" r:id="rId2"/>
              </a:graphicData>
            </a:graphic>
          </p:graphicFrame>
        </mc:Choice>
        <mc:Fallback>
          <p:pic>
            <p:nvPicPr>
              <p:cNvPr id="2" name="Add-In 1">
                <a:extLst>
                  <a:ext uri="{FF2B5EF4-FFF2-40B4-BE49-F238E27FC236}">
                    <a16:creationId xmlns:a16="http://schemas.microsoft.com/office/drawing/2014/main" id="{9E226FAB-2381-6D70-46EF-8EC45F64450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009850" y="1578105"/>
                <a:ext cx="7124300" cy="3701791"/>
              </a:xfrm>
              <a:prstGeom prst="rect">
                <a:avLst/>
              </a:prstGeom>
            </p:spPr>
          </p:pic>
        </mc:Fallback>
      </mc:AlternateContent>
      <p:sp>
        <p:nvSpPr>
          <p:cNvPr id="3" name="Rectangle 1">
            <a:extLst>
              <a:ext uri="{FF2B5EF4-FFF2-40B4-BE49-F238E27FC236}">
                <a16:creationId xmlns:a16="http://schemas.microsoft.com/office/drawing/2014/main" id="{58A161FC-ED65-BD71-E075-F6CC1120B4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8514" y="564444"/>
            <a:ext cx="6966972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4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Pausenzeit für PowerPoint</a:t>
            </a:r>
            <a:r>
              <a:rPr kumimoji="0" lang="de-DE" altLang="de-DE" sz="4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de-DE" altLang="de-DE" sz="4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45026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ppt/webextensions/_rels/webextension1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webextensions/webextension1.xml><?xml version="1.0" encoding="utf-8"?>
<we:webextension xmlns:we="http://schemas.microsoft.com/office/webextensions/webextension/2010/11" id="{46DE9F11-5A8F-4D51-8DE0-12D1A86693BE}">
  <we:reference id="wa200001661" version="2.1.0.2" store="en-001" storeType="OMEX"/>
  <we:alternateReferences>
    <we:reference id="WA200001661" version="2.1.0.2" store="" storeType="OMEX"/>
  </we:alternateReferences>
  <we:properties>
    <we:property name="breaktime.flosim.com_fontColour" value="&quot;#e91c1c&quot;"/>
    <we:property name="breaktime.flosim.com_time" value="600"/>
    <we:property name="time" value="600"/>
    <we:property name="type" value="&quot;Finishing in&quot;"/>
    <we:property name="breaktime.flosim.com_startMinutes" value="10"/>
    <we:property name="breaktime.flosim.com_type" value="&quot;Finishing in&quot;"/>
  </we:properties>
  <we:bindings/>
  <we:snapshot xmlns:r="http://schemas.openxmlformats.org/officeDocument/2006/relationships" r:embed="rId1"/>
</we:webextension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0</TotalTime>
  <Words>252</Words>
  <Application>Microsoft Office PowerPoint</Application>
  <PresentationFormat>Bildschirmpräsentation (4:3)</PresentationFormat>
  <Paragraphs>81</Paragraphs>
  <Slides>8</Slides>
  <Notes>0</Notes>
  <HiddenSlides>0</HiddenSlides>
  <MMClips>6</MMClips>
  <ScaleCrop>false</ScaleCrop>
  <HeadingPairs>
    <vt:vector size="8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8</vt:i4>
      </vt:variant>
    </vt:vector>
  </HeadingPairs>
  <TitlesOfParts>
    <vt:vector size="14" baseType="lpstr">
      <vt:lpstr>Arial</vt:lpstr>
      <vt:lpstr>Arial Unicode MS</vt:lpstr>
      <vt:lpstr>Calibri</vt:lpstr>
      <vt:lpstr>Calibri Light</vt:lpstr>
      <vt:lpstr>Office</vt:lpstr>
      <vt:lpstr>Visio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Siegfried Schmidt</dc:creator>
  <cp:lastModifiedBy>Siegfried Schmidt</cp:lastModifiedBy>
  <cp:revision>60</cp:revision>
  <dcterms:created xsi:type="dcterms:W3CDTF">2024-09-26T19:55:36Z</dcterms:created>
  <dcterms:modified xsi:type="dcterms:W3CDTF">2025-05-20T10:52:21Z</dcterms:modified>
</cp:coreProperties>
</file>