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C5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2012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62870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4137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2957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0672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3954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0880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1813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6478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2044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2121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71534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7AEBE4-ED2B-47CD-BA79-AFE6C3836326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EB3672-A952-4B15-B450-B6C1226B21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6649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xtTimer">
            <a:extLst>
              <a:ext uri="{FF2B5EF4-FFF2-40B4-BE49-F238E27FC236}">
                <a16:creationId xmlns:a16="http://schemas.microsoft.com/office/drawing/2014/main" id="{3E5F8345-CD03-BD42-9CE0-0A9CEB9A9F03}"/>
              </a:ext>
            </a:extLst>
          </p:cNvPr>
          <p:cNvSpPr txBox="1"/>
          <p:nvPr/>
        </p:nvSpPr>
        <p:spPr>
          <a:xfrm>
            <a:off x="1349564" y="1766348"/>
            <a:ext cx="6444872" cy="255454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chemeClr val="tx2">
                <a:lumMod val="90000"/>
                <a:lumOff val="10000"/>
              </a:schemeClr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16000">
                <a:latin typeface="Digital-7 Mono" panose="02000000000000000000" pitchFamily="2" charset="0"/>
              </a:rPr>
              <a:t>00:00</a:t>
            </a:r>
            <a:endParaRPr lang="de-DE" sz="16000" dirty="0">
              <a:latin typeface="Digital-7 Mono" panose="02000000000000000000" pitchFamily="2" charset="0"/>
            </a:endParaRPr>
          </a:p>
        </p:txBody>
      </p:sp>
      <p:sp>
        <p:nvSpPr>
          <p:cNvPr id="5" name="StartTime">
            <a:hlinkClick r:id="" action="ppaction://macro?name=StartTimer"/>
            <a:extLst>
              <a:ext uri="{FF2B5EF4-FFF2-40B4-BE49-F238E27FC236}">
                <a16:creationId xmlns:a16="http://schemas.microsoft.com/office/drawing/2014/main" id="{5B9590BC-B9E1-2EAD-79A2-DF54DAC87671}"/>
              </a:ext>
            </a:extLst>
          </p:cNvPr>
          <p:cNvSpPr/>
          <p:nvPr/>
        </p:nvSpPr>
        <p:spPr>
          <a:xfrm>
            <a:off x="1329635" y="4484005"/>
            <a:ext cx="2160000" cy="540000"/>
          </a:xfrm>
          <a:prstGeom prst="rect">
            <a:avLst/>
          </a:prstGeom>
          <a:gradFill flip="none" rotWithShape="1">
            <a:gsLst>
              <a:gs pos="0">
                <a:srgbClr val="78C5E7">
                  <a:shade val="30000"/>
                  <a:satMod val="115000"/>
                </a:srgbClr>
              </a:gs>
              <a:gs pos="50000">
                <a:srgbClr val="78C5E7">
                  <a:shade val="67500"/>
                  <a:satMod val="115000"/>
                </a:srgbClr>
              </a:gs>
              <a:gs pos="100000">
                <a:srgbClr val="78C5E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Start / Weiter</a:t>
            </a:r>
          </a:p>
        </p:txBody>
      </p:sp>
      <p:sp>
        <p:nvSpPr>
          <p:cNvPr id="3" name="ResetTimer">
            <a:hlinkClick r:id="" action="ppaction://macro?name=ResetTimer"/>
            <a:extLst>
              <a:ext uri="{FF2B5EF4-FFF2-40B4-BE49-F238E27FC236}">
                <a16:creationId xmlns:a16="http://schemas.microsoft.com/office/drawing/2014/main" id="{DDE46929-EC09-D28E-AAEB-372FDF37D911}"/>
              </a:ext>
            </a:extLst>
          </p:cNvPr>
          <p:cNvSpPr/>
          <p:nvPr/>
        </p:nvSpPr>
        <p:spPr>
          <a:xfrm>
            <a:off x="5661309" y="4484005"/>
            <a:ext cx="2160000" cy="540000"/>
          </a:xfrm>
          <a:prstGeom prst="rect">
            <a:avLst/>
          </a:prstGeom>
          <a:gradFill flip="none" rotWithShape="1">
            <a:gsLst>
              <a:gs pos="0">
                <a:srgbClr val="78C5E7">
                  <a:shade val="30000"/>
                  <a:satMod val="115000"/>
                </a:srgbClr>
              </a:gs>
              <a:gs pos="50000">
                <a:srgbClr val="78C5E7">
                  <a:shade val="67500"/>
                  <a:satMod val="115000"/>
                </a:srgbClr>
              </a:gs>
              <a:gs pos="100000">
                <a:srgbClr val="78C5E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6" name="TimePause">
            <a:hlinkClick r:id="" action="ppaction://macro?name=PauseTimer"/>
            <a:extLst>
              <a:ext uri="{FF2B5EF4-FFF2-40B4-BE49-F238E27FC236}">
                <a16:creationId xmlns:a16="http://schemas.microsoft.com/office/drawing/2014/main" id="{3B4C558A-9204-7365-8417-3254EFEA609D}"/>
              </a:ext>
            </a:extLst>
          </p:cNvPr>
          <p:cNvSpPr/>
          <p:nvPr/>
        </p:nvSpPr>
        <p:spPr>
          <a:xfrm>
            <a:off x="3494367" y="4484005"/>
            <a:ext cx="2160000" cy="540000"/>
          </a:xfrm>
          <a:prstGeom prst="rect">
            <a:avLst/>
          </a:prstGeom>
          <a:gradFill flip="none" rotWithShape="1">
            <a:gsLst>
              <a:gs pos="0">
                <a:srgbClr val="78C5E7">
                  <a:shade val="30000"/>
                  <a:satMod val="115000"/>
                </a:srgbClr>
              </a:gs>
              <a:gs pos="50000">
                <a:srgbClr val="78C5E7">
                  <a:shade val="67500"/>
                  <a:satMod val="115000"/>
                </a:srgbClr>
              </a:gs>
              <a:gs pos="100000">
                <a:srgbClr val="78C5E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Pause</a:t>
            </a:r>
          </a:p>
        </p:txBody>
      </p:sp>
      <p:sp>
        <p:nvSpPr>
          <p:cNvPr id="7" name="txtInputTime">
            <a:extLst>
              <a:ext uri="{FF2B5EF4-FFF2-40B4-BE49-F238E27FC236}">
                <a16:creationId xmlns:a16="http://schemas.microsoft.com/office/drawing/2014/main" id="{C7E5EE2A-01D6-E99E-96D9-79133DC8EDAC}"/>
              </a:ext>
            </a:extLst>
          </p:cNvPr>
          <p:cNvSpPr txBox="1"/>
          <p:nvPr/>
        </p:nvSpPr>
        <p:spPr>
          <a:xfrm>
            <a:off x="0" y="-1"/>
            <a:ext cx="1620000" cy="954107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>
                <a:latin typeface="Arial" panose="020B0604020202020204" pitchFamily="34" charset="0"/>
                <a:cs typeface="Arial" panose="020B0604020202020204" pitchFamily="34" charset="0"/>
              </a:rPr>
              <a:t>06:00</a:t>
            </a:r>
          </a:p>
          <a:p>
            <a:pPr algn="ctr"/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Zeiteingabe hier!</a:t>
            </a:r>
          </a:p>
        </p:txBody>
      </p:sp>
      <p:pic>
        <p:nvPicPr>
          <p:cNvPr id="8" name="Signalton">
            <a:hlinkClick r:id="" action="ppaction://media"/>
            <a:extLst>
              <a:ext uri="{FF2B5EF4-FFF2-40B4-BE49-F238E27FC236}">
                <a16:creationId xmlns:a16="http://schemas.microsoft.com/office/drawing/2014/main" id="{CD43C1E3-F5D9-9AC1-1A72-88239C26F6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49410" y="150743"/>
            <a:ext cx="406400" cy="406400"/>
          </a:xfrm>
          <a:prstGeom prst="rect">
            <a:avLst/>
          </a:prstGeom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F37EE5D0-A66E-B90F-D8B4-45D15B544E26}"/>
              </a:ext>
            </a:extLst>
          </p:cNvPr>
          <p:cNvSpPr txBox="1"/>
          <p:nvPr/>
        </p:nvSpPr>
        <p:spPr>
          <a:xfrm>
            <a:off x="7281619" y="6622018"/>
            <a:ext cx="18887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Von: Master </a:t>
            </a:r>
            <a:r>
              <a:rPr lang="de-DE" sz="1200" dirty="0" err="1"/>
              <a:t>of</a:t>
            </a:r>
            <a:r>
              <a:rPr lang="de-DE" sz="1200" dirty="0"/>
              <a:t> </a:t>
            </a:r>
            <a:r>
              <a:rPr lang="de-DE" sz="1200" dirty="0" err="1"/>
              <a:t>Geography</a:t>
            </a:r>
            <a:endParaRPr lang="de-DE" sz="1200" dirty="0"/>
          </a:p>
        </p:txBody>
      </p:sp>
      <p:sp>
        <p:nvSpPr>
          <p:cNvPr id="10" name="DatumFeld">
            <a:hlinkClick r:id="" action="ppaction://macro?name=UpdateDateAutomatically"/>
            <a:extLst>
              <a:ext uri="{FF2B5EF4-FFF2-40B4-BE49-F238E27FC236}">
                <a16:creationId xmlns:a16="http://schemas.microsoft.com/office/drawing/2014/main" id="{E971787F-44EB-745B-B89A-F55F7D04B5BA}"/>
              </a:ext>
            </a:extLst>
          </p:cNvPr>
          <p:cNvSpPr txBox="1"/>
          <p:nvPr/>
        </p:nvSpPr>
        <p:spPr>
          <a:xfrm>
            <a:off x="7524000" y="0"/>
            <a:ext cx="1620000" cy="1015663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de-DE" sz="2000" dirty="0">
                <a:latin typeface="Arial" panose="020B0604020202020204" pitchFamily="34" charset="0"/>
              </a:rPr>
              <a:t>aktualisiere</a:t>
            </a:r>
          </a:p>
          <a:p>
            <a:pPr algn="ctr"/>
            <a:r>
              <a:rPr lang="de-DE" sz="2000" dirty="0">
                <a:latin typeface="Arial" panose="020B0604020202020204" pitchFamily="34" charset="0"/>
              </a:rPr>
              <a:t>Datum: </a:t>
            </a:r>
            <a:r>
              <a:rPr lang="de-DE" sz="2000" b="1" dirty="0">
                <a:latin typeface="Arial" panose="020B0604020202020204" pitchFamily="34" charset="0"/>
              </a:rPr>
              <a:t>28.02.2025</a:t>
            </a:r>
          </a:p>
        </p:txBody>
      </p:sp>
    </p:spTree>
    <p:extLst>
      <p:ext uri="{BB962C8B-B14F-4D97-AF65-F5344CB8AC3E}">
        <p14:creationId xmlns:p14="http://schemas.microsoft.com/office/powerpoint/2010/main" val="279466195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repeatCount="3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01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nleitung">
            <a:hlinkClick r:id="" action="ppaction://macro?name=PauseTimer"/>
            <a:extLst>
              <a:ext uri="{FF2B5EF4-FFF2-40B4-BE49-F238E27FC236}">
                <a16:creationId xmlns:a16="http://schemas.microsoft.com/office/drawing/2014/main" id="{3B4C558A-9204-7365-8417-3254EFEA609D}"/>
              </a:ext>
            </a:extLst>
          </p:cNvPr>
          <p:cNvSpPr/>
          <p:nvPr/>
        </p:nvSpPr>
        <p:spPr>
          <a:xfrm>
            <a:off x="982373" y="1280068"/>
            <a:ext cx="7179253" cy="4777176"/>
          </a:xfrm>
          <a:prstGeom prst="rect">
            <a:avLst/>
          </a:prstGeom>
          <a:gradFill flip="none" rotWithShape="1">
            <a:gsLst>
              <a:gs pos="0">
                <a:srgbClr val="78C5E7">
                  <a:shade val="30000"/>
                  <a:satMod val="115000"/>
                </a:srgbClr>
              </a:gs>
              <a:gs pos="50000">
                <a:srgbClr val="78C5E7">
                  <a:shade val="67500"/>
                  <a:satMod val="115000"/>
                </a:srgbClr>
              </a:gs>
              <a:gs pos="100000">
                <a:srgbClr val="78C5E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de-DE" sz="2400" dirty="0">
                <a:solidFill>
                  <a:schemeClr val="tx1"/>
                </a:solidFill>
              </a:rPr>
              <a:t>Anleitung:</a:t>
            </a:r>
          </a:p>
          <a:p>
            <a:r>
              <a:rPr lang="de-DE" sz="2400" dirty="0">
                <a:solidFill>
                  <a:schemeClr val="tx1"/>
                </a:solidFill>
              </a:rPr>
              <a:t>Für die Eingabe der Zeit gehe zu Zeiteigabe und tippe die Stunden und Minuten ein. </a:t>
            </a:r>
          </a:p>
          <a:p>
            <a:r>
              <a:rPr lang="de-DE" sz="2400" dirty="0">
                <a:solidFill>
                  <a:schemeClr val="tx1"/>
                </a:solidFill>
              </a:rPr>
              <a:t>Öffne danach die Bildschirmpräsentation.</a:t>
            </a:r>
          </a:p>
          <a:p>
            <a:r>
              <a:rPr lang="de-DE" sz="2400" dirty="0">
                <a:solidFill>
                  <a:schemeClr val="tx1"/>
                </a:solidFill>
              </a:rPr>
              <a:t>Aktualisiere zuerst das Datum durch einen Klick auf das Datumsfeld.</a:t>
            </a:r>
          </a:p>
          <a:p>
            <a:r>
              <a:rPr lang="de-DE" sz="2400" dirty="0">
                <a:solidFill>
                  <a:schemeClr val="tx1"/>
                </a:solidFill>
              </a:rPr>
              <a:t>Starte jetzt die von dir eingegebene Zeit mit „Start“.</a:t>
            </a:r>
          </a:p>
          <a:p>
            <a:r>
              <a:rPr lang="de-DE" sz="2400" dirty="0">
                <a:solidFill>
                  <a:schemeClr val="tx1"/>
                </a:solidFill>
              </a:rPr>
              <a:t>Die jetzt laufende Zeit kann unterbrochen („Pause“) und auch wieder fortgesetzt („Weiter“) werden.</a:t>
            </a:r>
          </a:p>
          <a:p>
            <a:r>
              <a:rPr lang="de-DE" sz="2400" dirty="0">
                <a:solidFill>
                  <a:schemeClr val="tx1"/>
                </a:solidFill>
              </a:rPr>
              <a:t>Reset stellt die Uhr auf „00:00“ zurück.</a:t>
            </a:r>
          </a:p>
          <a:p>
            <a:r>
              <a:rPr lang="de-DE" sz="2400" dirty="0">
                <a:solidFill>
                  <a:schemeClr val="tx1"/>
                </a:solidFill>
              </a:rPr>
              <a:t>Ein weiterer Klick auf „Reset“ erzeugt einen Signalton als Zeichen dafür, das die Zeit abgelaufen ist. </a:t>
            </a:r>
          </a:p>
          <a:p>
            <a:endParaRPr lang="de-DE" sz="2400" dirty="0">
              <a:solidFill>
                <a:schemeClr val="tx1"/>
              </a:solidFill>
            </a:endParaRPr>
          </a:p>
          <a:p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F37EE5D0-A66E-B90F-D8B4-45D15B544E26}"/>
              </a:ext>
            </a:extLst>
          </p:cNvPr>
          <p:cNvSpPr txBox="1"/>
          <p:nvPr/>
        </p:nvSpPr>
        <p:spPr>
          <a:xfrm>
            <a:off x="7281619" y="6622018"/>
            <a:ext cx="18887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Von: Master </a:t>
            </a:r>
            <a:r>
              <a:rPr lang="de-DE" sz="1200" dirty="0" err="1"/>
              <a:t>of</a:t>
            </a:r>
            <a:r>
              <a:rPr lang="de-DE" sz="1200" dirty="0"/>
              <a:t> </a:t>
            </a:r>
            <a:r>
              <a:rPr lang="de-DE" sz="1200" dirty="0" err="1"/>
              <a:t>Geography</a:t>
            </a:r>
            <a:endParaRPr lang="de-DE" sz="1200" dirty="0"/>
          </a:p>
        </p:txBody>
      </p:sp>
      <p:sp>
        <p:nvSpPr>
          <p:cNvPr id="2" name="Überschrift">
            <a:hlinkClick r:id="" action="ppaction://macro?name=PauseTimer"/>
            <a:extLst>
              <a:ext uri="{FF2B5EF4-FFF2-40B4-BE49-F238E27FC236}">
                <a16:creationId xmlns:a16="http://schemas.microsoft.com/office/drawing/2014/main" id="{2C78AFE4-6570-F23D-D326-8E408DE93E95}"/>
              </a:ext>
            </a:extLst>
          </p:cNvPr>
          <p:cNvSpPr/>
          <p:nvPr/>
        </p:nvSpPr>
        <p:spPr>
          <a:xfrm>
            <a:off x="998953" y="38110"/>
            <a:ext cx="7146094" cy="1260000"/>
          </a:xfrm>
          <a:prstGeom prst="rect">
            <a:avLst/>
          </a:prstGeom>
          <a:gradFill flip="none" rotWithShape="1">
            <a:gsLst>
              <a:gs pos="0">
                <a:srgbClr val="78C5E7">
                  <a:shade val="30000"/>
                  <a:satMod val="115000"/>
                </a:srgbClr>
              </a:gs>
              <a:gs pos="50000">
                <a:srgbClr val="78C5E7">
                  <a:shade val="67500"/>
                  <a:satMod val="115000"/>
                </a:srgbClr>
              </a:gs>
              <a:gs pos="100000">
                <a:srgbClr val="78C5E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Rückwärtslaufende Stoppuhr mit beliebiger Zeiteingabe </a:t>
            </a:r>
            <a:r>
              <a:rPr lang="de-DE" sz="2400">
                <a:solidFill>
                  <a:schemeClr val="tx1"/>
                </a:solidFill>
              </a:rPr>
              <a:t>in Minuten. </a:t>
            </a:r>
            <a:endParaRPr lang="de-DE" sz="2400" dirty="0">
              <a:solidFill>
                <a:schemeClr val="tx1"/>
              </a:solidFill>
            </a:endParaRPr>
          </a:p>
          <a:p>
            <a:pPr algn="ctr"/>
            <a:r>
              <a:rPr lang="de-DE" sz="2400" dirty="0">
                <a:solidFill>
                  <a:schemeClr val="tx1"/>
                </a:solidFill>
              </a:rPr>
              <a:t>Für jede Kurzkontrolle oder Klassenarbeit geeignet!</a:t>
            </a:r>
          </a:p>
        </p:txBody>
      </p:sp>
      <p:sp>
        <p:nvSpPr>
          <p:cNvPr id="3" name="Überschrift">
            <a:hlinkClick r:id="" action="ppaction://macro?name=PauseTimer"/>
            <a:extLst>
              <a:ext uri="{FF2B5EF4-FFF2-40B4-BE49-F238E27FC236}">
                <a16:creationId xmlns:a16="http://schemas.microsoft.com/office/drawing/2014/main" id="{75294A3B-EE3D-B4A2-F16B-DE4A921F24E5}"/>
              </a:ext>
            </a:extLst>
          </p:cNvPr>
          <p:cNvSpPr/>
          <p:nvPr/>
        </p:nvSpPr>
        <p:spPr>
          <a:xfrm>
            <a:off x="982373" y="6026358"/>
            <a:ext cx="7179252" cy="626547"/>
          </a:xfrm>
          <a:prstGeom prst="rect">
            <a:avLst/>
          </a:prstGeom>
          <a:gradFill flip="none" rotWithShape="1">
            <a:gsLst>
              <a:gs pos="0">
                <a:srgbClr val="78C5E7">
                  <a:shade val="30000"/>
                  <a:satMod val="115000"/>
                </a:srgbClr>
              </a:gs>
              <a:gs pos="50000">
                <a:srgbClr val="78C5E7">
                  <a:shade val="67500"/>
                  <a:satMod val="115000"/>
                </a:srgbClr>
              </a:gs>
              <a:gs pos="100000">
                <a:srgbClr val="78C5E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rgbClr val="FF0000"/>
                </a:solidFill>
              </a:rPr>
              <a:t>Wenn notwendig, bitte die Makros aktivieren!</a:t>
            </a:r>
          </a:p>
        </p:txBody>
      </p:sp>
    </p:spTree>
    <p:extLst>
      <p:ext uri="{BB962C8B-B14F-4D97-AF65-F5344CB8AC3E}">
        <p14:creationId xmlns:p14="http://schemas.microsoft.com/office/powerpoint/2010/main" val="2940694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140</Words>
  <Application>Microsoft Office PowerPoint</Application>
  <PresentationFormat>Bildschirmpräsentation (4:3)</PresentationFormat>
  <Paragraphs>21</Paragraphs>
  <Slides>2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Digital-7 Mono</vt:lpstr>
      <vt:lpstr>Office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52</cp:revision>
  <dcterms:created xsi:type="dcterms:W3CDTF">2024-10-10T15:15:28Z</dcterms:created>
  <dcterms:modified xsi:type="dcterms:W3CDTF">2025-05-20T10:42:54Z</dcterms:modified>
</cp:coreProperties>
</file>