
<file path=[Content_Types].xml><?xml version="1.0" encoding="utf-8"?>
<Types xmlns="http://schemas.openxmlformats.org/package/2006/content-types">
  <Default Extension="bin" ContentType="application/vnd.ms-office.vbaProject"/>
  <Default Extension="emf" ContentType="image/x-em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sdx" ContentType="application/vnd.ms-visio.drawi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7"/>
  </p:notesMasterIdLst>
  <p:sldIdLst>
    <p:sldId id="256" r:id="rId4"/>
    <p:sldId id="26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77" r:id="rId25"/>
    <p:sldId id="27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E5FA"/>
    <a:srgbClr val="FFFD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13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microsoft.com/office/2006/relationships/vbaProject" Target="vbaProject.bin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94370C-EDF6-4447-8A20-79376DF57AF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AFF90-7AEA-4015-BEDC-2D49A5803D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796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8F169A-5BEA-4387-9ECA-2E049305C188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5712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3579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8290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8197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7917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3435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9119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5658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124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7416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69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0163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F4B7A0-653F-C00D-B2E5-6615363B8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EFECFDB-822D-3480-6C58-01EDE813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F48D7EC-63EB-E41F-755D-030907F9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EEE44AA-88E9-CC69-734B-723E4BAB9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734E88E-3D95-2307-1A6D-7C14239A6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482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51EB2A-6B49-B18A-E735-CD68C6E31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9980F8A-F5C8-35E3-976D-696DD9778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C22C00F-A07C-C87C-29B0-026088542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D3967D0-889D-8524-710D-8B44BF7C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A2CE508-125B-B418-3423-04C6EBB6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20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3404AF-5BE9-77C6-B4E7-93C286B7D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3505331-7E50-FBBE-CD5D-44D9E0227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CCD97D-9BD7-530C-1398-D140B1C78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E1D6648-72B2-1E59-C158-75163C9F3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9EDC8E7-8876-B101-7279-7EF56BDA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94591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815BDE-63C1-D99E-8976-7122D9C8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D9A62C7-3F19-F1D5-D2DA-4633650A9C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E35292A-1099-3534-AE3A-5898A89B50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4B75422-1005-303D-FC1D-5A225C345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1B2DE9E-EEB4-ADD5-142C-673024B1B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E65DE52-BB00-728A-44AD-599921E7C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3347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E12076-733B-07BA-2C6F-340571E08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1549C69-7802-B532-27ED-D69E27537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B3EAB15-1612-5208-E64B-5EF8D0BF1E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0D4C5C2-2E3A-0128-F876-8DC2691584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DF0B376-6BB7-FF15-A56C-9C072CFF21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C5FB5EB9-38F8-630A-E251-6F56182BC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AB673FC-F7E6-BBA9-42F5-36F97C721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17CCA70-5212-5117-9EE9-F4070DB51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95309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C2E96C-69B1-A758-153F-9A85A8BAF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CE732D-D247-C045-6CB3-F5203EF85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2E89FC-BD8D-7411-C79C-106C82203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B4B3470-4818-3831-7AB0-70CCD858F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551198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BF04BE-DCD6-7314-1750-FE77C9042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4A0FC13-C3BF-0B18-6E06-0ACB22ACD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EC7B1F1-A5FA-BF7F-CDC5-CC06CBA9B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80692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C05396-5A64-40F1-E252-215BF654F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247AC1F-F5D7-9962-1B45-12952FF68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87B4AB7-46DC-DC57-80C0-84515D341C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7F96A5F-8968-741D-CC12-07D9EF01F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E0BAE75-D1B0-D614-C311-4295E0686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E975DEB-3C24-2E1C-0AAE-F664334C5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96140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573FF0-864B-CB1C-9962-F94D66AC0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705BEE1A-003B-E87D-2E29-72B48C0771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6DF8B98-345B-368B-32E9-A11888CC69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F9345F6-288A-E7A9-3E59-133661C7C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A131D68-D04B-5596-3973-B35F32413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B392F09-C805-8194-6E33-6AC113CA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10537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EA648F-37CA-A4E4-5276-DD115E557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E42E11E-27B9-26EC-2582-5A232F3C4B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6D18C98-EDDB-63F0-2EAF-BF99AA62E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F7A2DE5-382B-CCC2-AF08-5951C4C11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2F25ACB-A6C8-0C31-F89E-4F3522C4B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81817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9D7F320-7FE2-2EAF-360E-98E09F2BC9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3204DAA-449E-F525-0FA2-6A43FC8B95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8E84C5B-16C3-06CF-9FA7-C5DBBE62F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0A17F00-2832-94EB-8C97-322A7B156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118219-3D2F-C478-9F4C-193FB07E7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38070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931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800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283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9181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7981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2298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644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7618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0499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1899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79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9476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E2FBEB-656F-B9A6-ACC2-3588BA945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AC83ADD-0505-6E53-468F-6C7EE8CA4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0B16840-7527-45E6-4471-9C8B3EB6B0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59BEFA-155A-8B10-9019-3AFBE21A23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B195DB5-79A2-F0DD-87E8-2F6E5305F3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126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62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microsoft.com/office/2017/06/relationships/model3d" Target="../media/model3d1.glb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emf"/><Relationship Id="rId5" Type="http://schemas.openxmlformats.org/officeDocument/2006/relationships/package" Target="../embeddings/Microsoft_Visio_Drawing.vsdx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1177" y="426566"/>
            <a:ext cx="598090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de-DE" sz="5400" b="1" dirty="0">
                <a:ln w="28575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Willkommen zur </a:t>
            </a:r>
          </a:p>
          <a:p>
            <a:pPr algn="ctr" defTabSz="342900"/>
            <a:r>
              <a:rPr lang="de-DE" sz="5400" b="1" dirty="0">
                <a:ln w="28575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Geografie - Quiz!</a:t>
            </a:r>
          </a:p>
        </p:txBody>
      </p:sp>
      <p:sp>
        <p:nvSpPr>
          <p:cNvPr id="3" name="btnStart">
            <a:hlinkClick r:id="" action="ppaction://macro?name=StarteQuiz"/>
          </p:cNvPr>
          <p:cNvSpPr/>
          <p:nvPr/>
        </p:nvSpPr>
        <p:spPr>
          <a:xfrm>
            <a:off x="4389270" y="5592431"/>
            <a:ext cx="2798585" cy="685800"/>
          </a:xfrm>
          <a:prstGeom prst="roundRect">
            <a:avLst/>
          </a:prstGeom>
          <a:solidFill>
            <a:schemeClr val="tx2">
              <a:lumMod val="75000"/>
              <a:alpha val="0"/>
            </a:schemeClr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de-DE" sz="27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START!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737A9BF-4381-9AE4-D658-77395AAFFDEF}"/>
              </a:ext>
            </a:extLst>
          </p:cNvPr>
          <p:cNvSpPr txBox="1"/>
          <p:nvPr/>
        </p:nvSpPr>
        <p:spPr>
          <a:xfrm>
            <a:off x="2858893" y="4379619"/>
            <a:ext cx="585933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de-DE" sz="30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Australien / Ozeanien</a:t>
            </a:r>
          </a:p>
          <a:p>
            <a:pPr algn="ctr" defTabSz="342900"/>
            <a:r>
              <a:rPr lang="de-DE" sz="30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Hauptstädte und Städte 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54E3A932-3CCF-4A77-4A7C-2A91BDC1F542}"/>
              </a:ext>
            </a:extLst>
          </p:cNvPr>
          <p:cNvGrpSpPr/>
          <p:nvPr/>
        </p:nvGrpSpPr>
        <p:grpSpPr>
          <a:xfrm>
            <a:off x="513894" y="4196923"/>
            <a:ext cx="2172405" cy="2111850"/>
            <a:chOff x="1466216" y="1091349"/>
            <a:chExt cx="2172405" cy="2111850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991CC85A-9556-E65A-56A9-3A271439F1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6216" y="1091349"/>
              <a:ext cx="2172405" cy="2111850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6" name="Schriftträger">
              <a:extLst>
                <a:ext uri="{FF2B5EF4-FFF2-40B4-BE49-F238E27FC236}">
                  <a16:creationId xmlns:a16="http://schemas.microsoft.com/office/drawing/2014/main" id="{399CD63C-3DA6-FCD8-2749-372B04A818B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33870967"/>
                </p:ext>
              </p:extLst>
            </p:nvPr>
          </p:nvGraphicFramePr>
          <p:xfrm>
            <a:off x="1803668" y="1383346"/>
            <a:ext cx="1556752" cy="15527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5" imgW="6826295" imgH="6826159" progId="Visio.Drawing.15">
                    <p:embed/>
                  </p:oleObj>
                </mc:Choice>
                <mc:Fallback>
                  <p:oleObj name="Visio" r:id="rId5" imgW="6826295" imgH="6826159" progId="Visio.Drawing.15">
                    <p:embed/>
                    <p:pic>
                      <p:nvPicPr>
                        <p:cNvPr id="3" name="Schriftträger">
                          <a:extLst>
                            <a:ext uri="{FF2B5EF4-FFF2-40B4-BE49-F238E27FC236}">
                              <a16:creationId xmlns:a16="http://schemas.microsoft.com/office/drawing/2014/main" id="{5EB3E0AF-D5CE-EB16-2A57-F50EAE3FBFF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03668" y="1383346"/>
                          <a:ext cx="1556752" cy="155272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" name="3D-Modell Erde" descr="Die Erde">
                  <a:extLst>
                    <a:ext uri="{FF2B5EF4-FFF2-40B4-BE49-F238E27FC236}">
                      <a16:creationId xmlns:a16="http://schemas.microsoft.com/office/drawing/2014/main" id="{1DD54ED6-3F14-2EC5-9BC3-4031227C6CBA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4242959874"/>
                    </p:ext>
                  </p:extLst>
                </p:nvPr>
              </p:nvGraphicFramePr>
              <p:xfrm>
                <a:off x="2188519" y="1766185"/>
                <a:ext cx="787049" cy="787050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787049" cy="78705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1483576" ay="3392672" az="1261022"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29910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" name="3D-Modell Erde" descr="Die Erde">
                  <a:extLst>
                    <a:ext uri="{FF2B5EF4-FFF2-40B4-BE49-F238E27FC236}">
                      <a16:creationId xmlns:a16="http://schemas.microsoft.com/office/drawing/2014/main" id="{1DD54ED6-3F14-2EC5-9BC3-4031227C6CB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236197" y="4871759"/>
                  <a:ext cx="787049" cy="78705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7219EFEF-1F4C-D1C9-F007-CE26F62E117C}"/>
                </a:ext>
              </a:extLst>
            </p:cNvPr>
            <p:cNvSpPr/>
            <p:nvPr/>
          </p:nvSpPr>
          <p:spPr>
            <a:xfrm rot="21399056">
              <a:off x="2010051" y="1583710"/>
              <a:ext cx="1152000" cy="115200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3798F-0DD6-CDD5-7C84-AAA36A4EF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4B1A00-D921-4FDD-4C32-B7672F351B9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0F339FE8-19AB-E017-2A6F-40FF9799E41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A91C2A96-5FA9-BFEE-62C6-A2661D16F5F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541EE57A-43C2-8722-334F-5905162223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32FE56B4-B275-442C-A7AC-0418CEBB21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18CBB07-7E29-D50B-1254-8969F239AC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2A2848CD-F742-CA4D-655B-77DD27F61AB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FBEB244F-A123-A4CD-237B-47DF753DA80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F913C3-CC5E-CBDF-9204-68B65133393A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A2AC57-3682-2F73-0651-ADD2FE4BA2EC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306BD3-80D1-70DE-F604-C4039EFEA3E7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DB0133-397F-E0DB-53B9-5C81DF921A02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7F7E69-0FF2-4FC4-76E8-C010EFA55306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E15E26-EF1D-7895-F060-1A46326DB38B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4CA44A-6334-FDAA-50D6-0972E1E530AE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27FA9D-3A55-2EB6-679C-66D347D64A0D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C6BB66-A743-6561-A6C5-636B7C03ADF5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FE3CFC-8454-9CDE-AEE4-10E8AAF200EB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3BAE23-A561-9EE6-E05E-07B71CD61DFC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7E9498-C126-C5C9-944E-3B18CD07D445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23E338-F900-71C5-22E7-A06B9E52316C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A0811C-A1B2-37EB-6BD2-00C7ADE7D7B3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42ADE6-3A27-1491-98C4-0B98AD1955CF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49A310C-0E35-3135-7A14-97B8C311D83E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DEE3BC-7ADD-A911-F329-9F3BA41C8B6B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3DD400-3CCD-D193-AF3C-33EDFBBAF550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3303B7-4F79-55E9-6A39-CA0103448441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69F210-B535-64FE-5D5A-BC3783C6BA4E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F35A82-49FE-3B2D-F041-B6E571312D5A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B2544E-858E-60B9-1D32-97D987A94DD2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DE9020-00AD-288C-EC8A-E38C10B361EB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965046-C485-AC33-E87F-789D44BA0620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FCD8FB-E6E3-E6B5-AF54-4B5899FF8B0F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A2C039-90F0-9D2C-195B-8B46BF7970C5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C46CFB6A-1F6E-7EAC-9C7F-9AC3C594F15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 err="1"/>
              <a:t>Avarua</a:t>
            </a:r>
            <a:r>
              <a:rPr lang="de-DE" sz="4000" dirty="0"/>
              <a:t>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27BE91A1-915C-6519-B3DF-32F3622F9BF7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55B40A4F-2601-CFE5-4068-FE88D3D357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71F9D2C5-984E-1E2D-A1DA-32F2B0C9F6C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29440904"/>
                </p:ext>
              </p:extLst>
            </p:nvPr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3789D7B6-FB53-558A-4229-5DBB14B2D07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F0537E04-C1BC-0BB5-911F-2E4ECC2317CA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944514440"/>
                    </p:ext>
                  </p:extLst>
                </p:nvPr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F0537E04-C1BC-0BB5-911F-2E4ECC2317C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51797997-C01F-1C7E-3017-74F6580401D6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BF858D93-D047-9C78-14E8-6242B6EC805A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68D58E89-F2B5-0457-B8E8-8F2027FDCF85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E85613BA-EF1B-4875-14A0-68779C8A6C0F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EF9BA6BA-3B08-C0DA-211D-7E02F6B43C5E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D50D08B8-4CA7-C806-444D-3464774334E4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3E35A77A-C2D7-E99D-FA2E-AFF7F834D3F9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8E67E757-676D-AD35-DED3-AA69A84EAFCB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</p:spTree>
    <p:extLst>
      <p:ext uri="{BB962C8B-B14F-4D97-AF65-F5344CB8AC3E}">
        <p14:creationId xmlns:p14="http://schemas.microsoft.com/office/powerpoint/2010/main" val="25346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A6829F-4B75-63EF-9A6A-41BAE29F36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67B5026C-B077-543A-8DA3-99199D15F53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7A9E115C-F443-8DAC-D4D8-5233E12C01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6C17C399-582E-D23D-CBAE-C83F7A156FC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B4AF1D0E-5289-5A1D-4204-D6164BF494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78FFD663-A53D-6CDE-9971-053CE73F1E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AA70151-9EDF-49DA-C1E0-897D9E64C37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3E5F1FE4-725C-DB5C-D16D-66C75C3388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520F28F0-2A94-33AA-A028-8953D2DF918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0536E8-BB41-B8B3-BFDC-CFF927C53E9F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9DB353-CCBB-0958-322A-2FF54B0106BA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10E7AD-2B57-D3FD-6ACF-35640EA0B64C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035F1E-E281-2F5C-5037-4214BD76A1D6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4245C7-9229-F71C-98FF-E040BF7E52FF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D60D94-F013-D3A3-B74D-53EA8D3B0942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D7901D-CB77-E11F-1DF3-0A2BCC98F831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8033CF-6583-ED87-0F0A-6C832F724649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61DDB3-37D0-2F26-E424-DEEC3A9BB422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44B8F8-D825-D14A-9292-7F1AB370ADA2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CADF4D-6758-D911-04E9-D93AB6B1D016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EE45740-8C9D-76DF-A200-367240E2A807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0B651A-9AEA-7F0D-6209-351BEFBC5DF9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7F96DA-B696-7D11-10C5-95BDE4FC5A72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66062F-DDDB-6FDB-2D59-0B2B9D87EFBE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0CBC27-057D-54B5-C1D6-6EF2A9360F2D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34AF9A-6450-B3E9-DC0E-C6089D997161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1CD1E5-7459-139D-6A26-272A41AF23BE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5BE043-68A1-3816-A626-4B5F187B1A17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A029DFB-516A-ACA8-A10A-9B0D41624C49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E4288C-ECB4-DCB1-7F93-F4ADAFE0AD29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0173C8-AC82-2DE7-6EDB-113F616343F2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AF52BE-CC44-BC3E-BDC0-DD4DA9EE263F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4B8D1F-3617-B97C-AB1F-AB5B64065E06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A43897A-FD7E-56FB-B396-AC8220A8E4AB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FDCA17-1CBE-2E8C-F31C-03C14DDF7194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42EEC034-72DD-33E8-5B8F-EFF18F32D55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Suva!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33A614B2-BED1-248E-FF1B-51E73DF1CC4C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61F8D7D9-A969-DA7D-0467-C289ECC4B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2613C15B-4717-E6B5-BA5D-7F368DEACE02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71F9D2C5-984E-1E2D-A1DA-32F2B0C9F6C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3CF91458-7746-1691-0BFC-BE22D3370DE2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3CF91458-7746-1691-0BFC-BE22D3370DE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C5CBE54C-DAB9-32E2-7E91-AFC43D4900F6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056D055F-8BE3-CB1C-78FF-6683BFDD3D44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240F6B94-9F62-B016-02E6-71C5FF91DCC1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BDEA23AC-67F4-AEFA-28D7-4ED586A73F53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4FA90766-ABA4-95F1-7738-26124F1CAFD3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6C9FFF87-B574-3950-4CE5-64D690B94644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13D4AEB6-16EA-CA1B-4A6D-6BD50B3EF866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74A9C8D6-6801-93EA-33B5-8FA049F11252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1260CCE-FF12-6BDF-39EF-841033661CF6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272723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DFB31D-ED26-9110-3AE4-0029382F5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1DEDB2-5D31-7B13-89C2-F3CF372A1E3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9DC746D8-2DE8-A515-AA3E-7B2B5FD34B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F1AE3FB-EB12-EC11-9579-8EDD8B0003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7F3B23CC-E6AD-AB0A-9631-014E4E176E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B971BB85-755D-CA72-FE1C-D571F9A3CCE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588B98E6-2CA6-DBD6-4F40-E857CD9F69C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5184C3DE-8BFD-6A1C-DCB0-0DF6223377D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C0C0D300-474B-0418-1C62-A6ED9EAFD23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C0B54B-0F08-7091-4CF0-FDE15902EF88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B8D35E-1CA6-6C94-2FCB-35DA1941C734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900B945-7F71-8954-44E1-55ED03FABC62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5C7AA7-6B5D-B201-CE54-A4CA4760AFE4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4682BF-2DA5-C1AE-1440-7A7D8E1437B5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BE4A48-7A77-D1E1-179B-EEFDEBD517CD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3FC819-34F0-9EBA-41C3-7D1460E3964D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46FEAF-2728-05B8-38FF-497E0F3E7063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0C6932-57A4-E1E9-2E65-F551E3213569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D400C5-A8B1-3FD9-52D1-72BDEC41E95D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ECF04F-FB6B-0706-5BDC-F43DB0F166CF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521CF5-D986-78B3-4092-E67070ABEB8B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909877-267A-9B78-E901-E3E71A964979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5CC1A5-D240-CCFE-D703-2695F3621BB8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872FA8-3C97-ED47-5D4A-70B0A1B0147F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7A861E-8193-ADE2-7AC9-E7B9C2627B79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67E41F-2ED5-087E-59C3-2F9D7E6928E7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1AEFC37-0C35-8DC6-8E09-ECC55F213270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D1528A-76AF-BBCF-AC08-B2FF4A793870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1CE7FE-5AF1-7665-D2E0-2A494885FADD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A33FCB4-486D-C865-4EE6-D35AC0B46B5F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945D15-8F80-EBE5-44EA-D8F614B5A6B5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C89E19-E896-2780-82E1-74F28C50EA68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C9442B-8341-2361-376C-63D0E76CC373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820FA1-098E-CF4A-F2E2-DDB0425B09BF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3BCD58-0767-CD19-0EC9-63922B647A69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081CB5C0-0064-9AA8-8503-0FF371C4948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 err="1"/>
              <a:t>Majuro</a:t>
            </a:r>
            <a:r>
              <a:rPr lang="de-DE" sz="4000" dirty="0"/>
              <a:t>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87F87862-8015-3D32-3B3A-9812B372075E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E7DE09ED-E31C-F451-D0F0-5859E34B12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93FBFEB8-5849-A69D-522F-D72928C6559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2613C15B-4717-E6B5-BA5D-7F368DEACE0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3CA229DA-DD1D-6BDD-83B8-9F219371B468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3CA229DA-DD1D-6BDD-83B8-9F219371B46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9A73502E-67AC-3898-B576-E586C2E92A22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6721E777-2A78-DE52-BD57-59DF8887771C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31CAB98-ADBA-1783-D4AB-7F14E590DFDB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1A2A1E03-77D9-427A-CCA9-82A875A5209A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71C78EB7-9DF0-945B-C911-C8DB5FC0A497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9A65F655-8C37-EEE5-84D2-516CDC38EE8B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49D42B6F-5052-DE95-675B-27FBC697B489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15B252A1-60A3-A3C5-C885-152360032B55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C7B95B09-9583-B9EC-D575-95317896F05A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612C08BA-107E-69A0-8600-47D2F82BAB6D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</p:spTree>
    <p:extLst>
      <p:ext uri="{BB962C8B-B14F-4D97-AF65-F5344CB8AC3E}">
        <p14:creationId xmlns:p14="http://schemas.microsoft.com/office/powerpoint/2010/main" val="3826492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2DBFFA-56E3-349D-CC8F-7B0E43310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FF28821A-8843-86F4-F02A-37C488A28B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ACECBAB0-5D70-B18A-542E-F25529B3FA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5DFFEA3-EFCF-5EC4-93F9-0CDEB523F1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A7900FBB-0693-B301-83DE-AA0FC8D7E8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015221A6-E2F3-0083-2E48-E4790DAE0D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2FD81390-52D7-C57C-D06D-97CB8BC50B5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A09585C3-866E-FB4F-28C3-330CA0B933A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49734539-F8FF-F28A-8311-695643F007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3170FA-FB86-AD82-1845-C7A7FC0EBF23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AD1ED6-BA4B-D982-2721-A44661B349BD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7D145C-D305-8A31-E8CF-BF8779712605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300E6CC-86A2-2201-7CA2-9F631193EA26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329077-9BA7-8233-D6A0-CBC26468A52A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E14D87-7463-BFE1-28C1-AB02BAEE6E36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D02B8C-98A5-A084-4772-F809CC69B3F2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C719A0-372A-814D-3230-DA7E97B7D575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F7E8FE-8E5F-8F97-5A64-15B0ECFC4CC5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D3857F-6AE7-FF90-CC79-062A0DA4144F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582BD7-292D-8A59-C7B7-FD6B690834D0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15E28A-BA66-B775-6BBA-B9AA9C54A615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83A0846-11F3-607B-29A9-9A379D65F6F4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E43518-366C-FB80-8C7E-A817F5126542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161774-AE7D-3105-DE9D-9BA9E04FBB14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A50490-FC04-335D-E1D3-DAF6729726F0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563CE4-2777-80E8-6CA9-C0D8CB32F865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4287355-9030-7917-18CC-D9EEF4750473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83487D-166A-2472-01A0-6D0F2BB66625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785832-E889-717A-4C69-4EBED19D8BD0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B24242-F3FD-A3FF-1551-9D92CC73EE20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1CAA44-1F3E-6D67-8F36-8FA5DFB7029A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CB61475-944B-086F-B5A9-1B21E0A794DE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618486-40A0-7AF3-E3F0-E4A7D0802976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9BAEE6-55DF-D03E-54C6-E3E57A1F8700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F3FA88-47EE-46D2-C904-E2E104C8263D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EE7C218B-DAD3-CA74-8E04-550DC9D1572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Palikir!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A9732BE9-6F1A-EF37-840B-FED0A86CFAEA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E5D12939-609F-A7A3-072D-8090F90571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DE18B58D-4333-6322-08ED-B2B04C6543C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93FBFEB8-5849-A69D-522F-D72928C6559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5063DBBB-E496-B3B7-8DFA-7C1EC3EA1FFD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5063DBBB-E496-B3B7-8DFA-7C1EC3EA1FF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01F99AAC-D1E3-B6BC-386E-EB3E09BAAB81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0F5B5A4A-4505-58B2-936E-15CD19F3D279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76B0B99-91C5-367A-8207-5287713C24AB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3840654F-CCA8-6A5F-4818-2660AB38B82C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164DF1B6-D034-209C-E9C4-4EF91D6C17AB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CCF11EAA-14A6-26FD-CEB6-8C28EA879C23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6E5F5DBD-F172-A8AE-934E-95EF111A10A3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21204EE2-AED2-AD32-4595-DEF5688FD9BD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83B31771-A2F2-5F72-31A0-388437BFDC23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C302E052-DF83-C2A0-0D15-D640D7E1610C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99235FA5-3DEB-ADA7-EEDF-2E0CB66AFE5C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247439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CFA51-98D5-4E6B-3DE8-A31D76E36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625646-5D05-7960-87C6-B7A6F38A724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445196BC-304C-4DA9-36F2-199A80C982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0A688AB1-80DB-7090-BC70-F1D91608D0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888ACB2-4737-981E-EDA9-4F8736BB21C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B9A65415-D32C-D8AF-9CFA-3988DDF6C0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453FBE2D-9F04-FC49-478A-DDE8FF1692F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AD2448E0-AC9C-BAD6-C3B5-A7F7898BB5B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2B17C935-8BA9-FA5C-75F7-177147C81CF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5FAD9B-462E-25CB-B9F9-43352866B528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E52694-C2FA-0236-EE2C-1A373E00E9A5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5988EC-0D5E-E6CE-CE27-F15E537FC0B0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E5A452-80CC-2501-3B81-9FB7E403B569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F0E146-F574-F2E2-0F89-4B00AB67E73A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466BD19-E5D7-0A0D-8BB2-3980D6F65610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14A2C2-C87A-432F-6D06-B8ACB914275D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1732C9-FA62-3BE6-ABE2-7F1ED59C37B1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8DF747-5828-3E15-E847-CD94A81FF4E8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3A7FA2-9CF2-BCD8-3853-A45D8EF21E6A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681BFA-AB48-DACA-D4F7-3B537B8B35F9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4E9661-BF95-C622-A579-D3B3D120F514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3FD724-CCF5-EC36-41DB-FC815E5E87A6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5C6677-FD4E-96F1-B7A1-B0667C7C055B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4CEE81-1D7D-078F-0811-1D2909193654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395E9E0-9B2B-9C11-730A-CB6FCAD79AB6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B3C286-0D35-E116-04D8-B2D55412D5F9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5280E0-BAA3-D94B-B87D-0E0054088EE7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808954-71F6-B11A-63D1-ACDD1328B74C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702636-BEBF-BCE1-A155-207AABF36E32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FDECDB-4EAE-3A77-1BD5-10B43C1F5B11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E3EBAE-768F-3415-97F6-6FF4980488E5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538A30-7DA2-9CD8-3171-501719FA5868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F9CB6D-0F06-DBD9-9586-20BDB3396D9A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D3A13D-850E-8726-6A08-0AB64D72F4CB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4D08BA-5D45-AA5F-7807-8BD7EE3E04F6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476DBCF7-3BC4-D599-AE3B-896D7704BF5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Yaren!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78AA0EAC-B349-71F5-0928-9E091B1F8A32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78CB9CE2-6C81-B81A-2380-2EB60CAAC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1BFA1EF0-0F55-6B51-76FE-EE30D3B85DE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DE18B58D-4333-6322-08ED-B2B04C6543CB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1553D685-80A2-190F-CF1F-D7FD6944CE3E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1553D685-80A2-190F-CF1F-D7FD6944CE3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B993BDF5-4F19-3C5C-DF5E-731E817534A8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63F4E952-0C6D-706C-1771-1FA31329BE12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5F06F935-5C0D-5406-51BF-9AAB58A7EF32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81FC8115-4B4E-34B4-B909-F41DAF5EBC6F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06FC60EE-1D5E-8011-0E23-1E1969344A13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457F7012-BE42-2934-D2B4-B5EDC5E4A8F1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9C6B3C23-F4B1-B0BF-5A31-DE686502B89E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FE611EE0-D139-6B73-AA79-6C88BA66A209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9BA4BD5-DD4F-C9F5-3736-D38A405EC01D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57D6C716-986A-3E72-C754-3EC679B29A5F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DD12E9D3-535A-D816-6941-0DE6FD81C646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4C1DB248-1A9A-624C-A5E6-B98393E881AE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</p:spTree>
    <p:extLst>
      <p:ext uri="{BB962C8B-B14F-4D97-AF65-F5344CB8AC3E}">
        <p14:creationId xmlns:p14="http://schemas.microsoft.com/office/powerpoint/2010/main" val="1590093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00DAD-761F-FA13-B34D-D01A304257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A2CA15-D2FB-4EEB-76F9-320A1A87CCF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78707D2D-ECD3-7E47-1071-87562C77FD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6CE9F3F4-1E9A-CFC2-1157-024412C462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29BC2359-78F9-C8BC-2B13-3947D96285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08C7CD21-CF27-6112-C370-44B0FC74C1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3EEF5C5E-E4FE-B776-303D-F9D6D7FAD3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9F25DFB0-5512-1F34-2183-4D2DC4D63B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458CE242-E535-469F-10BE-A106D3C7C6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DD5715-23CB-1E1E-BA94-704B9EF0558B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CAA8C1-6DE5-C7B1-F3BF-FAD2030600C2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7332477-2033-A83E-628F-E05A1311F79D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894581-6EA5-CFAB-8C32-1DEBD1D88EB2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4131D1-A3B0-79AE-72AF-B65C3E55EEA2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ABA8221-701C-500B-D69A-30F579586036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02CA95-C7E1-7A30-6228-414D19BA81E9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5EE9FD-817C-EB00-3234-9965B660F054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E75001-7E00-B1C8-91E6-1773CCBC850B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C3B5000-EE41-C6F0-C7CE-18D38E912CE8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4A09CC-27D2-DB3B-B0B0-2B4296BEF91E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E534C5E-36BE-757C-F08B-DF3EB1B8E065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4747D4-E7FD-D6A8-D0D0-354F67AA507B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446327-F0A9-3042-3780-6FE5FE2A54BC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7EB8DE-D303-15DC-E172-E4F84186F094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D343E7-DEF6-1E68-571D-31E09903729D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A29D585-2321-0216-7028-3A4A91D6D179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473BBE-1541-2621-6882-E82A4A73FAC0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186A28-8A25-EEC2-29CC-4DE617554642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491312-66F0-D07E-86F6-F2BC6161F1F7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0A867D-157E-78CC-AFEA-C4DE05872D19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06D0FC-EE1C-C02A-0274-53A7758B51F7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124F72-E161-D2EA-1638-AAEAE94E6916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126736-A367-8C1E-5F9A-63A4AA2A8829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41E1B3-DF3A-03AF-9EE1-456AAEE181F7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96E4F8-5B08-9A60-3452-8D0182BCDFF5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A64B97E2-A626-4C86-0B2E-FCDD5482981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Wellington!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F95CA68A-97E6-61E4-D33B-AE4E46B50CC7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A8346DFB-2AEA-23F3-AA5E-81505E5EE4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59D4A603-B2C2-D012-FA7C-C9241814E08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1BFA1EF0-0F55-6B51-76FE-EE30D3B85DE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B8A37E5E-1F79-62F8-E8FC-4659E3A2D988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B8A37E5E-1F79-62F8-E8FC-4659E3A2D98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5948AD43-C1AF-2753-830E-F602B6B30A27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1A83EC73-9983-1FE5-B901-BEFA9B6412D4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509B9B6C-1F67-290A-14BC-6EA108058CB3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91AF6CF1-A7D9-D631-6D32-743B2E43BE78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B1F237F7-E3D7-FDC0-FB3E-D94037143471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D3A6DA73-51F8-B17F-E9A6-8031EA788182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9C36EDC9-4A46-C6D4-FB75-402AA1826387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063FF181-2536-43F3-782B-965B69545A17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083F604-3068-B3BD-48E0-4811FD4FEE71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E526735D-BAB4-AF73-68E4-ADDA8A29BBDD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C51C7410-A357-1ED7-6FAE-F45ABBCC0962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960E6370-C5AD-526B-BDC3-BDC538F886B4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221898C9-2946-D535-4FEA-5ED597EDBA5A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</p:spTree>
    <p:extLst>
      <p:ext uri="{BB962C8B-B14F-4D97-AF65-F5344CB8AC3E}">
        <p14:creationId xmlns:p14="http://schemas.microsoft.com/office/powerpoint/2010/main" val="2270624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9C4023-4525-25EE-0D28-9A759D72A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090393-2D4C-9137-BE72-A13419C4613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1EFED87E-6734-2608-B8D9-F7C59874937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A98B1C27-3714-13F0-C6F9-A4264D7BA8B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BE7C607B-E4CA-146A-B7D2-ECD4E8AB44B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069F5EC-ABBC-862D-D26B-BD7A354DCB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CE45FDF2-B4A8-8E9B-1C92-82389B4F20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2136CA94-8A26-BFB2-FE4B-6F2B9E5EEA7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3C32A3E7-204F-FF66-63E0-2BEE7132D3A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3B4177-706E-2CD6-53C6-00D91B755089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F5901B-57DD-14CF-A15A-CA0377DF43CB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910557-469F-223F-8AC9-9A4F504B965C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A005DA-B6F8-171F-06CE-EEF6B9732DFF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93B17DE-F86F-D57F-C9C3-514488ED36E8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C76FC6-A30F-EA44-04BD-B24C91082090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55C12C-5698-5469-5A8E-A5101C5A8830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293F02-6BA9-D2CD-FF7C-2466A1D7A140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682AB3-5B1C-E0A7-EC78-A786438E06A0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E776A3-31BF-ADBE-E891-6A84B0797C91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025C8C-5AFC-9570-1F10-32A7C660D8BB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C1BD16-ECF4-7E4E-3CAB-DFFC87F1C178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73B482-E1AC-65DA-F4E3-47EDCEACB173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79C1D4-B43C-D90A-EB45-E0AC19EFE751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7F40E5-136B-90EC-F94F-9305418DA13D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053D9F-A0D9-BA1C-96C8-D4F63E761182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D5BEB8-97C2-6ACA-C0F2-43AAB22AA99B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0DFE6F-C58F-7164-C6E0-A7624F075501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95916B-1091-2BA8-1BD9-AFAE7DD60A5F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D795AD-092D-B88D-306C-6F89DA8B1921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986678-A005-7ABE-709D-15A7F5B37F70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F4108D-B50A-DEC2-E541-288F56F43190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A78C54-7DD1-1A84-36FF-9C7F4EDB0EA9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D83B5E-63B3-D696-A57E-020068E83A74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6F2D1C-8168-48C2-0545-859A649E82E1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BFF1E2-DDCA-D08B-37B0-B9E9768CC150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84D3640F-8D73-2376-52CD-83ED10447B2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 err="1"/>
              <a:t>Ngerulmud</a:t>
            </a:r>
            <a:r>
              <a:rPr lang="de-DE" sz="4000" dirty="0"/>
              <a:t>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FF8CCB23-BF1F-3579-CA69-803D748C0C08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16792333-4D65-2A76-4D94-3E827603F4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27EC624B-BDE5-5E17-3FE7-CF620B97726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59D4A603-B2C2-D012-FA7C-C9241814E08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2A1BE5FC-BEC0-79D5-9E33-B72D84FC99C2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2A1BE5FC-BEC0-79D5-9E33-B72D84FC99C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3AB88695-6F03-BE6A-4F91-3ADE621A3FD6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7D3BE353-D9A9-9E09-59E3-85913BB65C3E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FDB49B0D-B3C7-5599-569E-5365F6B06CC6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B8A209D8-83B9-5CCB-045C-5446ACDA9FCF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FA52D753-B4F8-C0AD-6314-FA9B62F2D7DC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9A7B4F51-8DEA-C3EF-A4CF-2D01F2F96BCE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0E8EB914-4F51-EA69-C072-1C8BDFF1C916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CBAFFCE6-C9B9-9B89-526C-8EA6E75AA7D4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4BE8055D-7A6A-BF2F-2D21-132B74DE778C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1AC4815E-4913-8535-2C2F-47077BAE4AD7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8A13DC66-ECEA-7D3E-D545-EB55A694A772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1361972B-F36B-5065-EB94-B870CFB36195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A81E6EAC-EEAB-4DA3-2C51-B3F573562331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CCE77050-3C8D-8EAB-5EEA-2E14F1D57ED3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</p:spTree>
    <p:extLst>
      <p:ext uri="{BB962C8B-B14F-4D97-AF65-F5344CB8AC3E}">
        <p14:creationId xmlns:p14="http://schemas.microsoft.com/office/powerpoint/2010/main" val="2150483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820095-EB0C-9E83-F2FC-B8C298873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35BDD1-B1D9-E698-6716-5786E54AB8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F49B6D5E-95C9-B8C4-5DAB-63D7D48D21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A30BCA9-4123-6ED9-37C2-A8FF4FF165A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73B9065A-2630-9FA5-80C3-8197D78ED8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FC50F7C-79C2-31D7-F3AD-DDE021B7B8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EAF0D34-A49B-3E4F-408C-2D93106C94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C75A0C37-E4ED-180D-E1AF-6AFA8C1100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374E74B1-651A-D8C7-0B3D-C7300266A4E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B908FD-AD30-3A2C-C3C9-EBBB0FC27429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351FAF-A190-D16E-1032-02898842C5E8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A0563E-F97D-90EA-B076-92B45B0F5488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A654655-3982-9F6A-1C81-E5B5BD130268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BC3D9A-142D-548E-984B-F2D77BB7428E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9EB45E-C188-C8ED-4B3D-C22C4F62C0B1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456094-019E-0B87-448A-68E4E4C54930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3A8C90-C765-C365-3FA5-CCBA4A2FFA5E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8C21B3-D4E9-0178-8A6C-ED44044B470C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2DB3AFA-ED7D-45E1-4E08-2B60F698C7D1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8D5ECB-5720-2868-B640-8276BCE7299F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FFF506-A03B-5A67-AB96-002F5B3C3B3A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CB7BEF-6AFF-04DE-1741-E3F10B51E6C3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2B57F5-7199-9279-B085-F99F9394FEC5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D284C3-71C1-6D92-604E-9B9CFE3E3057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90C57A-0B33-EA46-5D39-A4693EC2B211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5187D2-22DC-CCB5-22F7-7F932C9C39AE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BA4F5C-DA55-225F-8338-9549D3D0C8E3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E96A76-F2CD-DB20-5692-15E8079743E1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FFACAF-CC07-A168-8047-DFA99FDD48AA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444C51-7B93-1DF0-7FE1-550389554390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A9EECF6-D524-68F8-7105-36118EA27AB3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A04951-5A38-A150-1BB7-5791D0E3A1DA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4E0F16-45CD-95AE-235C-5CE08B3D480D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BC0B61B-E02A-FAA2-4EFC-BAEC64109FE6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B81608-A651-B43E-EC9D-865349899119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71D4ED2A-A2BB-F8A6-EE5C-96BF1F6630A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Port Moresby!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D0438007-C370-ED67-65BC-3CAA541BCA25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85568055-ACFF-F4CC-4C37-FE3016381E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FC223E4C-DAA6-30F5-FD06-21C34C92D9CF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27EC624B-BDE5-5E17-3FE7-CF620B97726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B37AF5A2-E301-364F-D472-32C018C4E432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B37AF5A2-E301-364F-D472-32C018C4E43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A0B560DA-F59B-766E-A784-B48DB12F4663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59C9E890-0B07-A7C4-3AD4-F2102724AE7A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438B63C7-4C4D-E49F-7195-2E99D76661E0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94104EAB-C6AB-3486-F50F-40B72FF8844A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7E9FBF40-15B6-38C3-9593-4023CB182AE4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2BF30CAD-CDE9-737F-1A4B-DDFDEF7A7CEB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DD59DC70-D238-056A-C2C4-E36967507371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E3B230D0-7CA3-6956-94BA-21B0752BE01F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27C38FBB-9E7E-B4C7-94A8-D788DF0EE3F6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FCB981E4-4F00-0623-5C59-5AAF506AA232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D7B7E653-D21E-D23B-FE6D-74531E043C4C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2BE4D2D0-BF0B-D38A-9EBE-232E6AED020F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67DB995F-5428-6434-C79F-9BB146B99A0D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4FC6FC13-BFDD-7FE0-BD7F-25E02F141F8D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51BC6119-9AB6-E1EE-AE0C-043FC204E49F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85346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D279E-102F-C503-5CA5-2949052EC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6E4828-BADF-ED38-4480-6A31390E39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70F2A358-EE25-7224-DDAA-4F16215C4B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5BF75AE-17C0-544D-36F4-218FDBE904C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009659CC-E9A7-915A-21D3-3743FDC26C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ADAE9E2-FD97-F60B-E02D-01133DE19A0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E07D1E2F-5C81-5C63-86B1-391DE452920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0F6B8721-3980-9AB0-D31E-0B4543E8461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718B13EC-47A6-FCE8-1252-8DE744EDEF2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701A3E-C007-0005-C656-C82BCF97BDE2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A1E570-6403-29DD-1D64-89584ADAB629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AD2041-B99C-944C-85FD-C80F2307151A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C4E7F2-6C7B-BF2B-F11A-3076F8C1DF18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62C143-068C-C835-07D4-E6C81692EA13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97322F-095A-5C71-1E50-B8DB1FB318C8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045394-B3B1-5A56-DD44-4EBAEF816583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38ED4B-4BE1-1B73-AEED-1CB80FF7D878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13D494C-4F9E-1090-055E-5CB1F1B689A5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935264-DE65-FC94-D941-20A689A62296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2FF688-A3F7-379A-F2EC-B97D79222B28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8AC148-8622-4549-1AA1-4A99017D709A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BBFE40-9D1B-3839-1CC7-05C6A03E8C73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73F527-554D-0EFE-FAFB-995E6DD9AD09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B0DDC9-CA4F-9837-0D54-93423D452A4D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2E8048-FA81-EC3D-20AD-04AD4571D37F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03896B-FB37-54F2-8A69-BB36ACE06AF6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9EDF2E-3C4E-011B-951B-F264F952DA52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62E472-40A2-A94D-5991-E59BACF9FE90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4A2BCF-0390-3FBC-AE22-4B5FE1318F33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0FC681-3BF4-1F5F-463A-1C988DE52D7B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D3E42E-7444-1279-2FB9-54C7DB338244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179EA5-419E-6819-2EB4-C866DA060AF6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29D81F-99DA-C0BE-7343-6164C1A03C14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FBB18CF-8B66-7517-59C7-6E9A94BC5147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4DE412-5060-D517-9346-22B7B0A8E8A4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11CDB8CA-C418-83BD-6CB1-0A90B18BC38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Honiara!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1FCA4D18-0832-0618-252C-74FB41FC3185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1E118E11-DA65-8394-0B43-B4A11EACC7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86FABCF5-999F-F758-D9C5-9FF59B4122A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FC223E4C-DAA6-30F5-FD06-21C34C92D9CF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B531F98A-8FD0-547A-1125-5412BD481360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B531F98A-8FD0-547A-1125-5412BD48136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9FFDAE5F-CEC6-E9B4-F3D8-62D9A662D459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81AF6C5C-442A-4EDC-B305-8F8AB51D9727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21308D7D-AFEB-4583-20CA-43E495BA5A22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EA22FEA8-F503-386B-D75B-8BB9A9C6FBEF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275EBE26-6B3C-6F59-7E8E-AC7426D71313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EA13FC7B-1886-63EA-4440-2D27D6932794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A2512E4D-9EA4-802F-4B3A-3A7FDCCDE1A4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7B93FC60-F075-34AD-FDFF-AD094E35A6A6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0B1ED2F-FCBA-7388-FEE6-1C81DF26AA0E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27AE8C82-3A49-4D61-648D-9523B6F6D202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F1189413-EC32-A2BA-DDAA-EF56075EB320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05074609-3A76-05A4-E5F2-02845B13D46D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8874CF21-62A8-573E-BCE2-69F42710B4B5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13901936-B6D9-D676-B9A5-3E7100DA5494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F2607FCF-849C-7E70-35D4-253B44E6B6EB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673BDEB7-3C4E-3450-81ED-AFE0216C19F6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</p:spTree>
    <p:extLst>
      <p:ext uri="{BB962C8B-B14F-4D97-AF65-F5344CB8AC3E}">
        <p14:creationId xmlns:p14="http://schemas.microsoft.com/office/powerpoint/2010/main" val="362689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8BEFDD-0CE9-0FA6-72D8-B89570F875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FE3B14-1B0A-8070-3F01-9073F8066CD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23940E39-FF51-DA6F-4AF5-38F98BEA9A4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351232FF-85B5-42F3-07CC-89BDD25421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D18AD678-1AD0-6D0C-B99C-0454FAA8E0F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C825AF8D-C6A8-8D00-4305-B6BBDE782C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6349170-4DF2-3AE9-C4F6-07224F41284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639E5376-D866-51E8-21AE-A4876BA37D1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AB7A94FC-9D43-1894-0648-72488F267EF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D0DFBE-CC4B-358D-ADFF-750397921C0F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27DAE5-A868-F25B-CEDF-3FEC13A1D8C3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F16FA4-8AA6-533F-222F-8F6D4681E777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94E6DF-327A-7E03-2702-8FAB63565888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BCC5B8-C836-3221-D466-8928EFAA6DF4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3F9A81-E216-DF8E-1CE1-ECCD2E132627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35C5F1-09EC-5C97-A518-4195D3D58490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1843B9-4F0C-5C11-81EA-BB6B65F17156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ABEA06-8A52-8798-8F7D-339BBECD51E6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97C366-B24D-2FED-55A6-3503A2A4EC56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9E37C0-B701-DFCA-B95A-E291F09190B6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78311C-9985-AD89-A4D0-50AD4311C171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DF5CE4-C6A1-5975-1E69-92674BD70F7F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511C66-CA35-C57B-62D2-C79302F0A3E7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BD4768-788D-B2D6-A732-DA7F822A9689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6A3D9D-56AE-6F12-2B94-F21CA0109CED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EC201A-DE7D-310D-7AAF-B94E37D09E09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36F77E-E783-AF40-A6F3-478EB0115F6D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55BAE2-2A38-8DB6-E9BC-BA7246E7BBE9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498509-CCBA-08A9-213C-899FDA67A96E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5AF03C-E9E2-8BDA-76E5-93ECC047BBAB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224A40-C2F4-7964-D0DC-3192AA11DD24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932385-C171-CD29-62BA-C307586E39C3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D2D540C-664F-D958-AA30-0363BC6DB593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ED27BE-A80F-61DF-92B3-E3C69DF73C5B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A454FC-E8B0-0675-6C94-9C0489B0C15C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5F884A52-47D7-4322-5E77-68AB38D85B2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Apia!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A03923B2-B4A1-1880-9EE8-7AC7A1F9C037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88A6AC8F-35CA-F551-0E44-A8F124B467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B5A76A21-2546-F2CC-661C-5AF5BFDBA81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86FABCF5-999F-F758-D9C5-9FF59B4122A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67642F8A-971A-9749-A4DD-2B7AB95C7E2F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67642F8A-971A-9749-A4DD-2B7AB95C7E2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54CA18B0-54E3-CF60-11F9-1AB2E92F0FFF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7D4ACF77-E9E9-FFEE-506C-41DBA262D10F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14A801CD-07FC-DD6F-6D28-E52807C2D35D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148FF3EE-41C2-B05B-684D-49E1FCEC4F20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0E9BF8C2-26C3-82E4-6D3C-DA02973C06CD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40BF863D-A1E9-643D-7C01-8DEDBB3F961A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0F6D6A1F-021B-2B75-D4BF-D4591E973600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E57DADD2-32CF-3159-B188-309BCBDA5C5F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459A8D2A-8D63-9643-DC10-5B9A582140F0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32A51BA3-FB44-28CC-98F9-6E02F8385A27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7FC97382-37F1-A317-3A3A-D931154B98AD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A69FDBAE-DE0F-C5A6-73A3-AC066EAF89FD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F5708576-A962-4C74-F020-B8DC04A1DE7C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F2AB6E40-EF21-8C06-FD3E-89D66712C0CA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D2C86EC8-B769-1120-3622-ABD8AB94ABC5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412AF3C2-EEBB-23A9-04F1-AF280290FD24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DD9FAADB-02D4-6B0D-076E-AE1D90BC308F}"/>
              </a:ext>
            </a:extLst>
          </p:cNvPr>
          <p:cNvSpPr txBox="1"/>
          <p:nvPr/>
        </p:nvSpPr>
        <p:spPr>
          <a:xfrm>
            <a:off x="3148681" y="2967201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</p:spTree>
    <p:extLst>
      <p:ext uri="{BB962C8B-B14F-4D97-AF65-F5344CB8AC3E}">
        <p14:creationId xmlns:p14="http://schemas.microsoft.com/office/powerpoint/2010/main" val="192154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4F9A2-FC08-501A-BF11-E4EFF72EB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260625-58CD-52E8-4A50-DF4C89ADC8F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7DCBB277-004A-29F9-D3A0-DD9713A2F6F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224DA768-333A-6537-D10F-7CFE1D2EB77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4C4A333E-D1E4-A3FB-5DCB-FF5BB249BF2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2D57EE1-4641-920C-AF19-44EE017085B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0E9BEE95-41D8-6415-91CE-B93B59D9D9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2A7ECDA-BE62-D351-CD29-6CFA66D6819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2585F0DB-E773-8560-B05E-F1F20FDB7CE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8F9603-B79A-85F7-DEC9-FCE9783F80C4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264242-3B76-DA70-8806-E98EC1F4E998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19417D-9176-27EB-23F7-E98719F6518C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DAFE0F-F72B-D562-80A3-AF4E85D52968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30DB13-E2DE-1968-8C37-EABF6B38F62B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498827-0720-D23A-8385-DF23C7907217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5B2B58-025E-9ED3-A194-022D49CA24AA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F8EB34-8D48-B811-C0DB-AABEBF700989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4CD872-4109-CA53-A644-511389D41E73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3766DF-DC5A-5B95-5D55-AAC7EABE6241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8AEFD0-36AD-85F5-AB92-40FF2517FAD3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364114-DE80-F47A-EFC8-469521FFAA8D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FEBCF8-A5BC-AE04-BFFC-E85DFD8BD7C8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40CD0A4-4B12-CC63-D710-DA2591FA3C71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63B797-AA2D-2EBC-F915-C34CE796B0EF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41AA1B-1D56-4C2C-4D5E-36C0C8B3E825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C5E0DF-88EA-41E2-6F8A-C5876A6A8D7F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627EA6-41BB-F586-768C-F4598DBF3F63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4EA16E-4F7E-D119-ECC0-5C87131E940D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631DC6-70AA-3194-14DB-47E61783C7DF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BE202C-ABE8-214F-D146-C523818B53FF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777412-643B-84A3-0B28-BD6DD3EF24B0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A1EEC1-7DE8-647E-C5CE-BBD2B4480EE5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358046C-4F4D-5AE0-342E-2D83E7A0DF80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013352-12A2-C364-E22F-AE6AC0E478F9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F947F0-9804-3DB7-6F33-CB676F812A31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18E59D98-AFD3-2A1B-0272-5A8C8CDE0D2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Nukualofa!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3AE11152-3214-97A7-8A2C-2B1A090DA6A5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0F944561-0C6A-07BA-8CF7-FC135CCD2E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A6023C1A-91A5-EF6B-517E-8ACB358BFD8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B5A76A21-2546-F2CC-661C-5AF5BFDBA81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CA15553B-3B51-D738-321F-354B70169EC4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CA15553B-3B51-D738-321F-354B70169EC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78CBAC75-97D6-43E0-FBA4-14CBCC39DE3C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263BB8D5-0390-E1E7-0531-5B9B3A074851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31ED0E01-9ACF-A07D-5F45-08A0FCAE7CC8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8E05B2A2-4973-0834-FF32-180A52B928D8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A510249B-F1D6-3D4C-C253-6727260917B8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1A2C975C-FE9E-C966-2A7A-F6BB7E4A512D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2A0478A6-833C-159A-9C7A-35B457B624FB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367B3842-52F8-5138-868B-CBF9A70E2837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6F1C2F04-1B78-EE41-5730-2CAB454F78AD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7EF27165-8C86-7773-7946-2FCAB89C460A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C2E20695-1D4D-0A00-1C76-FB06B092B58A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7D9EC725-088D-D3F5-35AE-968842E912CB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06211BCB-6D42-2F30-5F82-D39ADA7866AE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9B436905-9C1E-1E25-A28F-B332290F70E7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D72379D8-61C5-C04A-37AF-4A34EA9F4E3F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AB88B75B-20B5-A30B-82EB-0E17930CB128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6152E594-D991-44A2-3F20-203E2D3A576A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A0B06F77-85A7-181C-74A8-3BEE805B24B0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</p:spTree>
    <p:extLst>
      <p:ext uri="{BB962C8B-B14F-4D97-AF65-F5344CB8AC3E}">
        <p14:creationId xmlns:p14="http://schemas.microsoft.com/office/powerpoint/2010/main" val="316725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5CAED-3BF9-BA01-EB54-B2ED32F60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D51587-C317-415D-A3E0-B24982B89A6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E9BDA4AC-D1D0-0405-16CE-E7D704AA49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C96FAA51-CCA5-6AFF-67EC-AD82585262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00D1232-0DF3-14A2-241E-9073E66112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EAD85609-16E7-53E5-D664-4AFFA3FCB7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E8A0750D-46DC-98D0-9DF2-1D28F26D14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A17C9323-6A1A-4422-9208-45A312D1F8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E99963FA-8A31-84A7-A4ED-B7AEBFCA33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9252D4-D0AF-A41F-52C0-5F5FCA63A3A7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C37F35-D81C-2987-AC2E-16981C33033D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1D6A340-8267-7113-388B-3D1DC9DB20D5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42A4FC-A32F-36F5-D03D-1A9251F091A4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89488B2-820E-327B-7DC3-86014927C6B7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6FA7B8-00FE-2381-B361-F5CC2D5E8523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DE6F90-120B-A6E6-B71C-C5D7164E77FE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6392972-BA8D-B049-0D15-2B8B4D21BAFC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84EEC0-3294-ABC7-8B69-A9F3CE6FBD1E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327183-9DE1-BAF2-05F8-0421743AFED1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64D261-6954-2082-FDE7-65F0117B4FBB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190DA5-B622-3685-8109-055FEF4159EC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B4B124-9545-0656-90FE-6A2C1464C0AF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3C276DB-4877-0E08-3372-529A7CF91397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C39E28-D60D-6A9C-B0EB-FC509F2A993F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1D7FAA-4F2C-B4FA-0D12-EFC564897AF4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40F535-5CF8-F691-323C-B911DACC3BAE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4751FA-0189-3A73-2C9A-CA601D46DBF4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DC4DA2-95B9-E293-7FB6-3EDB059F59CE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3D1634E-CB61-9022-41FF-A5CF259DBE0C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ECFE27-2EA0-BFCF-A706-9BD7BFFD743E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BDF436-645A-21B7-C883-5C86694C47A9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0C4AB9-15A1-F291-C6AE-7FDE4F1A0836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8FEC01-8A55-5F46-8E93-A1F4E93C5C8E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4649C9-52DE-C298-2A06-2067C805764A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DC1BBE-B80F-32D4-943A-AF134EF88A71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CE52D3D9-0949-2F8D-053B-67C52B76D36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Funafuti!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A13F7435-C31B-756C-61D0-D3CA372E6FC3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26483269-64AC-005D-0CCD-3030E1069D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28CBA7DF-AF2B-E6C4-0A3A-E4E3578ECAA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A6023C1A-91A5-EF6B-517E-8ACB358BFD8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8CCD93FB-91B6-EFF1-4C46-DBE289843F8F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8CCD93FB-91B6-EFF1-4C46-DBE289843F8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975F58E6-D809-99E0-FF18-87BA52A25E16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F515E40D-F1FA-4A99-9250-F769D09226E2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A8063642-0FC9-2C97-678C-3E75B6D88362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5EBBB0B5-8F2A-BCB4-6C4D-804E7C9ED086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8F6B64D0-4C6E-A648-4338-3D5ECB15B894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C1314284-836A-2A54-EBB6-009D63C7ADEE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A1688815-190C-AB84-4EB6-37C145F08657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9C209007-EC66-1957-6867-80D4457B6CF2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C94CE595-DB2C-0536-8E2E-787A9B0A004E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F3363D6A-5B87-63F5-1B42-DC7DE6EB2A8C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C1AEA93D-B26A-D830-D44F-92D6B52B5D42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53D53BBC-BB42-183A-3656-5D375F6A9AA4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32E6FD64-1D98-1945-B936-0B0099EBDB91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F1CC401F-7695-2566-FB44-B30232A22178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BA329B49-6BE1-0863-74EB-897996F40986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32CA6B1D-D1AB-146F-893C-9677C156D293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0542E273-96FC-26A4-029E-EB7546CCC3E6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E2DE9F7D-FE21-BE28-19AF-9BA872EDC818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D1041EB8-B571-8BE4-FFEF-A4840A82F74E}"/>
              </a:ext>
            </a:extLst>
          </p:cNvPr>
          <p:cNvSpPr txBox="1"/>
          <p:nvPr/>
        </p:nvSpPr>
        <p:spPr>
          <a:xfrm>
            <a:off x="4802885" y="3808455"/>
            <a:ext cx="988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Nukualofa</a:t>
            </a:r>
          </a:p>
        </p:txBody>
      </p:sp>
    </p:spTree>
    <p:extLst>
      <p:ext uri="{BB962C8B-B14F-4D97-AF65-F5344CB8AC3E}">
        <p14:creationId xmlns:p14="http://schemas.microsoft.com/office/powerpoint/2010/main" val="402022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69BA7-59A8-047D-B4D7-49E3CEC6B1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EB5EF5-75C1-2BE5-3CC5-9D1B653BA45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DCC110E6-8BA2-E916-B38B-A5F5EB17CB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32E6654C-BCBF-6443-4F7D-FD985598B9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4EEC6327-5304-DF4F-AAFD-BAA2FDF9E8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804F0C4B-9677-8235-4862-949605E5729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BF5CCF70-E870-C43F-2888-D2C8AF5B3C6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E89686D8-C67F-97B5-2B96-196655B6A8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96202B67-D692-F06F-1A5E-B658857EBEC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29FCE6-7CF5-B442-0651-AD1723BDB4EF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6B9844-5073-93B8-6AAF-E57AAD31D49D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E99DCF-F4E1-24FF-7E8C-6F0EB04FA669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F0B91F-D122-2C58-5291-4BA87C11C0C5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5FE3C4-021E-B254-587E-1E249A19ACE0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3BFA68-1AE4-7A83-05BA-C3774174249E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7905E4-EE25-328D-E145-C66834E63FD0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3D1BAF-A829-3E78-F448-AD5E2A892B26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C8528C-2FFF-7364-93A9-AE13A54E2660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145362-D7C8-2678-829A-AD3ED191FAB5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FB90D4-27AD-3665-AC6F-43D4BF59C460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65A122-5D6B-8A6A-CCC8-7DDA468B0370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09B8D0-D03E-E602-328B-86F460D71011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BF468B-AD39-42A3-4779-154A69AAAE71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AFCDC44-8AB0-C998-5BED-25574DC41621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2AC5C1-27AA-3E68-6AC3-AA9D40D6EFD5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FA2E19-4654-257F-DE16-E39EF76421AF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74543D-9373-BD64-3B75-294BB5DD10F2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8D8C68-D13D-CF5F-C59D-749DC47E3271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C0F985-013E-2608-AF9C-86A6E5ED7B91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DAD0C493-CD03-04D6-3F11-0B9ACC3A6D8D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5EEB82-09A5-E9DD-55B9-06BD3CDD5019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D16762-3B25-92B2-74AC-D108471151FE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7CA73F-4AF4-FD70-0026-204E1AF53907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D522FA-CA08-6FE2-C44F-DDD94E3D9382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34C435-6722-72F6-7B8E-92BBBCC943F0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BEB1135B-1FE7-B912-F95D-3D3489E392D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Port Villa!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A4D3BD5B-9FAA-E607-3CBB-A8242465F294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76523D12-C168-098C-1701-8C0CB8448B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8CDC05D9-F235-EB8D-77B3-9651CC5CA95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28CBA7DF-AF2B-E6C4-0A3A-E4E3578ECAA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CEA1F7BE-D4AA-26B9-50AF-40357D9853EA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CEA1F7BE-D4AA-26B9-50AF-40357D9853E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B6C637DE-8D3E-0091-FC46-DFA642CA0CB1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B87D2D11-F25E-5C93-A0B9-25C3ADFE8A09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91EB681E-3CD9-F227-3529-8C0D50538BAA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FFCEFBD9-7DCD-DB6C-E933-4FF4724A101E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B19BF0FE-6290-6A8E-08D8-B17B0A4CDF0F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4AFD3BDD-6A33-88CE-5F9F-27300786B770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299544A3-8B83-74D0-D550-C57307CC1D54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23F391B7-EC99-7C95-ADAE-19507F76DCFE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4AFE23E-63FC-86B8-58E8-7B643C6E733B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29FB6FB3-3781-F311-526A-1503F4A4A1F4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EEB0BB33-74FF-F9C9-9E83-CE9710025598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02465640-87CE-106F-B096-DCCA389F61CE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FCDED121-8B93-53E0-97AB-820A2238BC8A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9E26F9DF-CEF9-C0B8-852D-E56521CD9DDC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1B6556CD-C07E-D7DC-F7E0-99BA0B67AE7C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FA3E362F-6C98-CCA9-2EAD-B40F7C6C3882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C79B09B0-9981-07E0-2C90-5B95160C7341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B854645F-1E0D-9B70-D878-968EEFB8BCE4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67394219-BEF9-3245-0A5D-B3D82230693C}"/>
              </a:ext>
            </a:extLst>
          </p:cNvPr>
          <p:cNvSpPr txBox="1"/>
          <p:nvPr/>
        </p:nvSpPr>
        <p:spPr>
          <a:xfrm>
            <a:off x="4802885" y="3808455"/>
            <a:ext cx="988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Nukualofa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EFB0A03A-AF8A-67C1-E425-788C326199A8}"/>
              </a:ext>
            </a:extLst>
          </p:cNvPr>
          <p:cNvSpPr txBox="1"/>
          <p:nvPr/>
        </p:nvSpPr>
        <p:spPr>
          <a:xfrm>
            <a:off x="4452191" y="2857013"/>
            <a:ext cx="8313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Funafuti</a:t>
            </a:r>
          </a:p>
        </p:txBody>
      </p:sp>
    </p:spTree>
    <p:extLst>
      <p:ext uri="{BB962C8B-B14F-4D97-AF65-F5344CB8AC3E}">
        <p14:creationId xmlns:p14="http://schemas.microsoft.com/office/powerpoint/2010/main" val="149454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88768-C35F-A5B7-B1DE-1D4C55A79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0870C4-50EB-4B47-30D1-324598BF6A7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55AEACF4-5D49-2FB5-02B8-45241ADD14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D5A7E323-518E-49FF-58D7-CC90664D50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16D27644-F49C-EE25-EA8B-7187B5C3FB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2BBD875-CB2B-DD59-163E-BCE4BAA5BB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BD81EAA-082D-C50E-B679-3D3CB8C99A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5005DBAD-554F-D389-779F-0823DCDE75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D664FCB9-B34F-F804-CC76-39554461F41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7788B3-CD5E-22F0-FCDD-6D0EDEBCF3C5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5D2184-6BBC-D36A-EC87-888CBE1F6CD4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C4E3BF-272C-53C7-2871-431990B52DBD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A2FC0D1-90AD-0AE0-6434-9EE019745E3A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1E0578-FED5-1DAE-76FB-E0AE6632F85B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79B938-385A-EE13-2536-06965A16FCF4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A903B32-C608-B9EB-4105-0351918F1B5D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6AD62D-1BB4-AB66-5C57-A001D6B50BB2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32C8C5-0A85-1C25-EC3C-37DDFC964D0A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D4F1C6-93A6-E483-EA7B-C81DDA489570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DF8A6C8-35FD-873B-FB5B-D67EDE7BFB25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493BF9-59EA-AD4C-6201-506480AB575C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E59073-D42A-295D-CE7F-E24D8E449904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C0224A-022D-020E-932C-220A9343B41B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470C368-FFD2-3E13-C725-FD0C1272CAD5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2BCBE7-9BDF-D95B-9E8D-76B5A6B32355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3DB4C3-799C-171B-847A-5AB2071129C5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42A77B-FB71-DEE3-C4E3-02C04E468CF9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AEA806-CA95-5DB9-9F16-DEBE22979F4D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9F7501-B0F0-50D7-E42E-5E77CC6275A8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BD41CF-78B8-27F8-44C2-28D36DD11896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4573AE-7748-0DA2-C332-04BC539EB479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30B5DE-42C5-02D9-E330-B1DFC0384030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75D6C35-359F-4A15-BAC1-8671604A5F31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E2AFC0-F439-8AF3-39C3-95EA05FAE657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EFAA7D-2F57-412A-A1B4-224EE89230BE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4384B380-1DBE-1375-67B8-E42E02F7EE6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Canberra!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D2F16473-FD9D-EFD9-8298-8F0A251B0724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66EBEEA5-17FF-1ED3-7D99-2D149DF11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D0C34913-EF4E-A75F-D939-BC5E1D5793E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8CDC05D9-F235-EB8D-77B3-9651CC5CA95E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001B6B95-380C-78B9-49E9-845BFF00FAE0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001B6B95-380C-78B9-49E9-845BFF00FAE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0C7BE73A-9508-E44F-DA72-FCAC3F112E68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935CC979-46A6-5167-F519-4808D8C109BC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54E3559D-1325-4CCB-6940-83F6F1585F81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F04621C3-1A1D-F815-C84F-9776D46E2AA4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61404A68-9B58-4528-14FE-7D661ADA2C86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CFCA7238-681F-DAC6-61A7-8B745E4CD383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6168BD79-51A1-4DA1-E14E-623CC51EEBBA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5F5150FE-321E-8EAE-8B31-3B1DACECFD5E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0A1ED95-7162-6A32-1DDB-48EBA2ADA647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B488D1C8-A22A-5812-0218-9060B5F552D6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9CC5B120-4EF1-376E-D633-ABB28142F5C3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60FEBFAF-9796-C104-788B-1763794FDFC5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76B0C907-D71F-8818-CC9B-3A7772E57191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0F8E6816-3CD0-EED2-A0F8-0F9F1B602EDA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4D891047-2F6C-BA5F-499A-A98A7E42F384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EB3C337A-628F-D7E8-BF40-00C9E851569B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D9181DBB-4F1B-8D4E-F54B-8B45DA0567E4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5C4CD3B2-EBE7-570A-FDAB-E385C370ABEE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2E938989-3BF8-5A54-B67F-56111C6C2E9D}"/>
              </a:ext>
            </a:extLst>
          </p:cNvPr>
          <p:cNvSpPr txBox="1"/>
          <p:nvPr/>
        </p:nvSpPr>
        <p:spPr>
          <a:xfrm>
            <a:off x="4802885" y="3808455"/>
            <a:ext cx="988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Nukualofa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7FA17E7E-298F-F485-1D7A-562CE444C01E}"/>
              </a:ext>
            </a:extLst>
          </p:cNvPr>
          <p:cNvSpPr txBox="1"/>
          <p:nvPr/>
        </p:nvSpPr>
        <p:spPr>
          <a:xfrm>
            <a:off x="3662847" y="3349135"/>
            <a:ext cx="8736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Villa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C6F763E8-8F75-081B-FC85-79471B3D3772}"/>
              </a:ext>
            </a:extLst>
          </p:cNvPr>
          <p:cNvSpPr txBox="1"/>
          <p:nvPr/>
        </p:nvSpPr>
        <p:spPr>
          <a:xfrm>
            <a:off x="4452191" y="2857013"/>
            <a:ext cx="8313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Funafuti</a:t>
            </a:r>
          </a:p>
        </p:txBody>
      </p:sp>
    </p:spTree>
    <p:extLst>
      <p:ext uri="{BB962C8B-B14F-4D97-AF65-F5344CB8AC3E}">
        <p14:creationId xmlns:p14="http://schemas.microsoft.com/office/powerpoint/2010/main" val="181791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1C772-4EAC-1C25-6D56-F9EA0AE1C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BDA025-A896-BCA9-6862-A3195FA0ED3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E73A92ED-5F01-0095-2575-C0C569F4EF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0856B5C8-296B-6E92-0AB0-D4E53174BA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26E8F908-2AED-AD0D-9A74-FC89EC1FD1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F1DBAC3-2607-9E78-CAFC-C20989D3ACA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BBEB4D0D-F182-0E72-C4E6-6ADA996356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F492521E-60A1-F440-B471-A2E3AD38C90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98CDC916-84D8-336B-3AA3-7E0652F9F65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BDEF22-20CE-83C8-CB9B-87D51E75A267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6BF5F1-5487-5C56-2C21-26B7BA4B115B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454FE0C-03AE-0E3B-5CF5-6737FBA79B6A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6028E9-AE03-79A1-64D6-F062775F4822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34E3CF-9480-3124-991F-DFBE2DA2A7C4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ABBBC4-F8A9-98F2-F0D2-A754F7D21890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B187DD9-4782-434E-DED1-7387D51EDA58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CC7061-6312-E93C-1FCE-FD87A0FE902D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EADD4C-82B9-B05A-8E1E-B3CA535120BF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082229-70E3-D67C-C445-64A612F972A3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01D998-514F-F697-092B-5E908B252AC1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5BB67C-B9C0-8333-B37C-38FF689E3971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A6A38D-49FB-22E0-D367-25B711652D19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27E9E0-144B-120C-6446-E4195E2DD5D0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532D91-7CB4-44F2-7992-BF2A7C5FCDAD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AD9FBC-13CC-916C-4A01-A50BE25FDDFF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940762-45E2-4B0B-2F48-EF0BDBBD68D3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03FCA9-2A60-43E5-AAC4-EA7C1407B40C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14775A-F07F-9D68-0FDE-800E3A9A6C37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60C074-9163-42E5-AE75-D81C77AE990A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03A9B8-E4B2-70A1-DF52-D216081239F1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82D03A-ADC7-10E4-0403-7BAAB0DEDBC3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9DAF8A-DBB9-7BA1-8FC4-63723BD0DB0A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E07A18-1F70-40E3-9480-CCF99739DFBF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B7A2FD-FB5D-C252-1E2E-8B92AD65B462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BDDAE9-3BB1-DD41-E56D-AEB6C766AAB9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A1E6D0A8-4239-E076-4A95-16E2707345C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Hauptstadt</a:t>
            </a:r>
          </a:p>
          <a:p>
            <a:pPr algn="ctr"/>
            <a:r>
              <a:rPr lang="de-DE" sz="4000" dirty="0"/>
              <a:t>South </a:t>
            </a:r>
            <a:r>
              <a:rPr lang="de-DE" sz="4000" dirty="0" err="1"/>
              <a:t>Tarawa</a:t>
            </a:r>
            <a:r>
              <a:rPr lang="de-DE" sz="4000" dirty="0"/>
              <a:t>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DB371215-2181-66E0-C522-479FB56CC1F0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9CEC9901-1D43-66EB-E7D0-4B0C16D6E6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08189C19-C3DB-5311-599A-70F403A16EF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D0C34913-EF4E-A75F-D939-BC5E1D5793E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799F5369-EBA1-936C-03C7-9F5CD99B4373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799F5369-EBA1-936C-03C7-9F5CD99B437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972D45DB-A46C-A6FF-173A-3F1968779765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A17124EB-4523-F96E-BB16-50BBE0F9343A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56DACD3B-4089-CB25-9EC2-E66114AFB7E3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06465803-6D83-33D3-4C79-5FCE29C876A4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1156798B-BDFD-94B9-5AC3-F2C8887D0956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3D9A6531-10E5-B812-3256-C7821F55D0A5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2A1C9306-72E5-EC95-184C-AD90E078CC90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A49471E5-EE02-EADD-EC1D-0468389A2CFD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0E533BBD-D245-D39C-D7F4-E9A1F47CB9ED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752E89C9-F6EE-DAC6-B3E0-18FB267762FB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BEDEC8A7-F8F6-BC41-92E3-C5321EC15228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5307B115-188F-E2F7-5608-5F8F44DF0782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11A162B3-393C-E919-D62D-1D74673D9369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CA9CA1AA-72E3-092B-BC83-42D1EF4A6291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622546A4-45CC-639A-8F23-CB05B401109F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D08AB47C-7D1E-8FB2-75E3-E6EC1B2179FA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BCC6D314-CCFA-FE4B-0DB3-9EF07AAA6366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022FC37F-DCBC-9BB8-1133-6815557E8A81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D6DDF713-E450-BC23-CF73-4A005A76A3F3}"/>
              </a:ext>
            </a:extLst>
          </p:cNvPr>
          <p:cNvSpPr txBox="1"/>
          <p:nvPr/>
        </p:nvSpPr>
        <p:spPr>
          <a:xfrm>
            <a:off x="4802885" y="3808455"/>
            <a:ext cx="988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Nukualofa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A5F84A1B-A493-6287-66C4-F7696CF5D11D}"/>
              </a:ext>
            </a:extLst>
          </p:cNvPr>
          <p:cNvSpPr txBox="1"/>
          <p:nvPr/>
        </p:nvSpPr>
        <p:spPr>
          <a:xfrm>
            <a:off x="3662847" y="3349135"/>
            <a:ext cx="8736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Villa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38F6AB5A-46E3-7592-9731-1920C546318A}"/>
              </a:ext>
            </a:extLst>
          </p:cNvPr>
          <p:cNvSpPr txBox="1"/>
          <p:nvPr/>
        </p:nvSpPr>
        <p:spPr>
          <a:xfrm>
            <a:off x="4452191" y="2857013"/>
            <a:ext cx="8313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Funafuti</a:t>
            </a:r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7A9617BC-5D44-53E1-CF52-8A4D2BB5CBE9}"/>
              </a:ext>
            </a:extLst>
          </p:cNvPr>
          <p:cNvSpPr txBox="1"/>
          <p:nvPr/>
        </p:nvSpPr>
        <p:spPr>
          <a:xfrm>
            <a:off x="2239148" y="4684438"/>
            <a:ext cx="910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Canberra</a:t>
            </a:r>
          </a:p>
        </p:txBody>
      </p:sp>
    </p:spTree>
    <p:extLst>
      <p:ext uri="{BB962C8B-B14F-4D97-AF65-F5344CB8AC3E}">
        <p14:creationId xmlns:p14="http://schemas.microsoft.com/office/powerpoint/2010/main" val="279406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63426D-AF36-26A0-EAAF-D5C86377E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D6F127-9DC8-3D6A-BCC7-15BB4A7DE44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6B4EB301-F11B-0BD3-9028-55A163C7C27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8589070C-0B89-D042-FF43-A0D4F77841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8BDB5057-C8E3-B102-22B5-0BDEF9338B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C8051A7C-12AD-8337-5065-34288E3518E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A144C20D-A3E0-DB34-2A8D-8D857136E2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9613B40-5C58-A69D-0FAA-12C98D787C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2C273FDE-7FD6-305F-68D4-EFC1A597EDA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3CEB87-C941-F785-FBB3-5146EBF89B18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59AB57B-632C-ECE7-6A17-DF897B6871AB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76E850-7A6A-B133-1778-C780EE113D88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FAA51A-8F49-AE0B-2A67-EC34A55A6DAE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68F263-ACB6-2506-C1E4-C1734AB35663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3001959-BB55-E63E-0D2D-463B48AEE163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E45622-E8AF-3BF6-980E-AD1EF7B07D4E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8EF787-E710-539D-0821-A8C186E6E74D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549253-0B86-E661-E46B-9747A819A277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86E0B9-73DC-E024-B20F-FC044533E909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F9F469-DEA4-0827-5043-9D846E86C6B9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65DCB9-C8A4-F77D-6763-7CF5D7CA9AC8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0DC241-6161-FBF8-BC56-5560D3221C96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8975D6-656A-21F1-6221-20C5C2C22D89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B43CDE-3236-3645-671A-F1E5126B0292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261835-B52B-30F7-8E48-EF5C6FA40AAE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0A01B6-C727-99E0-F963-E9A90B717241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463EDF-8A82-018E-516D-2C268FB716A8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987F63-6692-4907-CCC8-2D17CC27FB95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814CA0-6B06-F7AA-B246-DFF22ACB7904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B3195C-C33E-B46E-676B-46FFC9440E37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2F2CDA-14B2-786B-B757-F3CCEE745818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D03D5A-AB6A-ECF6-ECB5-7998AB73BED2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DAAE2E-76AC-4421-21A8-19D8B97818F5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CE9990-933E-8F26-2D3E-6B3AC605F7DC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6AF67C-9E72-507F-B609-1B52D79541E6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55B6000E-E6AB-B94C-35B5-6C4022D1879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Stadt</a:t>
            </a:r>
          </a:p>
          <a:p>
            <a:pPr algn="ctr"/>
            <a:r>
              <a:rPr lang="de-DE" sz="4000" dirty="0"/>
              <a:t>Honolulu!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33287E97-2305-C86F-1602-DA09FDC4CDF0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C4E100FD-ABDE-F11C-08EA-8ACBAAEFC2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A5F87332-C21E-54FB-EC4D-FEE747C6FFE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08189C19-C3DB-5311-599A-70F403A16EFE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EED0D413-560D-99D0-9963-624BC9CC77E0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EED0D413-560D-99D0-9963-624BC9CC77E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3DA21C1D-B3FD-63A7-7A79-56A77E98C6C2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F8E750E8-E4F8-11CC-47FE-17CEDEB5D22A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5FBE5738-7717-F184-034C-374C9BF767F3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8E16A017-4270-4ED3-FE57-FC4935601EF2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370DB0B1-5905-6B78-7E10-DF6626C9FF2A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0485A0FF-AEFB-4CDA-A513-AA21ED3714D2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A2B7F84E-1099-CD19-69A9-0D38A28FC198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F04CD417-BC7E-4CC8-97B1-C4B6E2DF7875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BD01E207-E2F3-D892-7391-2C0D7E04713F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95FF908E-4FA7-CBAB-7714-1690AA1884F7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8D84022E-5E08-AFD3-0A69-618BFF68F1A5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845E048B-F32B-2BCB-0FC7-15A7EC58CE66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03321CFE-62DC-AF50-3F06-18719C4F6A4A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98F2CDB6-60EE-D023-B165-E9257F4FF523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8E5DB5D1-F74D-B29A-3A20-96DF7043E8ED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B34FA577-ACEE-4778-6A88-F5DA25911704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72976EB9-E728-EB25-224A-44F449A520ED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A57B7684-726E-8693-FCB5-7744FE3F9BD4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C4148B69-6DBE-D50A-848A-5DACB69275BA}"/>
              </a:ext>
            </a:extLst>
          </p:cNvPr>
          <p:cNvSpPr txBox="1"/>
          <p:nvPr/>
        </p:nvSpPr>
        <p:spPr>
          <a:xfrm>
            <a:off x="4802885" y="3808455"/>
            <a:ext cx="988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Nukualofa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E575238F-6109-7E63-2516-2D3544A50D2A}"/>
              </a:ext>
            </a:extLst>
          </p:cNvPr>
          <p:cNvSpPr txBox="1"/>
          <p:nvPr/>
        </p:nvSpPr>
        <p:spPr>
          <a:xfrm>
            <a:off x="3662847" y="3349135"/>
            <a:ext cx="8736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Villa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1037DA27-D989-610C-E8F1-334935A47AC1}"/>
              </a:ext>
            </a:extLst>
          </p:cNvPr>
          <p:cNvSpPr txBox="1"/>
          <p:nvPr/>
        </p:nvSpPr>
        <p:spPr>
          <a:xfrm>
            <a:off x="4127811" y="2233928"/>
            <a:ext cx="1224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South </a:t>
            </a:r>
            <a:r>
              <a:rPr lang="de-DE" sz="1400" dirty="0" err="1"/>
              <a:t>Tarawa</a:t>
            </a:r>
            <a:endParaRPr lang="de-DE" sz="1400" dirty="0"/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4CEDDA0E-D9FB-6F6B-6F49-1B396ABE175B}"/>
              </a:ext>
            </a:extLst>
          </p:cNvPr>
          <p:cNvSpPr txBox="1"/>
          <p:nvPr/>
        </p:nvSpPr>
        <p:spPr>
          <a:xfrm>
            <a:off x="4452191" y="2857013"/>
            <a:ext cx="8313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Funafuti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471302FE-0B6F-C4C9-4A14-7933458D573F}"/>
              </a:ext>
            </a:extLst>
          </p:cNvPr>
          <p:cNvSpPr txBox="1"/>
          <p:nvPr/>
        </p:nvSpPr>
        <p:spPr>
          <a:xfrm>
            <a:off x="2239148" y="4684438"/>
            <a:ext cx="910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Canberra</a:t>
            </a:r>
          </a:p>
        </p:txBody>
      </p:sp>
    </p:spTree>
    <p:extLst>
      <p:ext uri="{BB962C8B-B14F-4D97-AF65-F5344CB8AC3E}">
        <p14:creationId xmlns:p14="http://schemas.microsoft.com/office/powerpoint/2010/main" val="3068741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BB473-540F-C58C-2E2A-76FDA4D97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98E709-D61D-0FDA-57AB-0666015F648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A5855BC0-771C-F84D-E55B-2C95929932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4EED4E22-7339-B9E9-E5CC-A324189B22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A4DFF78F-E208-C9E6-BE84-48D81A47E6E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7044256F-7CDF-3D24-54C6-649F8AF838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C0351080-A5AE-71D4-B7CA-2BA957F432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9F86C9B3-99A3-1B09-2B1B-0625E89B3F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73CD1E55-7004-43E9-5845-15F26F81D29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EE7FC0-9D27-7E8C-FD53-EBB28CAEE28B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589D13-0E93-6FF3-34B2-C4E3F69B1B45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01A954-3C8E-4E85-15D6-25C42B8BA419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64B6C5-FA85-1617-BFC7-9A8FD7773035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0A4BB29-20D3-35ED-C377-D28586095AEB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63C2CD-0D42-2649-07DF-97FA9D2C4CFC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2947A2-3E3A-AD71-6535-ACEB89B27945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0CD0C4-A431-12A5-6E07-CE1A616A1CCF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19F3F6B-246B-D1FE-48BE-601479790D25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D7BB95-7D3E-D05D-B826-D0FC7A9387B8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A584BC-ABF5-84F4-A070-9BFE54C270E7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519C82-44C0-3AF9-6D6F-75EB8C54151B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3F6B4B-0837-6FAC-D357-5D2BA06B2A17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C8FB4A-9B6A-6D93-21FE-C158095A5205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E5B200-3677-8475-CEF7-FC737D6D79ED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14F43E-08A7-F9AD-5E6A-05552C77D6B8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1E3BBE-571F-8855-FDCC-A501897DF84E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912F83-6C77-B06C-CB63-23CEBBC8B5AE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C76E419-7828-E8B7-7AA6-FAB4A74D24E6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734C48-2D2E-8509-B919-F10C8572A84F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12F0E5-BF41-CFF8-81F1-B6ADEDA570BE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686684-E436-9695-B16A-7E224476A9AB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EFE34F-77D9-76B0-8188-CFBD84FD8E67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B7D8C6-82C3-BCAF-AF68-E07C3676A710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47E75E-2C22-C818-FA6E-557E6BF1EB98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CF20AD1-D177-8501-BA07-B80AC57AB1CF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7F47198B-6A5B-F056-3E55-002D128E0B4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Stadt</a:t>
            </a:r>
          </a:p>
          <a:p>
            <a:pPr algn="ctr"/>
            <a:r>
              <a:rPr lang="de-DE" sz="4000" dirty="0" err="1"/>
              <a:t>Agara</a:t>
            </a:r>
            <a:r>
              <a:rPr lang="de-DE" sz="4000" dirty="0"/>
              <a:t>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314D2CC2-8362-74D7-DBD7-060D12971BA4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4587716D-D720-788E-6135-A64F349F42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A64E8AAC-8550-C701-F935-267671B9FFC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A5F87332-C21E-54FB-EC4D-FEE747C6FFE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5BBA34E8-44B2-9022-B995-2DCEB922CC8C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5BBA34E8-44B2-9022-B995-2DCEB922CC8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E3DE0D66-7D08-517F-BACB-512475DB3A4B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F6EE32D8-0CC1-E76F-A5BB-FC885F273B95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DFD368C2-AC96-38F7-7C91-2590C0AD03A0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72EE9BBB-B822-AFFA-83D8-A0164EFC5DBE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1D63DA2C-048B-5291-6857-81B446704185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5BEEFDBC-41A1-4AC2-9C10-88FF5798014B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5DCBA333-FD98-BB88-7BFE-FA2333114206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58699C50-4CC8-4E03-6359-1EF201ABBD7C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13ED784-997C-AA66-2612-ECCD7004DF5E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E83BDBED-EE0B-28F6-5B1C-3C365E36EE3C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8284D8E5-6442-C22E-75DD-5953E75D86B1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386ACBA9-E457-2A4A-991A-BE055DE61612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847C27E4-5B68-A6A5-1B34-1C4F74562E6B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ABF8137D-2E28-A3B9-5D30-5993FBC15908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14802A08-CF50-8DF2-F3A2-02E125698BC0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84997160-E24E-409C-7DC7-795BFE0D335B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A56EF7D1-4333-7963-2077-CE04BC45AF4B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119D6662-7FA6-7AF9-BE9F-BCB4A5A52CA6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AA1EE0F2-8217-5843-CE7C-4FEE7EBB85FC}"/>
              </a:ext>
            </a:extLst>
          </p:cNvPr>
          <p:cNvSpPr txBox="1"/>
          <p:nvPr/>
        </p:nvSpPr>
        <p:spPr>
          <a:xfrm>
            <a:off x="4802885" y="3808455"/>
            <a:ext cx="988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Nukualofa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E57373AD-9BA7-60F4-F268-9FF692C7AA0A}"/>
              </a:ext>
            </a:extLst>
          </p:cNvPr>
          <p:cNvSpPr txBox="1"/>
          <p:nvPr/>
        </p:nvSpPr>
        <p:spPr>
          <a:xfrm>
            <a:off x="3662847" y="3349135"/>
            <a:ext cx="8736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Villa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0BF7654B-28ED-7E06-6A12-6278D7D7A305}"/>
              </a:ext>
            </a:extLst>
          </p:cNvPr>
          <p:cNvSpPr txBox="1"/>
          <p:nvPr/>
        </p:nvSpPr>
        <p:spPr>
          <a:xfrm>
            <a:off x="4127811" y="2233928"/>
            <a:ext cx="1224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South </a:t>
            </a:r>
            <a:r>
              <a:rPr lang="de-DE" sz="1400" dirty="0" err="1"/>
              <a:t>Tarawa</a:t>
            </a:r>
            <a:endParaRPr lang="de-DE" sz="1400" dirty="0"/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E3B1F32F-B3CA-B70F-C8EC-9BA90E89C5B9}"/>
              </a:ext>
            </a:extLst>
          </p:cNvPr>
          <p:cNvSpPr txBox="1"/>
          <p:nvPr/>
        </p:nvSpPr>
        <p:spPr>
          <a:xfrm>
            <a:off x="4452191" y="2857013"/>
            <a:ext cx="8313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Funafuti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5389110F-FEC4-2269-A05E-F07E1A33D53B}"/>
              </a:ext>
            </a:extLst>
          </p:cNvPr>
          <p:cNvSpPr txBox="1"/>
          <p:nvPr/>
        </p:nvSpPr>
        <p:spPr>
          <a:xfrm>
            <a:off x="2239148" y="4684438"/>
            <a:ext cx="910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Canberra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F801D708-1AB6-B350-8F82-8FEC094BEFBD}"/>
              </a:ext>
            </a:extLst>
          </p:cNvPr>
          <p:cNvSpPr txBox="1"/>
          <p:nvPr/>
        </p:nvSpPr>
        <p:spPr>
          <a:xfrm>
            <a:off x="6037110" y="447070"/>
            <a:ext cx="9044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Honolulu</a:t>
            </a:r>
          </a:p>
        </p:txBody>
      </p:sp>
    </p:spTree>
    <p:extLst>
      <p:ext uri="{BB962C8B-B14F-4D97-AF65-F5344CB8AC3E}">
        <p14:creationId xmlns:p14="http://schemas.microsoft.com/office/powerpoint/2010/main" val="1541436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7E9287-E26F-AD40-2269-673795BB9E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A609ED-5F6C-D6D6-9374-7BA0CC79751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50039840-6BF8-B573-0D49-1B906EA80C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5FDFEE3C-FB4F-5552-6A0F-0085737FA5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B2C9E8BD-2C22-3C77-5EC4-EDAAC31676F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C69FD9AB-20E7-533F-0F8B-101CDCBC5CA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E54F2313-846A-6B97-69B4-D36B66B877E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432FEFA1-7D00-AD1B-97E0-C083D61E546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4F0BE168-C94E-351D-BAF2-FEB4783FB1E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22A0D5-E96B-FE85-1DCE-81B61F575304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66BE4F-02EF-A362-5974-2EE6A55DE3E7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488F39-ADDC-E893-240E-8814658970E4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4800FA-DA68-EE11-A1FF-EA53726C371E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FC9CDE-60AC-AE6D-2F0A-60EB15993EFF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59A490-3E69-F638-AF1C-F553E86DD236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EDADCD-C476-D3C4-6802-74A37BF4DEE9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905D74-4B2A-1DAB-A191-3A1406AD65B2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48FF9B-82F0-9CB6-9BF4-DD9EA4C2A306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7C1E27-C65B-6957-4423-4C578DADD023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BC7FB6-031F-AF6C-4C95-016C7B046C16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15141A-A638-BD2E-84FB-2B5A43757C14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85E0EC-BE4E-B016-DE21-5E0C0A1DF006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40B924-21DE-FDDA-7702-7A132CE954F5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A59BE6E-7B87-712E-C47A-ACEDDB72D203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51E401-A3F2-0060-8F21-0CACFAC9FAAC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460B449-A75D-E86A-8F7E-DA7599EBA549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839EA0-5114-B64E-2FEF-7AE5F13FC06E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644714-8224-CAC7-0739-E17EB26179C5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18FA3E-ABE2-1E50-1DCD-ECFE9AC7A567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491858-A9DD-9BA5-B120-522D7A10179E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A7D6A9-3597-6556-0D5B-C599F273C929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F9707B-0639-815F-54F2-5DF146421EE1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8CD03E-FC91-4BD6-C51C-92929FD27C93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5B8BEF-96EF-B62D-EF58-533F0A068AA9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90ADE6-EA2D-6AE5-0C43-DF3C89FCA428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2E643730-58B7-180D-D6C4-AEE2B17950A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Stadt</a:t>
            </a:r>
          </a:p>
          <a:p>
            <a:pPr algn="ctr"/>
            <a:r>
              <a:rPr lang="de-DE" sz="4000" dirty="0"/>
              <a:t>Papeete!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AD0D0428-AD03-C5AE-5C72-F40F260150DE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89F6F46E-BB99-A02C-C8C5-3F61386FDD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796F6850-1D8A-5444-A6D9-025D3D845F5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A64E8AAC-8550-C701-F935-267671B9FFC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61B08DBE-2B0B-00E7-98F0-6ACF53423B52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61B08DBE-2B0B-00E7-98F0-6ACF53423B5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D6AB5CE6-58A5-4F7C-CD16-2B4ED33F67EB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2D4F2568-B35D-30C8-5819-4FBBF01965EA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CDD5D312-76E2-06F5-F161-DEE4F35E4DB4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50444586-201D-EBE6-D566-C3347A1652A5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5D7B3660-920F-77C6-563B-1E19118ABA71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E363257D-7670-7DE4-7F11-659C2DD65E03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3B8A981E-73D6-F5EB-F750-66BFC2837762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FCE2D39B-48D1-A3EA-4B2A-6C425E006CE7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820BD3C0-42C7-C5D0-0AB5-DCE39FBDAD6E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FB76BF3A-6D8F-0A82-75C6-11F0309F2254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9F553973-2001-E4FF-A8D1-ABEBE7748D3A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DE32A35A-5F83-FD87-349A-22E8FBC7750D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FBE86BDD-0999-CFBB-D6CA-D06BFF98612A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CC1F5CB6-3CC0-0D92-5E10-D5662E4564AF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A56A231E-1983-B30F-6BC5-3BF36AF35A16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135E23DC-F431-1510-7AF6-1C404BEA42D2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46331F11-2959-5F30-2FCE-DC510A246A4E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2D4A4AD6-5027-B7D7-C294-605F94914F3B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A168CDBB-ECA7-63E8-43B7-11A1C6C4EB6E}"/>
              </a:ext>
            </a:extLst>
          </p:cNvPr>
          <p:cNvSpPr txBox="1"/>
          <p:nvPr/>
        </p:nvSpPr>
        <p:spPr>
          <a:xfrm>
            <a:off x="4802885" y="3808455"/>
            <a:ext cx="988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Nukualofa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C997B269-4A2F-1D92-B15C-0CB150B2C4DE}"/>
              </a:ext>
            </a:extLst>
          </p:cNvPr>
          <p:cNvSpPr txBox="1"/>
          <p:nvPr/>
        </p:nvSpPr>
        <p:spPr>
          <a:xfrm>
            <a:off x="3662847" y="3349135"/>
            <a:ext cx="8736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Villa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482D73DF-4C40-13CD-9947-6235AD1B342F}"/>
              </a:ext>
            </a:extLst>
          </p:cNvPr>
          <p:cNvSpPr txBox="1"/>
          <p:nvPr/>
        </p:nvSpPr>
        <p:spPr>
          <a:xfrm>
            <a:off x="4127811" y="2233928"/>
            <a:ext cx="1224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South </a:t>
            </a:r>
            <a:r>
              <a:rPr lang="de-DE" sz="1400" dirty="0" err="1"/>
              <a:t>Tarawa</a:t>
            </a:r>
            <a:endParaRPr lang="de-DE" sz="1400" dirty="0"/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5DFD2014-A647-A406-2E6F-8B78C505B9C8}"/>
              </a:ext>
            </a:extLst>
          </p:cNvPr>
          <p:cNvSpPr txBox="1"/>
          <p:nvPr/>
        </p:nvSpPr>
        <p:spPr>
          <a:xfrm>
            <a:off x="4452191" y="2857013"/>
            <a:ext cx="8313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Funafuti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3058C8F0-5097-6AAA-FCAD-B07DC1863C45}"/>
              </a:ext>
            </a:extLst>
          </p:cNvPr>
          <p:cNvSpPr txBox="1"/>
          <p:nvPr/>
        </p:nvSpPr>
        <p:spPr>
          <a:xfrm>
            <a:off x="2239148" y="4684438"/>
            <a:ext cx="910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Canberra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CBABD010-3BB6-E4FE-7296-6A91450A7B9D}"/>
              </a:ext>
            </a:extLst>
          </p:cNvPr>
          <p:cNvSpPr txBox="1"/>
          <p:nvPr/>
        </p:nvSpPr>
        <p:spPr>
          <a:xfrm>
            <a:off x="6037110" y="447070"/>
            <a:ext cx="9044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Honolulu</a:t>
            </a:r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538E994D-DCB9-0FB7-B0F2-D79D6DFF7A36}"/>
              </a:ext>
            </a:extLst>
          </p:cNvPr>
          <p:cNvSpPr txBox="1"/>
          <p:nvPr/>
        </p:nvSpPr>
        <p:spPr>
          <a:xfrm>
            <a:off x="2074377" y="1261833"/>
            <a:ext cx="752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/>
              <a:t>Agara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7698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80E7E6-44DF-4917-28AF-107195063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60623B-1128-4EDE-B437-8956148786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F18BC3AE-BE9C-AD0D-AA1E-17484BFC42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5B383A9F-8532-FD05-BBE5-6D79E136B6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605119B-522A-B4F2-8727-27D06F6062C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1B475D6E-1957-A993-65F0-AA6C7417BE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205289F7-52A8-16FF-A1F6-DECDF9BF2FC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582EB8F7-D786-818A-64FB-1332D48AD7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3E6B3F5C-A9F4-22BD-FCDB-49CEA1423F9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27075E-97C8-252C-29F3-0DB43A81658C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F9B9B1-2ACD-B9D1-D49E-9F6343C1B119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1CC88EA-C880-69F2-05CB-37FEBF641657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EA7996-A1BB-F6C2-3BA1-8AE8E47BDA98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45CAB3-5B5D-770F-AA9D-F0E1EBE77A89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06B238-00BC-18DC-DF7D-6C7613C4AA24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458566-E2B9-9C0F-D451-C5CF9F85E808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C3693F-E082-1452-AE11-F644C2974F6E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496B16-EA90-FFBB-F8C0-A2A803DB092D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F34F45-CE44-12BC-5BFD-B5825AE7C3B0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76D31F-A7A0-43B3-00D0-8EE4B0483573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9BF8BF-2097-FF3B-CB28-BBEF14628FD1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1E3032-D584-0F45-7010-55839589A18E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05E964-7924-5B2A-8D44-71B07D69CA18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0D9CEF-C7A7-0707-7E6C-F04D5D8E6CDD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71E165-0CA5-F788-20A8-CD99579588F3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B201F3-0EC3-E60D-4429-1AC4DD09E852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C93AAA-8BD7-E8DE-DAD1-02B24BBFEAC8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E68E59-63FB-2429-6348-2455FC811370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CAB722-74B7-AE32-B47B-FEA3E22ABEE9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AEF3FB-2341-CAB2-ED99-A7816D076839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E94D179-94E0-0945-50DF-6C19ABD7E83B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8366BF-7DF6-3C80-5AD9-904030F21AC5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9A5FEA-CB05-62CB-6BE8-A225E37FBB50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63D704-E825-FE06-A6FC-ADFF8D2518FE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A4038FB-E8B5-4922-D307-A0352279D949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0092F622-B7BD-0B07-8BDC-846399A4F9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Stadt</a:t>
            </a:r>
          </a:p>
          <a:p>
            <a:pPr algn="ctr"/>
            <a:r>
              <a:rPr lang="de-DE" sz="4000" dirty="0" err="1"/>
              <a:t>Noumea</a:t>
            </a:r>
            <a:r>
              <a:rPr lang="de-DE" sz="4000" dirty="0"/>
              <a:t>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C7FB7FE6-D677-8153-D9BE-85BAF5CC20E9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292E3FE5-FE46-E88B-FCE2-0921F6E0D8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307511A7-BBA2-6357-2B5E-20B2D17CA28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796F6850-1D8A-5444-A6D9-025D3D845F5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38634CAB-5E6E-1D5B-E99E-E0DD2F4FD3C1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38634CAB-5E6E-1D5B-E99E-E0DD2F4FD3C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8ECB29FD-0101-A670-E8D0-EDCA1B412E8A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E3594E9E-9E83-965B-7AEB-085B1D4A6505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FDEB13D3-BE09-D1FB-CDA5-DD97C8911BEE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76A7533D-8B9E-6B8F-2BBB-D6BBE6414019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22D6200E-ABF8-A6CB-7B51-3FB0D8EE19A4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8E77FE93-17C6-42C1-B66F-B11DF91281C9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A2B35569-8760-89C8-DAC8-E0F25F769C32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0B2D5ECB-844F-3BAE-063E-9992A66CDABA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15C36919-4798-0441-A6B2-24685CB41FA5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3681C7C8-8769-B170-3B0F-60E3946A43D9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80C2AD17-82DA-2FF3-B920-22C8E303B784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37D417DD-6C49-D3CC-6A52-7BD3BD0D1F1C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46B7F2B5-B3B1-287A-AC70-ACAE2B37333D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DA20613C-C368-8DE9-10E3-E35E9866EA3A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00D01298-64F3-4039-D0C1-554AF8DE55BA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86C9F9D0-4B8F-4FBA-0B92-6F4E127C9B32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1AC4AC05-E7F2-F7A9-1C24-2E644CE172B4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2F55E9BA-DC97-D46C-D6BC-6FA4369355A5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8ED87582-2870-CC74-83C3-94869B6F3D00}"/>
              </a:ext>
            </a:extLst>
          </p:cNvPr>
          <p:cNvSpPr txBox="1"/>
          <p:nvPr/>
        </p:nvSpPr>
        <p:spPr>
          <a:xfrm>
            <a:off x="4802885" y="3808455"/>
            <a:ext cx="988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Nukualofa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06D4D573-BFDC-B7EF-C6B5-02C502F58B93}"/>
              </a:ext>
            </a:extLst>
          </p:cNvPr>
          <p:cNvSpPr txBox="1"/>
          <p:nvPr/>
        </p:nvSpPr>
        <p:spPr>
          <a:xfrm>
            <a:off x="3662847" y="3349135"/>
            <a:ext cx="8736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Villa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E42C41F0-7EE5-AC08-9C94-3EFAEAB653A6}"/>
              </a:ext>
            </a:extLst>
          </p:cNvPr>
          <p:cNvSpPr txBox="1"/>
          <p:nvPr/>
        </p:nvSpPr>
        <p:spPr>
          <a:xfrm>
            <a:off x="4127811" y="2233928"/>
            <a:ext cx="1224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South </a:t>
            </a:r>
            <a:r>
              <a:rPr lang="de-DE" sz="1400" dirty="0" err="1"/>
              <a:t>Tarawa</a:t>
            </a:r>
            <a:endParaRPr lang="de-DE" sz="1400" dirty="0"/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A0E5F8C6-1F95-EBCD-1293-5A5058191ECF}"/>
              </a:ext>
            </a:extLst>
          </p:cNvPr>
          <p:cNvSpPr txBox="1"/>
          <p:nvPr/>
        </p:nvSpPr>
        <p:spPr>
          <a:xfrm>
            <a:off x="4452191" y="2857013"/>
            <a:ext cx="8313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Funafuti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C182A07C-4427-0D61-477E-2414D8812430}"/>
              </a:ext>
            </a:extLst>
          </p:cNvPr>
          <p:cNvSpPr txBox="1"/>
          <p:nvPr/>
        </p:nvSpPr>
        <p:spPr>
          <a:xfrm>
            <a:off x="2239148" y="4684438"/>
            <a:ext cx="910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Canberra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81EFF9DB-4FC5-3462-79A2-EF648DCAF495}"/>
              </a:ext>
            </a:extLst>
          </p:cNvPr>
          <p:cNvSpPr txBox="1"/>
          <p:nvPr/>
        </p:nvSpPr>
        <p:spPr>
          <a:xfrm>
            <a:off x="6037110" y="447070"/>
            <a:ext cx="9044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Honolulu</a:t>
            </a:r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5B3AD510-79B8-7D58-EBE3-C2245830B63F}"/>
              </a:ext>
            </a:extLst>
          </p:cNvPr>
          <p:cNvSpPr txBox="1"/>
          <p:nvPr/>
        </p:nvSpPr>
        <p:spPr>
          <a:xfrm>
            <a:off x="2074377" y="1261833"/>
            <a:ext cx="752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/>
              <a:t>Agara</a:t>
            </a:r>
            <a:endParaRPr lang="de-DE" dirty="0"/>
          </a:p>
        </p:txBody>
      </p:sp>
      <p:sp>
        <p:nvSpPr>
          <p:cNvPr id="66" name="Textfeld 65">
            <a:extLst>
              <a:ext uri="{FF2B5EF4-FFF2-40B4-BE49-F238E27FC236}">
                <a16:creationId xmlns:a16="http://schemas.microsoft.com/office/drawing/2014/main" id="{D34708EF-3869-84C7-649A-50358EBF9709}"/>
              </a:ext>
            </a:extLst>
          </p:cNvPr>
          <p:cNvSpPr txBox="1"/>
          <p:nvPr/>
        </p:nvSpPr>
        <p:spPr>
          <a:xfrm>
            <a:off x="6714551" y="3569074"/>
            <a:ext cx="8205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Papeete</a:t>
            </a:r>
          </a:p>
        </p:txBody>
      </p:sp>
    </p:spTree>
    <p:extLst>
      <p:ext uri="{BB962C8B-B14F-4D97-AF65-F5344CB8AC3E}">
        <p14:creationId xmlns:p14="http://schemas.microsoft.com/office/powerpoint/2010/main" val="11710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314D79-4075-351F-609A-078906D4D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C5667A-DFF2-5DB4-09EC-C6D237411FC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  <a:ln>
            <a:noFill/>
          </a:ln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9398B97C-F39C-402C-820E-B28134B5AD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4FA4728D-D865-427D-CDEC-82C29C87FD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4F97601-B418-36CA-4395-C478C9B0AC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1BA68F84-44AB-0823-AAD1-86AA3A4C886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F6EF199-F4D2-4402-93F7-AB744D6ECF9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41ED951-7387-9510-0F7F-280BAD24D1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2776375C-9B0A-0E84-D4C8-F76C82DF08B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314945" y="17080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19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2" name="Flussdiagramm: Verbinder 1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1FD980-C9A6-4418-53FB-A2F631B80C73}"/>
              </a:ext>
            </a:extLst>
          </p:cNvPr>
          <p:cNvSpPr/>
          <p:nvPr/>
        </p:nvSpPr>
        <p:spPr>
          <a:xfrm>
            <a:off x="2300748" y="94811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8D5D73-4806-A5A8-DE73-CD8B6E2F08B0}"/>
              </a:ext>
            </a:extLst>
          </p:cNvPr>
          <p:cNvSpPr/>
          <p:nvPr/>
        </p:nvSpPr>
        <p:spPr>
          <a:xfrm>
            <a:off x="6334318" y="58647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3EF1724-0EBB-76F1-CBD3-3500C0934E4D}"/>
              </a:ext>
            </a:extLst>
          </p:cNvPr>
          <p:cNvSpPr/>
          <p:nvPr/>
        </p:nvSpPr>
        <p:spPr>
          <a:xfrm>
            <a:off x="4111950" y="153443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D1520C-EA78-70F7-87B0-92556F63E961}"/>
              </a:ext>
            </a:extLst>
          </p:cNvPr>
          <p:cNvSpPr/>
          <p:nvPr/>
        </p:nvSpPr>
        <p:spPr>
          <a:xfrm>
            <a:off x="3180241" y="165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8268344-F94D-ABE8-BE99-4CB872108DB4}"/>
              </a:ext>
            </a:extLst>
          </p:cNvPr>
          <p:cNvSpPr/>
          <p:nvPr/>
        </p:nvSpPr>
        <p:spPr>
          <a:xfrm>
            <a:off x="1535833" y="1564693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D09754-1BEC-13AF-6617-A27037E65976}"/>
              </a:ext>
            </a:extLst>
          </p:cNvPr>
          <p:cNvSpPr/>
          <p:nvPr/>
        </p:nvSpPr>
        <p:spPr>
          <a:xfrm>
            <a:off x="3818604" y="220012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31FE13-BA02-610C-B1A7-8E7A45D42690}"/>
              </a:ext>
            </a:extLst>
          </p:cNvPr>
          <p:cNvSpPr/>
          <p:nvPr/>
        </p:nvSpPr>
        <p:spPr>
          <a:xfrm>
            <a:off x="4264180" y="206295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512593-8B30-76D2-C1FD-C9C99FDD1340}"/>
              </a:ext>
            </a:extLst>
          </p:cNvPr>
          <p:cNvSpPr/>
          <p:nvPr/>
        </p:nvSpPr>
        <p:spPr>
          <a:xfrm>
            <a:off x="4633356" y="272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F1C0D7-DA79-88B7-C1D7-B9D7EA5CAEAA}"/>
              </a:ext>
            </a:extLst>
          </p:cNvPr>
          <p:cNvSpPr/>
          <p:nvPr/>
        </p:nvSpPr>
        <p:spPr>
          <a:xfrm>
            <a:off x="3284932" y="28594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6B6318-52C4-A745-51BD-A6BFFA683EA7}"/>
              </a:ext>
            </a:extLst>
          </p:cNvPr>
          <p:cNvSpPr/>
          <p:nvPr/>
        </p:nvSpPr>
        <p:spPr>
          <a:xfrm>
            <a:off x="2411745" y="2808916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lussdiagramm: Verbinder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0AB16D-3E33-E566-669D-88BF9CEFBA5A}"/>
              </a:ext>
            </a:extLst>
          </p:cNvPr>
          <p:cNvSpPr/>
          <p:nvPr/>
        </p:nvSpPr>
        <p:spPr>
          <a:xfrm>
            <a:off x="2538159" y="481298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Flussdiagramm: Verbinder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2B81F8-F7E8-A056-D067-4B62165AD66B}"/>
              </a:ext>
            </a:extLst>
          </p:cNvPr>
          <p:cNvSpPr/>
          <p:nvPr/>
        </p:nvSpPr>
        <p:spPr>
          <a:xfrm>
            <a:off x="4371114" y="531209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Flussdiagramm: Verbinder 2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DA5A4B8-CE99-03DE-B165-3D1A423DE900}"/>
              </a:ext>
            </a:extLst>
          </p:cNvPr>
          <p:cNvSpPr/>
          <p:nvPr/>
        </p:nvSpPr>
        <p:spPr>
          <a:xfrm>
            <a:off x="3920825" y="4339668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73630A-2746-BC38-C73C-0FF30D98D3E0}"/>
              </a:ext>
            </a:extLst>
          </p:cNvPr>
          <p:cNvSpPr/>
          <p:nvPr/>
        </p:nvSpPr>
        <p:spPr>
          <a:xfrm>
            <a:off x="5075361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A670A4-E6D0-F1C2-76FF-5BC7E688056F}"/>
              </a:ext>
            </a:extLst>
          </p:cNvPr>
          <p:cNvSpPr/>
          <p:nvPr/>
        </p:nvSpPr>
        <p:spPr>
          <a:xfrm>
            <a:off x="5469570" y="349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DE66B3-BFB0-F995-6E73-F65ED8966045}"/>
              </a:ext>
            </a:extLst>
          </p:cNvPr>
          <p:cNvSpPr/>
          <p:nvPr/>
        </p:nvSpPr>
        <p:spPr>
          <a:xfrm>
            <a:off x="6147104" y="367858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9A9147-5FA3-EA20-6F5B-0FD578CC8F52}"/>
              </a:ext>
            </a:extLst>
          </p:cNvPr>
          <p:cNvSpPr/>
          <p:nvPr/>
        </p:nvSpPr>
        <p:spPr>
          <a:xfrm>
            <a:off x="6913074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BDD2C9-3FF3-A565-3B78-7645211EC82A}"/>
              </a:ext>
            </a:extLst>
          </p:cNvPr>
          <p:cNvSpPr/>
          <p:nvPr/>
        </p:nvSpPr>
        <p:spPr>
          <a:xfrm>
            <a:off x="8283093" y="398998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D01C5B-7742-25A1-E65C-57BF2B88C031}"/>
              </a:ext>
            </a:extLst>
          </p:cNvPr>
          <p:cNvSpPr/>
          <p:nvPr/>
        </p:nvSpPr>
        <p:spPr>
          <a:xfrm>
            <a:off x="4976349" y="308264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BC4E9E-588E-C52E-9A92-5310A184FAB8}"/>
              </a:ext>
            </a:extLst>
          </p:cNvPr>
          <p:cNvSpPr/>
          <p:nvPr/>
        </p:nvSpPr>
        <p:spPr>
          <a:xfrm>
            <a:off x="4596717" y="3452402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37A473-73E8-47E1-C1AD-9E5C7D7F6CD5}"/>
              </a:ext>
            </a:extLst>
          </p:cNvPr>
          <p:cNvSpPr/>
          <p:nvPr/>
        </p:nvSpPr>
        <p:spPr>
          <a:xfrm>
            <a:off x="3912608" y="3423749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Flussdiagramm: Verbinder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1198D31-A71A-6B13-775D-6A637173E642}"/>
              </a:ext>
            </a:extLst>
          </p:cNvPr>
          <p:cNvSpPr/>
          <p:nvPr/>
        </p:nvSpPr>
        <p:spPr>
          <a:xfrm>
            <a:off x="3757628" y="374737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lussdiagramm: Verbinder 3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8E6025F-DFDB-96E4-FE94-5C6CFDFB4E41}"/>
              </a:ext>
            </a:extLst>
          </p:cNvPr>
          <p:cNvSpPr/>
          <p:nvPr/>
        </p:nvSpPr>
        <p:spPr>
          <a:xfrm>
            <a:off x="5577570" y="3201387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lussdiagramm: Verbinder 3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8506D0-3636-CEC2-1F28-3317BB89AC5E}"/>
              </a:ext>
            </a:extLst>
          </p:cNvPr>
          <p:cNvSpPr/>
          <p:nvPr/>
        </p:nvSpPr>
        <p:spPr>
          <a:xfrm>
            <a:off x="5395402" y="3228582"/>
            <a:ext cx="180000" cy="18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A1FA63A-7039-42D5-F5C7-1EB9CF4C70F0}"/>
              </a:ext>
            </a:extLst>
          </p:cNvPr>
          <p:cNvSpPr/>
          <p:nvPr/>
        </p:nvSpPr>
        <p:spPr>
          <a:xfrm>
            <a:off x="2355398" y="1002110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5934A1-A810-5007-F963-562884C17F02}"/>
              </a:ext>
            </a:extLst>
          </p:cNvPr>
          <p:cNvSpPr/>
          <p:nvPr/>
        </p:nvSpPr>
        <p:spPr>
          <a:xfrm>
            <a:off x="2285745" y="1283776"/>
            <a:ext cx="252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0D3D82A8-83AE-6E27-0119-E7ADA070C5B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95402" y="4572792"/>
            <a:ext cx="3702319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Stadt</a:t>
            </a:r>
          </a:p>
          <a:p>
            <a:pPr algn="ctr"/>
            <a:r>
              <a:rPr lang="de-DE" sz="4000" dirty="0"/>
              <a:t>Pago-Pago!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BE1BBDC5-8779-A8A3-8F00-40EC2550A988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41" name="Windrose" descr="Arts Fotos - Windrose und Himmelsrichtungen">
              <a:extLst>
                <a:ext uri="{FF2B5EF4-FFF2-40B4-BE49-F238E27FC236}">
                  <a16:creationId xmlns:a16="http://schemas.microsoft.com/office/drawing/2014/main" id="{D08D2A9D-5E2D-EF45-FE8C-B7DAB3307B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42" name="Schriftträger">
              <a:extLst>
                <a:ext uri="{FF2B5EF4-FFF2-40B4-BE49-F238E27FC236}">
                  <a16:creationId xmlns:a16="http://schemas.microsoft.com/office/drawing/2014/main" id="{BA146E5F-0510-1821-7329-E5BAABA59BB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42" name="Schriftträger">
                          <a:extLst>
                            <a:ext uri="{FF2B5EF4-FFF2-40B4-BE49-F238E27FC236}">
                              <a16:creationId xmlns:a16="http://schemas.microsoft.com/office/drawing/2014/main" id="{307511A7-BBA2-6357-2B5E-20B2D17CA28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0A4B7812-A6B6-D761-39B5-A67045A9CDA2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3" name="3D-Modell Erde" descr="Die Erde">
                  <a:extLst>
                    <a:ext uri="{FF2B5EF4-FFF2-40B4-BE49-F238E27FC236}">
                      <a16:creationId xmlns:a16="http://schemas.microsoft.com/office/drawing/2014/main" id="{0A4B7812-A6B6-D761-39B5-A67045A9CDA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44" name="Rechteck 43">
              <a:extLst>
                <a:ext uri="{FF2B5EF4-FFF2-40B4-BE49-F238E27FC236}">
                  <a16:creationId xmlns:a16="http://schemas.microsoft.com/office/drawing/2014/main" id="{F2FAB9A9-72C2-40B1-CD98-E4CFFFA2A042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Textfeld 4">
            <a:extLst>
              <a:ext uri="{FF2B5EF4-FFF2-40B4-BE49-F238E27FC236}">
                <a16:creationId xmlns:a16="http://schemas.microsoft.com/office/drawing/2014/main" id="{C0099746-A031-D689-036C-BA8B7D92BEDE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2F9DAAAD-272C-06DC-930A-06CBA484BC0D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EC24DD77-B598-496A-FF5E-E324D1365822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BDE6D37D-8BCC-F126-CF34-C0C98E1AF0FC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B39FF588-7968-1C57-723D-F484DD174FBA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901804B1-DDFB-E25C-8A35-EDA53E9E3735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820533AB-5B76-4DFD-8F53-2E70BDB09C6D}"/>
              </a:ext>
            </a:extLst>
          </p:cNvPr>
          <p:cNvSpPr txBox="1"/>
          <p:nvPr/>
        </p:nvSpPr>
        <p:spPr>
          <a:xfrm rot="2146014">
            <a:off x="2406765" y="3465180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B71C649D-289E-C184-D6A5-446C6EE2AE86}"/>
              </a:ext>
            </a:extLst>
          </p:cNvPr>
          <p:cNvSpPr txBox="1"/>
          <p:nvPr/>
        </p:nvSpPr>
        <p:spPr>
          <a:xfrm>
            <a:off x="5964598" y="3572423"/>
            <a:ext cx="72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Avarua</a:t>
            </a:r>
            <a:endParaRPr lang="de-DE" sz="1400" dirty="0"/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E4878B41-7457-46D3-922F-67E2397993F4}"/>
              </a:ext>
            </a:extLst>
          </p:cNvPr>
          <p:cNvSpPr txBox="1"/>
          <p:nvPr/>
        </p:nvSpPr>
        <p:spPr>
          <a:xfrm>
            <a:off x="4508548" y="3608926"/>
            <a:ext cx="563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Suva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957BACEA-8C82-0AFE-75B7-03C8FF8F6EF8}"/>
              </a:ext>
            </a:extLst>
          </p:cNvPr>
          <p:cNvSpPr txBox="1"/>
          <p:nvPr/>
        </p:nvSpPr>
        <p:spPr>
          <a:xfrm>
            <a:off x="3949610" y="1412379"/>
            <a:ext cx="722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Majuro</a:t>
            </a:r>
            <a:endParaRPr lang="de-DE" sz="1400" dirty="0"/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A41F10CF-3E05-E15D-183F-DA0D1466E72E}"/>
              </a:ext>
            </a:extLst>
          </p:cNvPr>
          <p:cNvSpPr txBox="1"/>
          <p:nvPr/>
        </p:nvSpPr>
        <p:spPr>
          <a:xfrm>
            <a:off x="3030471" y="1799852"/>
            <a:ext cx="659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Palikir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6880C1C6-AC5C-E5FB-4E7F-C3DE4BA1AE38}"/>
              </a:ext>
            </a:extLst>
          </p:cNvPr>
          <p:cNvSpPr txBox="1"/>
          <p:nvPr/>
        </p:nvSpPr>
        <p:spPr>
          <a:xfrm>
            <a:off x="3739981" y="2355829"/>
            <a:ext cx="614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Yaren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6A11555B-256B-3FC2-9A46-62DC6B3D353B}"/>
              </a:ext>
            </a:extLst>
          </p:cNvPr>
          <p:cNvSpPr txBox="1"/>
          <p:nvPr/>
        </p:nvSpPr>
        <p:spPr>
          <a:xfrm>
            <a:off x="3776657" y="5425455"/>
            <a:ext cx="1012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Wellington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24B89DED-1514-822D-5C6B-92019DE8106A}"/>
              </a:ext>
            </a:extLst>
          </p:cNvPr>
          <p:cNvSpPr txBox="1"/>
          <p:nvPr/>
        </p:nvSpPr>
        <p:spPr>
          <a:xfrm>
            <a:off x="1320623" y="1703082"/>
            <a:ext cx="1050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/>
              <a:t>Ngerulmud</a:t>
            </a:r>
            <a:endParaRPr lang="de-DE" sz="1400" dirty="0"/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C064D0D7-95BB-574C-54EE-2D6173BF0514}"/>
              </a:ext>
            </a:extLst>
          </p:cNvPr>
          <p:cNvSpPr txBox="1"/>
          <p:nvPr/>
        </p:nvSpPr>
        <p:spPr>
          <a:xfrm>
            <a:off x="2063308" y="2703125"/>
            <a:ext cx="11948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Moresby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66388C4A-36EE-96B5-19E3-0A4945D985A8}"/>
              </a:ext>
            </a:extLst>
          </p:cNvPr>
          <p:cNvSpPr txBox="1"/>
          <p:nvPr/>
        </p:nvSpPr>
        <p:spPr>
          <a:xfrm>
            <a:off x="3111082" y="2976226"/>
            <a:ext cx="7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Honiara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ECF21246-B847-5C51-1B07-9DE37262418F}"/>
              </a:ext>
            </a:extLst>
          </p:cNvPr>
          <p:cNvSpPr txBox="1"/>
          <p:nvPr/>
        </p:nvSpPr>
        <p:spPr>
          <a:xfrm>
            <a:off x="5119351" y="3264646"/>
            <a:ext cx="530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Apia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51FE9A7A-D729-7A4C-01C1-B66B56A3869D}"/>
              </a:ext>
            </a:extLst>
          </p:cNvPr>
          <p:cNvSpPr txBox="1"/>
          <p:nvPr/>
        </p:nvSpPr>
        <p:spPr>
          <a:xfrm>
            <a:off x="4802885" y="3808455"/>
            <a:ext cx="988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Nukualofa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4A81FD63-D613-54E8-A27E-05B2794E04B7}"/>
              </a:ext>
            </a:extLst>
          </p:cNvPr>
          <p:cNvSpPr txBox="1"/>
          <p:nvPr/>
        </p:nvSpPr>
        <p:spPr>
          <a:xfrm>
            <a:off x="3662847" y="3349135"/>
            <a:ext cx="8736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Port Villa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0AF04731-A57D-EC3C-6047-47ED508C3B95}"/>
              </a:ext>
            </a:extLst>
          </p:cNvPr>
          <p:cNvSpPr txBox="1"/>
          <p:nvPr/>
        </p:nvSpPr>
        <p:spPr>
          <a:xfrm>
            <a:off x="4127811" y="2233928"/>
            <a:ext cx="1224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South </a:t>
            </a:r>
            <a:r>
              <a:rPr lang="de-DE" sz="1400" dirty="0" err="1"/>
              <a:t>Tarawa</a:t>
            </a:r>
            <a:endParaRPr lang="de-DE" sz="1400" dirty="0"/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8E6E5A07-139A-8D6B-8C1F-F3E3E861F829}"/>
              </a:ext>
            </a:extLst>
          </p:cNvPr>
          <p:cNvSpPr txBox="1"/>
          <p:nvPr/>
        </p:nvSpPr>
        <p:spPr>
          <a:xfrm>
            <a:off x="4452191" y="2857013"/>
            <a:ext cx="8313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Funafuti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8D2B9760-0117-34F4-3009-958F05EA814F}"/>
              </a:ext>
            </a:extLst>
          </p:cNvPr>
          <p:cNvSpPr txBox="1"/>
          <p:nvPr/>
        </p:nvSpPr>
        <p:spPr>
          <a:xfrm>
            <a:off x="2239148" y="4684438"/>
            <a:ext cx="910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Canberra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A18FACA6-FC69-46CB-F82D-3FAC55AD3A5F}"/>
              </a:ext>
            </a:extLst>
          </p:cNvPr>
          <p:cNvSpPr txBox="1"/>
          <p:nvPr/>
        </p:nvSpPr>
        <p:spPr>
          <a:xfrm>
            <a:off x="6037110" y="447070"/>
            <a:ext cx="9044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Honolulu</a:t>
            </a:r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CA970D81-66A5-4C1D-D51D-682781065539}"/>
              </a:ext>
            </a:extLst>
          </p:cNvPr>
          <p:cNvSpPr txBox="1"/>
          <p:nvPr/>
        </p:nvSpPr>
        <p:spPr>
          <a:xfrm>
            <a:off x="2074377" y="1261833"/>
            <a:ext cx="752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/>
              <a:t>Agara</a:t>
            </a:r>
            <a:endParaRPr lang="de-DE" dirty="0"/>
          </a:p>
        </p:txBody>
      </p:sp>
      <p:sp>
        <p:nvSpPr>
          <p:cNvPr id="66" name="Textfeld 65">
            <a:extLst>
              <a:ext uri="{FF2B5EF4-FFF2-40B4-BE49-F238E27FC236}">
                <a16:creationId xmlns:a16="http://schemas.microsoft.com/office/drawing/2014/main" id="{F9838879-9965-5624-F1AD-4B7C1FFDC197}"/>
              </a:ext>
            </a:extLst>
          </p:cNvPr>
          <p:cNvSpPr txBox="1"/>
          <p:nvPr/>
        </p:nvSpPr>
        <p:spPr>
          <a:xfrm>
            <a:off x="6714551" y="3569074"/>
            <a:ext cx="8205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Papeete</a:t>
            </a:r>
          </a:p>
        </p:txBody>
      </p:sp>
      <p:sp>
        <p:nvSpPr>
          <p:cNvPr id="67" name="Textfeld 66">
            <a:extLst>
              <a:ext uri="{FF2B5EF4-FFF2-40B4-BE49-F238E27FC236}">
                <a16:creationId xmlns:a16="http://schemas.microsoft.com/office/drawing/2014/main" id="{0692A9FD-B7A4-FEE8-D02F-9A28D3494517}"/>
              </a:ext>
            </a:extLst>
          </p:cNvPr>
          <p:cNvSpPr txBox="1"/>
          <p:nvPr/>
        </p:nvSpPr>
        <p:spPr>
          <a:xfrm>
            <a:off x="3311079" y="3694148"/>
            <a:ext cx="8563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/>
              <a:t>Noumea</a:t>
            </a:r>
            <a:endParaRPr lang="de-DE" sz="1400" dirty="0"/>
          </a:p>
        </p:txBody>
      </p:sp>
      <p:sp>
        <p:nvSpPr>
          <p:cNvPr id="68" name="Textfeld 67">
            <a:extLst>
              <a:ext uri="{FF2B5EF4-FFF2-40B4-BE49-F238E27FC236}">
                <a16:creationId xmlns:a16="http://schemas.microsoft.com/office/drawing/2014/main" id="{4CAAB737-8084-CB84-A137-9741603FBF40}"/>
              </a:ext>
            </a:extLst>
          </p:cNvPr>
          <p:cNvSpPr txBox="1"/>
          <p:nvPr/>
        </p:nvSpPr>
        <p:spPr>
          <a:xfrm>
            <a:off x="3680724" y="4229737"/>
            <a:ext cx="9794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Pago Pago</a:t>
            </a:r>
          </a:p>
        </p:txBody>
      </p:sp>
    </p:spTree>
    <p:extLst>
      <p:ext uri="{BB962C8B-B14F-4D97-AF65-F5344CB8AC3E}">
        <p14:creationId xmlns:p14="http://schemas.microsoft.com/office/powerpoint/2010/main" val="297933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40" grpId="0" animBg="1"/>
      <p:bldP spid="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01521" y="2228851"/>
            <a:ext cx="3740961" cy="7848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685800"/>
            <a:r>
              <a:rPr lang="de-DE" sz="4500" b="1" dirty="0">
                <a:solidFill>
                  <a:prstClr val="black"/>
                </a:solidFill>
                <a:latin typeface="Aptos" panose="02110004020202020204"/>
              </a:rPr>
              <a:t>Leider falsch!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31491" y="2990597"/>
            <a:ext cx="7308154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/>
            <a:r>
              <a:rPr lang="de-DE" sz="3000" dirty="0">
                <a:solidFill>
                  <a:prstClr val="black"/>
                </a:solidFill>
                <a:latin typeface="Aptos" panose="02110004020202020204"/>
              </a:rPr>
              <a:t>Versuche es bei der nächsten Frage erneut.</a:t>
            </a:r>
          </a:p>
        </p:txBody>
      </p:sp>
      <p:sp>
        <p:nvSpPr>
          <p:cNvPr id="4" name="txtPunkte"/>
          <p:cNvSpPr txBox="1"/>
          <p:nvPr/>
        </p:nvSpPr>
        <p:spPr>
          <a:xfrm>
            <a:off x="6351289" y="809107"/>
            <a:ext cx="213834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/>
            <a:r>
              <a:rPr lang="de-DE" sz="3200" b="1">
                <a:ln w="12700">
                  <a:solidFill>
                    <a:srgbClr val="376092"/>
                  </a:solidFill>
                </a:ln>
                <a:solidFill>
                  <a:srgbClr val="DDAB14"/>
                </a:solidFill>
                <a:latin typeface="Aptos" panose="02110004020202020204"/>
              </a:rPr>
              <a:t>Punkte: 19</a:t>
            </a:r>
            <a:endParaRPr lang="de-DE" sz="3200" b="1" dirty="0">
              <a:ln w="12700">
                <a:solidFill>
                  <a:srgbClr val="376092"/>
                </a:solidFill>
              </a:ln>
              <a:solidFill>
                <a:srgbClr val="DDAB14"/>
              </a:solidFill>
              <a:latin typeface="Aptos" panose="02110004020202020204"/>
            </a:endParaRPr>
          </a:p>
        </p:txBody>
      </p:sp>
      <p:sp>
        <p:nvSpPr>
          <p:cNvPr id="5" name="btnWeiterNachFalsch">
            <a:hlinkClick r:id="" action="ppaction://macro?name=WeiterNachFalsch"/>
          </p:cNvPr>
          <p:cNvSpPr/>
          <p:nvPr/>
        </p:nvSpPr>
        <p:spPr>
          <a:xfrm>
            <a:off x="3886200" y="4286250"/>
            <a:ext cx="1371600" cy="6858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de-DE" sz="3000" dirty="0">
                <a:solidFill>
                  <a:prstClr val="white"/>
                </a:solidFill>
                <a:latin typeface="Aptos" panose="02110004020202020204"/>
              </a:rPr>
              <a:t>Weiter</a:t>
            </a:r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1BBC0DC7-F9A2-9759-E848-3AEB16CDD107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11" name="Windrose" descr="Arts Fotos - Windrose und Himmelsrichtungen">
              <a:extLst>
                <a:ext uri="{FF2B5EF4-FFF2-40B4-BE49-F238E27FC236}">
                  <a16:creationId xmlns:a16="http://schemas.microsoft.com/office/drawing/2014/main" id="{CD73E23A-A674-D6F2-EED2-B5C0DF9955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12A16C5D-1699-D1AA-E9E8-C4C206C6F8AA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62594852"/>
                </p:ext>
              </p:extLst>
            </p:nvPr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18" name="Schriftträger">
                          <a:extLst>
                            <a:ext uri="{FF2B5EF4-FFF2-40B4-BE49-F238E27FC236}">
                              <a16:creationId xmlns:a16="http://schemas.microsoft.com/office/drawing/2014/main" id="{AB929BAC-BD80-1806-30E6-424CC262E54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3" name="3D-Modell Erde" descr="Die Erde">
                  <a:extLst>
                    <a:ext uri="{FF2B5EF4-FFF2-40B4-BE49-F238E27FC236}">
                      <a16:creationId xmlns:a16="http://schemas.microsoft.com/office/drawing/2014/main" id="{D132CE2D-72F3-6789-6363-6B6746286C6C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173889580"/>
                    </p:ext>
                  </p:extLst>
                </p:nvPr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3" name="3D-Modell Erde" descr="Die Erde">
                  <a:extLst>
                    <a:ext uri="{FF2B5EF4-FFF2-40B4-BE49-F238E27FC236}">
                      <a16:creationId xmlns:a16="http://schemas.microsoft.com/office/drawing/2014/main" id="{D132CE2D-72F3-6789-6363-6B6746286C6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A42A989D-C228-673E-8E3A-3D4BCF85CB2A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24200" y="857250"/>
            <a:ext cx="2495601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/>
            <a:r>
              <a:rPr sz="3300" b="1" dirty="0">
                <a:solidFill>
                  <a:prstClr val="black"/>
                </a:solidFill>
                <a:latin typeface="Aptos" panose="02110004020202020204"/>
              </a:rPr>
              <a:t>Auswertung</a:t>
            </a:r>
          </a:p>
        </p:txBody>
      </p:sp>
      <p:sp>
        <p:nvSpPr>
          <p:cNvPr id="3" name="txtEndstand"/>
          <p:cNvSpPr txBox="1"/>
          <p:nvPr/>
        </p:nvSpPr>
        <p:spPr>
          <a:xfrm>
            <a:off x="3357438" y="1512765"/>
            <a:ext cx="261077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/>
            <a:r>
              <a:rPr lang="de-DE" sz="2400" b="1">
                <a:solidFill>
                  <a:prstClr val="black"/>
                </a:solidFill>
                <a:latin typeface="Aptos" panose="02110004020202020204"/>
              </a:rPr>
              <a:t>Punkte: 19 von 20</a:t>
            </a:r>
            <a:endParaRPr sz="2400" b="1" dirty="0">
              <a:solidFill>
                <a:prstClr val="black"/>
              </a:solidFill>
              <a:latin typeface="Aptos" panose="02110004020202020204"/>
            </a:endParaRPr>
          </a:p>
        </p:txBody>
      </p:sp>
      <p:sp>
        <p:nvSpPr>
          <p:cNvPr id="4" name="txtKommentar"/>
          <p:cNvSpPr txBox="1"/>
          <p:nvPr/>
        </p:nvSpPr>
        <p:spPr>
          <a:xfrm>
            <a:off x="1" y="2055030"/>
            <a:ext cx="9143999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/>
            <a:r>
              <a:rPr lang="de-DE" sz="2100" b="1">
                <a:solidFill>
                  <a:srgbClr val="C00000"/>
                </a:solidFill>
                <a:latin typeface="Aptos" panose="02110004020202020204"/>
              </a:rPr>
              <a:t>Sehr gute Leistung! - Du kennst dich aus!</a:t>
            </a:r>
            <a:endParaRPr sz="2100" b="1" dirty="0">
              <a:solidFill>
                <a:srgbClr val="C00000"/>
              </a:solidFill>
              <a:latin typeface="Aptos" panose="02110004020202020204"/>
            </a:endParaRPr>
          </a:p>
        </p:txBody>
      </p:sp>
      <p:graphicFrame>
        <p:nvGraphicFramePr>
          <p:cNvPr id="6" name="Tabelle 5">
            <a:extLst>
              <a:ext uri="{FF2B5EF4-FFF2-40B4-BE49-F238E27FC236}">
                <a16:creationId xmlns:a16="http://schemas.microsoft.com/office/drawing/2014/main" id="{1668C055-2F8B-B764-F61F-56DE09BAE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900566"/>
              </p:ext>
            </p:extLst>
          </p:nvPr>
        </p:nvGraphicFramePr>
        <p:xfrm>
          <a:off x="1609160" y="2477020"/>
          <a:ext cx="5925681" cy="3525781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4472C4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4472C4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4472C4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1975227">
                  <a:extLst>
                    <a:ext uri="{9D8B030D-6E8A-4147-A177-3AD203B41FA5}">
                      <a16:colId xmlns:a16="http://schemas.microsoft.com/office/drawing/2014/main" val="2755014531"/>
                    </a:ext>
                  </a:extLst>
                </a:gridCol>
                <a:gridCol w="1975227">
                  <a:extLst>
                    <a:ext uri="{9D8B030D-6E8A-4147-A177-3AD203B41FA5}">
                      <a16:colId xmlns:a16="http://schemas.microsoft.com/office/drawing/2014/main" val="2110327700"/>
                    </a:ext>
                  </a:extLst>
                </a:gridCol>
                <a:gridCol w="1975227">
                  <a:extLst>
                    <a:ext uri="{9D8B030D-6E8A-4147-A177-3AD203B41FA5}">
                      <a16:colId xmlns:a16="http://schemas.microsoft.com/office/drawing/2014/main" val="2829025548"/>
                    </a:ext>
                  </a:extLst>
                </a:gridCol>
              </a:tblGrid>
              <a:tr h="50368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Punkte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Prozent</a:t>
                      </a:r>
                    </a:p>
                  </a:txBody>
                  <a:tcPr marL="88885" marR="88885" marT="44443" marB="44443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Schulnote</a:t>
                      </a:r>
                    </a:p>
                  </a:txBody>
                  <a:tcPr marL="88885" marR="88885" marT="44443" marB="44443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727807"/>
                  </a:ext>
                </a:extLst>
              </a:tr>
              <a:tr h="50368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21 - 20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100% - 96%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1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154782"/>
                  </a:ext>
                </a:extLst>
              </a:tr>
              <a:tr h="50368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19 - 17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  95% - 80%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2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1859019"/>
                  </a:ext>
                </a:extLst>
              </a:tr>
              <a:tr h="50368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16 - 13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  79% - 60%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3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183069"/>
                  </a:ext>
                </a:extLst>
              </a:tr>
              <a:tr h="50368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12 - 09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  59% - 45%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4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7308374"/>
                  </a:ext>
                </a:extLst>
              </a:tr>
              <a:tr h="50368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08 - 03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  44% - 16%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5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063254"/>
                  </a:ext>
                </a:extLst>
              </a:tr>
              <a:tr h="50368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02 - 00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  15% - 00%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700" dirty="0"/>
                        <a:t>6</a:t>
                      </a:r>
                    </a:p>
                  </a:txBody>
                  <a:tcPr marL="88885" marR="88885" marT="44443" marB="44443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836130"/>
                  </a:ext>
                </a:extLst>
              </a:tr>
            </a:tbl>
          </a:graphicData>
        </a:graphic>
      </p:graphicFrame>
      <p:sp>
        <p:nvSpPr>
          <p:cNvPr id="5" name="Flussdiagramm: Prozess 4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FDCB8D2A-B516-C67D-8894-F992E8951634}"/>
              </a:ext>
            </a:extLst>
          </p:cNvPr>
          <p:cNvSpPr/>
          <p:nvPr/>
        </p:nvSpPr>
        <p:spPr>
          <a:xfrm>
            <a:off x="2825574" y="6098275"/>
            <a:ext cx="3492853" cy="428940"/>
          </a:xfrm>
          <a:prstGeom prst="flowChartProcess">
            <a:avLst/>
          </a:prstGeom>
          <a:solidFill>
            <a:srgbClr val="7790C6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de-DE" sz="2400" dirty="0">
                <a:solidFill>
                  <a:sysClr val="windowText" lastClr="000000"/>
                </a:solidFill>
                <a:latin typeface="Aptos" panose="02110004020202020204"/>
              </a:rPr>
              <a:t>Zur Startseite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1015</Words>
  <Application>Microsoft Office PowerPoint</Application>
  <PresentationFormat>Bildschirmpräsentation (4:3)</PresentationFormat>
  <Paragraphs>468</Paragraphs>
  <Slides>23</Slides>
  <Notes>1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3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Office</vt:lpstr>
      <vt:lpstr>1_Office</vt:lpstr>
      <vt:lpstr>Office Theme</vt:lpstr>
      <vt:lpstr>Visio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37</cp:revision>
  <dcterms:created xsi:type="dcterms:W3CDTF">2025-05-17T09:20:46Z</dcterms:created>
  <dcterms:modified xsi:type="dcterms:W3CDTF">2025-05-18T17:22:18Z</dcterms:modified>
</cp:coreProperties>
</file>