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9"/>
  </p:notesMasterIdLst>
  <p:sldIdLst>
    <p:sldId id="256" r:id="rId4"/>
    <p:sldId id="265" r:id="rId5"/>
    <p:sldId id="299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77" r:id="rId27"/>
    <p:sldId id="27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F9A"/>
    <a:srgbClr val="C4E5FA"/>
    <a:srgbClr val="FFFD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05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microsoft.com/office/2006/relationships/vbaProject" Target="vbaProject.bin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4370C-EDF6-4447-8A20-79376DF57AF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AFF90-7AEA-4015-BEDC-2D49A5803D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96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8F169A-5BEA-4387-9ECA-2E049305C188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712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3579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829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8197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791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43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9119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565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124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7416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69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0163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F4B7A0-653F-C00D-B2E5-6615363B8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EFECFDB-822D-3480-6C58-01EDE81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48D7EC-63EB-E41F-755D-030907F9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EE44AA-88E9-CC69-734B-723E4BAB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734E88E-3D95-2307-1A6D-7C14239A6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482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51EB2A-6B49-B18A-E735-CD68C6E3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980F8A-F5C8-35E3-976D-696DD977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C22C00F-A07C-C87C-29B0-026088542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D3967D0-889D-8524-710D-8B44BF7C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2CE508-125B-B418-3423-04C6EBB6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20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3404AF-5BE9-77C6-B4E7-93C286B7D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505331-7E50-FBBE-CD5D-44D9E0227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CCD97D-9BD7-530C-1398-D140B1C7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1D6648-72B2-1E59-C158-75163C9F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EDC8E7-8876-B101-7279-7EF56BDA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9459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815BDE-63C1-D99E-8976-7122D9C8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9A62C7-3F19-F1D5-D2DA-4633650A9C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E35292A-1099-3534-AE3A-5898A89B5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B75422-1005-303D-FC1D-5A225C34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B2DE9E-EEB4-ADD5-142C-673024B1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E65DE52-BB00-728A-44AD-599921E7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334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E12076-733B-07BA-2C6F-340571E08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1549C69-7802-B532-27ED-D69E27537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B3EAB15-1612-5208-E64B-5EF8D0BF1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0D4C5C2-2E3A-0128-F876-8DC2691584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DF0B376-6BB7-FF15-A56C-9C072CFF2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5FB5EB9-38F8-630A-E251-6F56182BC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AB673FC-F7E6-BBA9-42F5-36F97C721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7CCA70-5212-5117-9EE9-F4070DB51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9530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2E96C-69B1-A758-153F-9A85A8BA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CE732D-D247-C045-6CB3-F5203EF8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2E89FC-BD8D-7411-C79C-106C82203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B4B3470-4818-3831-7AB0-70CCD858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5119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BF04BE-DCD6-7314-1750-FE77C9042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4A0FC13-C3BF-0B18-6E06-0ACB22ACD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C7B1F1-A5FA-BF7F-CDC5-CC06CBA9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80692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C05396-5A64-40F1-E252-215BF654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47AC1F-F5D7-9962-1B45-12952FF68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87B4AB7-46DC-DC57-80C0-84515D341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7F96A5F-8968-741D-CC12-07D9EF01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0BAE75-D1B0-D614-C311-4295E068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E975DEB-3C24-2E1C-0AAE-F664334C5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9614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573FF0-864B-CB1C-9962-F94D66AC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05BEE1A-003B-E87D-2E29-72B48C0771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6DF8B98-345B-368B-32E9-A11888CC69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9345F6-288A-E7A9-3E59-133661C7C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131D68-D04B-5596-3973-B35F3241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B392F09-C805-8194-6E33-6AC113CA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1053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EA648F-37CA-A4E4-5276-DD115E557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E42E11E-27B9-26EC-2582-5A232F3C4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D18C98-EDDB-63F0-2EAF-BF99AA62E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7A2DE5-382B-CCC2-AF08-5951C4C1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2F25ACB-A6C8-0C31-F89E-4F3522C4B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81817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9D7F320-7FE2-2EAF-360E-98E09F2BC9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3204DAA-449E-F525-0FA2-6A43FC8B95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E84C5B-16C3-06CF-9FA7-C5DBBE62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A17F00-2832-94EB-8C97-322A7B156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118219-3D2F-C478-9F4C-193FB07E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38070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93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800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283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9181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7981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2298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644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7618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499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1899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79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59E404-EE0B-4C46-A72E-AB2250DE3140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C8D04-AB5F-4E5F-AF20-A4429DFD75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947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E2FBEB-656F-B9A6-ACC2-3588BA945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AC83ADD-0505-6E53-468F-6C7EE8CA4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B16840-7527-45E6-4471-9C8B3EB6B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F9E6E-D27C-42A0-9D2D-2878CC224A51}" type="datetimeFigureOut">
              <a:rPr lang="de-DE" smtClean="0"/>
              <a:t>18.05.2025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59BEFA-155A-8B10-9019-3AFBE21A23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195DB5-79A2-F0DD-87E8-2F6E5305F3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12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62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17/06/relationships/model3d" Target="../media/model3d1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emf"/><Relationship Id="rId5" Type="http://schemas.openxmlformats.org/officeDocument/2006/relationships/package" Target="../embeddings/Microsoft_Visio_Drawing.vsdx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17/06/relationships/model3d" Target="../media/model3d1.glb"/><Relationship Id="rId5" Type="http://schemas.openxmlformats.org/officeDocument/2006/relationships/image" Target="../media/image3.emf"/><Relationship Id="rId4" Type="http://schemas.openxmlformats.org/officeDocument/2006/relationships/package" Target="../embeddings/Microsoft_Visio_Drawing.vsd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1177" y="426566"/>
            <a:ext cx="598090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de-DE" sz="54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Willkommen zum </a:t>
            </a:r>
          </a:p>
          <a:p>
            <a:pPr algn="ctr" defTabSz="342900"/>
            <a:r>
              <a:rPr lang="de-DE" sz="54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Geografie - Quiz!</a:t>
            </a:r>
          </a:p>
        </p:txBody>
      </p:sp>
      <p:sp>
        <p:nvSpPr>
          <p:cNvPr id="3" name="btnStart">
            <a:hlinkClick r:id="" action="ppaction://macro?name=StarteQuiz"/>
          </p:cNvPr>
          <p:cNvSpPr/>
          <p:nvPr/>
        </p:nvSpPr>
        <p:spPr>
          <a:xfrm>
            <a:off x="4441068" y="5622973"/>
            <a:ext cx="2798585" cy="685800"/>
          </a:xfrm>
          <a:prstGeom prst="roundRect">
            <a:avLst/>
          </a:prstGeom>
          <a:solidFill>
            <a:schemeClr val="tx2">
              <a:lumMod val="75000"/>
              <a:alpha val="0"/>
            </a:schemeClr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r>
              <a:rPr lang="de-DE" sz="27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START!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737A9BF-4381-9AE4-D658-77395AAFFDEF}"/>
              </a:ext>
            </a:extLst>
          </p:cNvPr>
          <p:cNvSpPr txBox="1"/>
          <p:nvPr/>
        </p:nvSpPr>
        <p:spPr>
          <a:xfrm>
            <a:off x="3261500" y="4271594"/>
            <a:ext cx="51577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de-DE" sz="36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Australien / Ozeanien </a:t>
            </a:r>
          </a:p>
          <a:p>
            <a:pPr algn="ctr" defTabSz="342900"/>
            <a:r>
              <a:rPr lang="de-DE" sz="36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 Länder und Inselgruppen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54E3A932-3CCF-4A77-4A7C-2A91BDC1F542}"/>
              </a:ext>
            </a:extLst>
          </p:cNvPr>
          <p:cNvGrpSpPr/>
          <p:nvPr/>
        </p:nvGrpSpPr>
        <p:grpSpPr>
          <a:xfrm>
            <a:off x="513894" y="4196923"/>
            <a:ext cx="2172405" cy="2111850"/>
            <a:chOff x="1466216" y="1091349"/>
            <a:chExt cx="2172405" cy="2111850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991CC85A-9556-E65A-56A9-3A271439F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216" y="1091349"/>
              <a:ext cx="2172405" cy="2111850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6" name="Schriftträger">
              <a:extLst>
                <a:ext uri="{FF2B5EF4-FFF2-40B4-BE49-F238E27FC236}">
                  <a16:creationId xmlns:a16="http://schemas.microsoft.com/office/drawing/2014/main" id="{399CD63C-3DA6-FCD8-2749-372B04A818B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3870967"/>
                </p:ext>
              </p:extLst>
            </p:nvPr>
          </p:nvGraphicFramePr>
          <p:xfrm>
            <a:off x="1803668" y="1383346"/>
            <a:ext cx="1556752" cy="15527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5" imgW="6826295" imgH="6826159" progId="Visio.Drawing.15">
                    <p:embed/>
                  </p:oleObj>
                </mc:Choice>
                <mc:Fallback>
                  <p:oleObj name="Visio" r:id="rId5" imgW="6826295" imgH="6826159" progId="Visio.Drawing.15">
                    <p:embed/>
                    <p:pic>
                      <p:nvPicPr>
                        <p:cNvPr id="3" name="Schriftträger">
                          <a:extLst>
                            <a:ext uri="{FF2B5EF4-FFF2-40B4-BE49-F238E27FC236}">
                              <a16:creationId xmlns:a16="http://schemas.microsoft.com/office/drawing/2014/main" id="{5EB3E0AF-D5CE-EB16-2A57-F50EAE3FBF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3668" y="1383346"/>
                          <a:ext cx="1556752" cy="155272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7" name="3D-Modell Erde" descr="Die Erde">
                  <a:extLst>
                    <a:ext uri="{FF2B5EF4-FFF2-40B4-BE49-F238E27FC236}">
                      <a16:creationId xmlns:a16="http://schemas.microsoft.com/office/drawing/2014/main" id="{1DD54ED6-3F14-2EC5-9BC3-4031227C6CBA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4242959874"/>
                    </p:ext>
                  </p:extLst>
                </p:nvPr>
              </p:nvGraphicFramePr>
              <p:xfrm>
                <a:off x="2188519" y="1766185"/>
                <a:ext cx="787049" cy="787050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787049" cy="78705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483576" ay="3392672" az="1261022"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29910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7" name="3D-Modell Erde" descr="Die Erde">
                  <a:extLst>
                    <a:ext uri="{FF2B5EF4-FFF2-40B4-BE49-F238E27FC236}">
                      <a16:creationId xmlns:a16="http://schemas.microsoft.com/office/drawing/2014/main" id="{1DD54ED6-3F14-2EC5-9BC3-4031227C6CB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236197" y="4871759"/>
                  <a:ext cx="787049" cy="78705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7219EFEF-1F4C-D1C9-F007-CE26F62E117C}"/>
                </a:ext>
              </a:extLst>
            </p:cNvPr>
            <p:cNvSpPr/>
            <p:nvPr/>
          </p:nvSpPr>
          <p:spPr>
            <a:xfrm rot="21399056">
              <a:off x="2010051" y="1583710"/>
              <a:ext cx="1152000" cy="115200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90EA68-5CB8-025A-ECA3-4BFC3CD6AEC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BC8FB5B2-F4BA-E6D8-F82D-5F5429A8A6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741DE72F-FE1B-934B-A29F-B659606AAA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A396762-0202-99E4-10A7-1242C5724C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BDCF0D84-F1D5-A19A-7175-9AF05FE3A0C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36946B5-9B4C-06D0-11FD-F2853BA750F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01E8CA0A-4B02-591D-FEFB-9D9BF88DA0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6816860D-F761-703D-BDF9-C114212D1994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7CF9AC5-5AB4-09FB-7CB7-79A1602901C8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DC275B-73CB-C09F-B7D1-4FBA27A97165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1023E7-CFFF-418D-DD73-EE8D3AF13E74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5ADB91-EDF5-EBE5-0EA8-516B85034DFF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8407ED-205B-8797-BE3A-9A5839C88974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4493BF-1B76-3369-FCE0-956D971C789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3D0885-54CB-CE12-433B-99F4C9824BB9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96E032-E3E0-49C1-CBBD-CB5866619495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683E63-FD14-BDBC-28F3-AC9F8EDCEF61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D2E0B3-842A-8A13-03DE-B05C7DB4E8A7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D6F199-6EBE-31BC-5131-58F00EBE62D1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3FC34A-DDDF-1E9A-2E20-24B5D36607FF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9DC9C9-A30F-E72C-2C4B-04F64BCB7A8B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92B3C3-8B02-3EA1-1F50-72A1A122E9D8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33C596-12B0-BB60-90CD-17D38A44C2A5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9494F6-F611-50BA-5FDF-306B4A3B8932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CC10B9-1BF2-9061-602A-0E2B5682488B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6C3146-7226-193A-21A2-04EC4A69C1F0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373FCF-B6D1-11E4-6C73-FC0574288499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F9392B-B5AD-0DC0-D72A-F5EA314C13E6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578725-7572-FA9D-F67C-881EE274E457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E84BCF-A855-E8A5-39E6-FCD202694BAB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05BA11-CA44-FA48-6970-20037B0784E6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64445B-0191-12EB-D38E-99C1A11C155A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79D93518-6F58-B0CC-19CE-41D30D8F879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Kiribati!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454E55-A78F-1509-5EC6-8646404B5663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360F5E2A-7D86-EDFD-62FC-11E8DECF2B23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38BF602A-ECCD-7AF0-5A64-3CB5737E6F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3789D7B6-FB53-558A-4229-5DBB14B2D07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37695821"/>
                </p:ext>
              </p:extLst>
            </p:nvPr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3" name="Schriftträger">
                          <a:extLst>
                            <a:ext uri="{FF2B5EF4-FFF2-40B4-BE49-F238E27FC236}">
                              <a16:creationId xmlns:a16="http://schemas.microsoft.com/office/drawing/2014/main" id="{5EB3E0AF-D5CE-EB16-2A57-F50EAE3FBF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DF807F7-E9BC-D00A-28FB-704D0272BDD0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25710933"/>
                    </p:ext>
                  </p:extLst>
                </p:nvPr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DF807F7-E9BC-D00A-28FB-704D0272BDD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DFE07D99-A1A2-C2D7-32CF-B40431E727BC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B54BD0C9-2236-A9F6-A094-9CD833FF051D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FF9F9D09-9020-A6B3-21E8-EDB0B8417499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BF9E87F7-B853-1583-17B6-0DBD475671E0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C5BFAD12-F3AE-5EA5-AA6B-AB1135B0AF2E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E9E45B8C-ADDD-D359-E240-2725A1F0CC89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6284FB22-8063-FCA9-BB12-1D9E04D121B9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52BA5813-21AF-5DF1-4D04-F4069C780461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8FF64CC1-F8D3-80E1-9B63-F2914997E05A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55167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0A295-139E-19F6-AC92-FA7505703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A389E8-697D-219F-F814-FB98C7BC8D0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1EBCE530-96FE-435D-75EF-DF2FAF1401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BBA6B11-E541-95F4-1ED0-02C3BA6FC27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DB77BED5-B7FD-1E43-C9F1-5010CE3CDA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FABDD55-3D73-4B72-4836-857B11AD59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2CD44DF-51F1-C982-7F33-9DEC10ABBB0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1400DAB5-29F0-F2C9-1C95-A43E9BDEC0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D9A752D2-4210-A550-9257-237200E313AA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AE6FF3-4BC1-6EE5-684F-10564E3D4C4D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975769-884E-8F64-024C-666B958866CC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A55D97-792A-3ED2-2A72-AC5CEE84F0E8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E65E91-5F1D-E7D3-9003-8AD8BEA8F3C2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EAA565-238F-6D35-6C57-E64BAFDB1F8F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1EAA4F-77CB-C518-75D5-7BF5E20DF1D7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B1133E-4C1C-D39B-1874-F67244A742AB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C38AB3-56C5-4AE3-FB1A-68A80535DD96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B37A04-AA3C-D766-B70C-70CE9E96461E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2D947C-371D-C792-AFCE-C8B92C05FA30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2940C4-5887-6627-58B6-3F4AA3D619D2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887CC0-12F0-FAB4-5013-5DE246623A67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D7B6DEE-7832-C7C0-303B-5932263F253A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E30B25-ADFF-A6E7-5992-144790AB651D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DCD14C-F192-3C5C-8393-91624136FAF3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496B87-13AB-8ECD-DCD0-741A86734841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BAA723-B376-B3D2-2A86-92954D0EE2E4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6A0EA2-7A90-F25C-0EFD-18AD7D96169D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1D5D74-632E-6720-13DE-2468E5307ABC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882993-21E6-F948-0102-4E1FD1FD26A1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F2C538-35FF-6D77-006D-6E7407F34FBA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F7040C-7C0C-E2EE-153C-115D3567047F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F9D210-639B-9725-593C-C2F737D9E57B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A7E661-3A67-B733-2773-0B6511CFF0F5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63883AF6-187A-5AA3-8E22-10A35DB15C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Cookinseln!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CE3681-76F3-E6DC-2A80-2740BC1B4E5B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63398D63-6386-9666-4D55-5BE9471ABEDE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85A94D25-0F54-88FF-BE04-2FBEFB129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E7052653-7EEA-8BC2-4BD8-EC2F00011E2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3789D7B6-FB53-558A-4229-5DBB14B2D07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EE5CC894-9726-FDED-3985-FDA4BE11459A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EE5CC894-9726-FDED-3985-FDA4BE11459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B4644799-07C5-E1E1-3C53-F81E79386628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8E9F67A7-A391-C3A1-6D62-D057C377D1F9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1205B6C-C6CA-A644-F858-AC3110EF4129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A1B7B2DB-AD46-C67E-B85B-D1DB202C9FF6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B126BB73-9544-1D6A-C4BA-D9DF10B2C550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CE619CE0-06E7-D787-C19C-DE4DFF4810B6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7365707B-B207-CC92-67FC-66602BBB18C2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C9E949E1-4734-4F60-7C61-D606D17BD5D7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4BAFAD15-4EE9-1B26-BADC-EF9A24306BD9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65574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FFC11-9D80-2402-702C-13A890B19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16B222-CE76-1AF0-F24D-45E14D6121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6A32E70F-E2B8-4D44-D90C-439E66374C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FC1DA55-62F6-4A1F-048E-6059044244C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5CF33A11-0701-41DD-6097-21642E192E3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F540AC3-BF24-28D5-80C6-2FF0447120B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A686136-E9EA-FC87-6ED0-D2FEC98DF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F1DFE9B-0388-5A7B-1325-77120EE5A9E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1470213C-5BAD-364E-9AA8-BEE10C0E8BCB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E4BFD0-DE9C-2265-14E4-8BA819C5140B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7B8F97-8ED0-6406-B6DC-AFABC5EA45E8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47DDD5-AAC5-DC49-5CB3-24E11E6C52CF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88C468-A15A-D38B-1601-0B4D37D96FA8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7FFFE5-4DB1-AEE9-0477-C867D9C8960C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F7B1DE-CC1F-BC20-FE47-BC5AFE694D59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36DA05-C6E3-0F3A-83E4-9123FB8D9AA3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5CAF15-8C92-EC4D-C455-8EAF3F76F70C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232CE4-5703-0835-0C63-AB4D6229865A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2D5A8A-B437-F973-99A0-E28429F84B04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BF2412-30E7-A4AD-37D3-D5E583DD004D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7A973D-A78C-E361-B533-D981A324DA44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91DC6D-3219-20B3-A872-FB7A5DA0ADDF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372F63-5815-3C6D-B562-1CEF2C22DE2D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4FADA9-3A8E-B14E-29CC-E9C95652C292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7107D2-EB10-0F33-4766-8D359154D12F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B9E7EC-00AC-61C9-F963-095602F33336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C2ED55-DF5C-CE7E-812B-34002C573C0A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C9274DB-1430-9948-7901-8480DEFB0A5E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16A2CE-1103-DF33-8147-21229101614A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D5AA0A-139F-5878-1F37-E48B93F3EA50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1B20A7-316C-C04E-B7C7-12FB454C13AF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405E50-88F3-FED9-CBA7-133D070D3AFD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EBFBF9-613D-9FDF-CF4B-96DDCB0AC350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6CD1E72A-CCFD-0EB5-7E99-6B7E98FEF0D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Samoa!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04B60F-3AC2-7AA4-823E-87E9181F66C3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308C110E-8F47-27F1-83A9-E25CCFA3E976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3767C49D-D5CD-710E-ACA6-4342D3956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76988C78-DB17-0509-E1C1-E770A30BACE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3789D7B6-FB53-558A-4229-5DBB14B2D07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FC52D9C0-6BAA-E430-683F-C8E3B6331A85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FC52D9C0-6BAA-E430-683F-C8E3B6331A8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27F7BADA-633B-CD1C-D4FB-B018B6F35B75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BA8DB716-05B7-7983-3DCB-7A6D888E36FA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67909D25-60BE-B5FC-DC6A-A078062747ED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906F3A39-7529-090B-6B5A-02ED2D8583C3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8732D891-55EB-9A71-1B82-FAE3766782FE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739D3257-6689-074A-1663-C6F2F971B146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179763C7-43D5-42FE-C9EB-641FA60D7D49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026EA48-F172-74A0-2802-C95F3F101607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10205FD-FBBB-A008-F9FD-24B6BEA49095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73082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AB294-3CDD-0197-65BA-B6FD82ECB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9C0F56-1D22-CD9E-F171-B7CE72682A1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29C80B8-376E-C267-5494-06091DCD7B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887A028-1FBF-33C1-2F7D-D282DCA51C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6BFF3AD-A6BD-36B4-C6A9-1CA5499CEB2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04F696C-A590-ED6E-150B-A582D0B82D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373A70-69AC-30F8-EBED-42484ABD3F7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30BB82BB-F4E5-1E0A-BB14-2FF961DF9C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34174BFE-231F-0F2B-1F64-A2FDC9BCEA52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5836DF-1A12-A354-01C1-749D27F18CF5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C167B4-615D-AFAD-75E6-9B0CC68BC1BF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41041D-996A-22DE-2CA4-A4A7492B10C5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86AA75-4275-73C1-D4A1-67AF6931FA5A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9DB155-690F-320E-8C7E-8ED49F80B5DE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4C571B-9B77-E839-C1A9-CE2A063127C2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C8C250F-8F17-872E-262D-CCC219C498EB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ADEAFD-80F3-9A5E-C67B-E29143458F19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C11B2C9-5A53-BD05-FF58-F3A9E3EF9B36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691E38-B2BE-8AD0-8B6E-3BA7264D8371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025A1E-5D6F-1FDC-F0F9-A4E67AB2E2FD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39B47B-230F-B863-4A49-322166DE791C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85E91A-1297-3525-A33A-25FA676F8CD2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B66D9D-5F96-6F5B-16F5-5EF40F875C83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FCB910-48AA-1FAA-1754-7C664B56927D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A8BEB4-D23D-6037-7209-292619F40272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93B3D2-2CF9-921B-102B-46DB2B65FE32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F80F78-DF83-38F0-4EFC-647A82F52096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DA6C24-E97D-DF7C-D40F-EBCFD805FA8B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3C66CA-D128-520D-79C2-5DCAA22C013B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F3E3B1-9102-4E51-5EF6-6C660C337B8E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50F687-CEE4-2013-DCC5-31B631134C74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0430F7-0939-68F4-81AD-FA774ECD3E55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05BEB-51B7-6066-5C38-E8AD97F8D454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8C084E47-8518-02D7-C8ED-9D75B51DF97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Palau!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E1EB38-FB98-231B-FE5E-3F62CBE04417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02FA96D3-96C8-D894-03B4-B42653A73F62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9F1E9E0F-BF80-0A16-0293-EFC000AAB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3C864AD1-E14D-E1F5-94D3-1FEC2B0F841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76988C78-DB17-0509-E1C1-E770A30BACE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65163ADB-F42C-F22C-5D96-F411726971E1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65163ADB-F42C-F22C-5D96-F411726971E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81EA1517-5CBB-B6C0-009E-379DD1F798D2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F062C5BE-B2E4-3110-03BF-51620199E115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3D3C6C1E-34EE-D37C-956B-62C87AA9B003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AC799AD1-7A6B-851E-B847-D81E414BC856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55ECD378-7E0C-3680-D941-C7E6138EC95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FC077214-3B7D-B568-25E3-9504E00B208C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8782FC5D-89FA-8C0B-F491-865873F72C49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51A1E6FF-1AF8-EFDA-376A-515ED9EC3C44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69C0920F-D3DA-4B8D-C22E-0459D5907929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08867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B1205-938A-839A-A626-C53D70F55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6F4CE6-00D6-25E3-3E0B-8C01E6F1C71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24196E78-1CE6-6EF5-A102-0CB173A062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B83E3115-3E35-AD41-8A24-334F63A8D7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E34724E-7E19-FA91-0B4E-6BEDE6E5CF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B1B520D-8D71-5BB3-75DE-B4FD0D9D421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D071754-8D93-7BE5-1FEC-8DCE4BBC0B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D3AD9C7-07EA-AF89-1410-D545FF69EE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932F7A05-5942-0D84-1E8D-93388F3FF33E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A2817C-813E-B303-3C3A-8EFF811AE4E1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732FE0-D15D-83AD-8CEE-71B1518EAC08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34C76B-1E4F-0FE8-7E1E-27E74B1ACFB4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AF7344-9977-AB39-D983-8A261D64F30E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A00C85-9A26-026F-D179-11A766CEE81E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98F562-640F-6432-4112-615A3D34A75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5E26B2-BABC-F41F-5EA6-B10CF6E199CD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96CEA1-802F-1C4D-2949-D52EFB47C47E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423E0B-9923-6884-373A-4FC1C39A60D2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995F4D-3B3A-353C-C550-5F3C1BB36EE3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17BB088-A811-FF61-7465-15C7C8AE5CB8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B34144-CDAA-C170-6BF2-B2A2DF176F24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A1A615-1389-A80A-2306-CDAB33C2B44E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C657C8-1804-AE98-D393-7465A321E98E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12136B-E0EE-FA79-4196-C62026EC0D90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CF3FED-96A5-E1B2-65A6-E426165A3AC3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2D6591-050F-B4D1-AA1C-F302320E79B1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36E534-660D-9151-946C-A252A3CE2A87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A279FC-AE6D-A025-1E44-87C38370FFC4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50C697-E3B3-8123-4583-3B12597C761C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8FDC5E-BC49-D16C-7685-B923CC866FF3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658220-1C84-4B4E-3771-00247A8D436D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64FF93-DCEB-38A5-E79D-6BD37C66B458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0EB5B0-24F6-6B02-52EE-11BDD462811E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23E51333-C2F4-B5B3-2AF4-BE1A60481A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Fidschi!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44727C-C1C6-500B-FBE4-398BC08F8825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465442D7-E4F0-BFF5-4BDE-F251D452D28B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F7C1B42E-67F4-21D0-F8AE-D1A4FA8FF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533696A0-7D7F-F607-B1A4-26864C87295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3C864AD1-E14D-E1F5-94D3-1FEC2B0F841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1080CC77-2FC5-21A7-CDDF-ED1E59F7D83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1080CC77-2FC5-21A7-CDDF-ED1E59F7D83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C444AA5D-09F3-3A8C-3BC6-25863853BFC7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B2B45749-B4BA-64A9-BA07-E082A6FBE91B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190BC800-5C06-CC5F-C063-47F8D115C42C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E3F83B1-08B6-F34D-65BF-C472C9E1154E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33C29384-F822-EEDE-2498-22B903DEDE0B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56A52854-673F-169A-A48C-3DED16A25D3E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B967D065-4DEE-4E8D-014F-F41D01077B8D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28DEE409-7782-42BA-9B3E-D84009E47C00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FBB3D48D-A6B0-53B9-F64E-C455DF2F42FD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03479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48621-8146-776A-472B-8F47AEAD9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AD86DE-0D79-A533-5C22-FF22BC6154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A9A9846-8D80-C75C-A91D-D00D3ABB770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E4690A4-EFFA-040B-718C-6516B18562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94F77820-0548-1B35-8560-AD24ED85B5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09322D7E-E17C-1F0F-4F70-920CAA551B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83B130A-49FB-3C27-8A71-AF0741E59F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C9A66A89-7A81-D822-E137-AE31A78F9B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F481BA7C-EF58-C41D-9ADC-2C3BD606ECE0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C552B6-E2B6-3351-7E81-6741DAD93E7F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105C70B-03D6-FAC3-83F8-41D9AD20125F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7F2E44-4771-D003-BC7A-E7B8F557A120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04B13A3-EB6D-6D4C-774F-BC7DA5F57E9E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6A7EC8-CE4E-1A4A-4DA9-5663961FBED0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B6CDF9-EFFE-D06D-6E44-8A872B341F9A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05FF3-1068-7C10-B458-3C50D1E0CCD3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686AB9-7E30-F1D9-143E-2E850D9FBF3D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6828B6-5926-42CA-5BF5-E8579574AC21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FEB790-61AC-6575-F611-C67D04DF738D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48F5FA-8A80-FAC5-55F9-74DD1F1EA952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FFB169-E8E7-6BC1-64CE-50D1D253BF76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20BB9D-7FF3-36D4-C01E-2121594E72C0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661EEE-1D5D-5761-17D6-508817B2C12F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8BDBED-0924-CE32-94C6-4A10C608438A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C9FF1B-3310-7B25-4EA3-6BE466DE4D15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E675AC-97C2-54FB-7A52-A5956123006A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19B1D6-CCFA-E255-B170-B1321CA51937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D7C94A-DE35-9355-46D0-E41D18DA06B2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119F2E-99F8-2554-7587-2472F0D76326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0BEA08-E9EB-1E92-6AA2-C49CD683BF01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0DDA22-B53C-F6A5-AA34-B3A92BFD8099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FFD249-4DE3-0E1E-6389-CF6DEE8871D8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6EBC8E-5CF8-7087-3347-E35C90F46AB0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1A2E76D2-EDA1-BD91-F1B3-7756F049501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224031" y="4590600"/>
            <a:ext cx="4005348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Marshallinseln!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605314-FC68-A1ED-4DEF-2E4892339191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DBAFA083-DCF0-D4D6-728D-B38E367EDFE6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D3402FC1-DCA8-694E-BFDE-739251D1D4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49A26EEC-40E2-0420-444D-C0B583579DC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533696A0-7D7F-F607-B1A4-26864C87295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4918328-D7ED-757F-A328-8DAADF7F9AF7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4918328-D7ED-757F-A328-8DAADF7F9AF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524CEA8-F4AF-F421-6040-4140346C369A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B599A015-C69B-885E-A4B4-B22AF13C74EE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D11B40D8-602E-55E8-C1A4-21061836FEC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B9AF5FA-5E21-86FE-F5EA-BE9F1B9D94DD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59A6C9F2-B666-BBEE-6367-8670DAFA090F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E44B01CF-1889-5102-5BA1-29C6AC1D3431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889E52E5-BB39-A656-08BD-7047233D5A83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0FDA683A-B1E3-7839-A9DE-C1D92CA115D5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CE7FEE74-133C-523C-0BF7-6C2E78303077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95014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565D3-AE34-87B2-3004-085F65509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9C27E5-EA83-ADC1-A77D-C59BCED7E0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07CB0FFD-1F33-B54C-65D5-34083204D5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EAEA3CA-D14D-3819-9130-6A22555D51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E6A8EA4-7130-E2B4-2152-AB681417D1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7A52B87-4780-8C90-3E00-1F9C935A7D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5E7AB044-8856-A7C5-FFE3-5F220CE08D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42E6CDD1-D640-5286-A486-E1B55597AD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399C64D3-CBF0-14EF-9AFD-1F4566B896D6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9B53D6-5930-0ED6-D75D-FB44446C1197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1E6578-2F1E-FD51-1A19-F1D8FB972108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D9F678-60E1-12DE-66F1-F54915A1B9F4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BD50DB-3BFF-1454-53BC-BD60C9136F37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9398E6-638E-3834-3A22-21BE75919770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3BA615-AFCD-0BE2-C56D-96C5CDBDB54C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768939-CF68-E1F6-FDD5-92DFD933CEC1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C8AD12-E3EF-AAA6-80BF-86604A068262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3EB11A-42D2-7AAA-45CC-033907615E5F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E02170-12C5-D7C7-F6B3-CF0978BA29E7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B70D59-0943-2C92-84B6-2F143EDF9A27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0BB9A2-18A1-CCFD-5B6A-C3F93BBA6824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E45104-2BB2-7D06-8C89-A41B155A14FC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6D72B8-76CB-167F-F0F0-CE30C374427F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AA8030F-FC34-3E4B-C7CD-D7446BA2D6EC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DF65A3-A1FE-778E-F78E-4808F7E43E83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834CE9-DFD3-1012-504F-469792A07472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25F270-2B68-6848-2E1B-E732B6A79C1A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70E20E-CA11-EA36-CD02-B0A3E0DF4D9D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015C24-0B74-D215-C1FC-CC38C2638B46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12268E-D47C-66EC-F7F9-B885FE726F5F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8EDF36-8714-18AF-1F68-58908E325CB7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55BB96-D141-420C-22EF-A3DD4F8EEC01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B76966-16E1-D404-1A48-95FC284E6A29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E694487C-E7C5-07C4-CD41-5320E6755B14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Papua Neuguinea!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076181-EB15-DB55-74D7-4A2EF8243448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366E3EA5-5DA8-9D4A-FC52-2A1E3BFDE36F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CF45FE5B-91D1-7C8F-6066-9FB2D8A76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0B0038CC-9609-6307-7849-020615AA384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49A26EEC-40E2-0420-444D-C0B583579DC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77F57AA-A16C-A53D-53ED-FEEDE2413498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77F57AA-A16C-A53D-53ED-FEEDE241349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85E98F0C-D3C8-A1C0-36B5-EC723B568039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E53BDB8E-859C-EB15-CB04-F21770FF2745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B16724B-2E0A-E390-2C48-42DA8C151E0E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E12A972C-F473-F91A-0A6E-C522A4F64057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35570937-8D97-E279-7BEF-2C44DB38E4AA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BEB286D0-89EE-169B-46CD-79C0AE88FA11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662BE28F-5864-030C-F417-348869D8B66D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1DE2C394-EE6E-D14C-2408-A2601B81DFE8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79FC6B77-34AD-256D-A749-CB36C2071849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68901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0BB79-6C77-9449-E099-42F99B27F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8BBCDE-E2E7-594D-8A8C-354EE717933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D9D840CF-7CFF-9924-13FA-7E297E25A9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70113D1A-0033-0CA7-2433-16D5F2ED41C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5BDB9B72-A96D-3013-264C-AC697DA07AA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DE89389-2A14-049A-EF28-1857D35F7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38ED8DF7-9D7D-1DC2-1049-5729168A91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B8C4B107-7555-23DA-A46D-E6793CD966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89540D9A-E362-9207-A900-EF5EBB6317DE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B4D3F3-3398-4644-464F-57C794A81F3B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DE9876-DBF9-D6D1-9248-15E00793623B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5E027B-04AA-E9F3-49EC-4E1B86809D8E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5AA2E7-D3B3-4FCD-1FEE-1F1F3A1D1C6B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264F1E-CB06-2183-B49B-97B06C5970F9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6014F-73C5-2A79-C7E8-9CB907A6AF83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E13F82-A9AA-A6E1-BF79-079A3BD88D3A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B9F7BA-9423-3976-9F5F-C950C3A7D899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18A64D-050B-EDFB-F8B5-0B4B7E59DF1B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3ECDA6-8F1A-9FC0-A964-3C3B0FFE32FA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970B2F-EF83-18D6-C699-B955B0D75713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98FA9A-F2DE-03DB-972C-80AAD4C67E12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78B686-558F-8E52-5DBB-7DD3FE4CD236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8ABF64-DB04-5811-D11A-F6B1D21C859F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9366B-A81B-02E1-31E5-36E83E8E07BE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EAC89A-A787-1D54-0E23-4555FFEC7246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BAB8102-10E3-530F-D905-B4997C69B6A3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646F15-0251-92A5-7D2A-1FC390CDC58D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F319D5-2A9B-F2C0-3D8C-8361CAFE7EF8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9F1194-577B-C4A3-FCFA-B7DF081BC165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087217-551B-F622-B02B-DAF5456537C5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56989A-6BD8-CF59-F8F8-5372145CD1A3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6A63C4-CA88-E138-7334-35879D2147FB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1F7295-971E-BD2D-1353-AF3184BE5191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3E1CDA88-CE8F-FA07-CDFA-8FAD3DE1AE52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Neuseeland!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243AD2-DA28-8BE2-134C-2EF14DC32B41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1E2417C7-0387-7177-F9C2-B6596B62428C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F9FD9478-5BF0-D44E-F093-F52B6ABE2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3DC1D0D9-2912-A680-F0AC-DF33C72CC3E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0B0038CC-9609-6307-7849-020615AA384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256685BB-B9A2-8B42-0D67-BDA4CC064D27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256685BB-B9A2-8B42-0D67-BDA4CC064D2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4618F2FA-6A6B-E6AA-AEAD-39989313E8EB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A5795C70-8B56-A43C-AF53-1833D04771F3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D78EB26-C9ED-CDE3-F72F-780D0D9AD45F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9F42BB9-427C-8C7D-B56F-A7486763B272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B41D79A1-D4E2-0980-C7FA-9250A1EA7B96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B55D1051-A633-AF1B-9190-AD6771F381E3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AC3C9028-B28A-F059-C569-D16A93B4B501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930A49DD-CA22-F3AA-0889-D20FCD845C6F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9DAFE3F2-A356-D506-8AA2-DC44EAF85BB8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99511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A2F14-D5BB-15C2-A55D-9E7DBB4F7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FA4A96-0CCC-D0FD-C7F2-465F4A4FCC9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970D8C35-8E6F-B487-F0DD-F183E22A63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37C00C27-7834-CA28-47FD-B4C423598DD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2FFF0B5-5629-96AA-389D-F7EAFCE007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A35A9BF-EB7C-F5AB-B0AD-F695E2B061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7EEA5A9-832B-5A55-C543-0FE07EE30C3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C80BCAA-5B19-85CA-D873-5627F98D3C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359B72A-9C0A-D5F6-0B30-32EB83EF0075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416870-FE83-B432-8588-66F5C81BF522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5BE77A-BD2B-023E-A9B5-9911D6B951D1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FFC088-E61F-1552-38AA-A2F4B7C412F2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86F615-B6FA-CB09-CB84-3EBECF74CDB0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6975B3-C12C-0BED-2B15-8D33F5B5E719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C6F8AB-FF9C-9E9F-F732-7565B3D09642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14BD0B-AC5E-300F-3074-880DAAFDB51E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3D69D9-919C-0213-1738-B0FE4574197B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FD7715-FDE5-1A98-ED11-885A98B57212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E930C4-01A9-0887-9613-772DD926365D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30870B-1832-B728-2BE3-EFFAEB33323B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6FDB81-C1AA-5B4D-947A-4DC9E8337381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A1814B-B827-9AFB-089D-DDAFD2B2E58B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BAEE2B-6B5B-B003-5145-C70C7A3E797B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5A9AAD-AAF2-3D23-525E-3A2899A932E3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7C1470-5514-6A66-F6E8-CAD07B28A77D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E4DDF1-79F1-3113-83E8-BE3C1356D379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170BE3E-C370-6BD0-DA60-AC27A7BF75FB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2B78EF-E904-333F-162A-7D41A374D106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4FD4B1-CD02-B515-09CF-FE599D888467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9EB914-3C55-5F4A-9A44-82EC5D37DE08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0C52C3-0BA1-48D1-7F98-ECD7318E39C5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93860E-0CC5-BE7B-6779-2B74BF9FF4A1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272277-292B-E06C-C3CE-E999414E8427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574F9950-63E1-3162-31C0-47A3033ED8A0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Nauru!</a:t>
            </a:r>
          </a:p>
        </p:txBody>
      </p:sp>
      <p:sp>
        <p:nvSpPr>
          <p:cNvPr id="52" name="Flussdiagramm: Verbinder 5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47C7CE7-6976-9BCA-235A-67C3E2A6E5ED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570F4ABF-362B-86E3-5229-304F483109E3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B1FCD8A3-E3E3-33AB-4BBC-EFA4697C06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AAB74A37-FEAB-B781-E32E-E27BDCDA72B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3DC1D0D9-2912-A680-F0AC-DF33C72CC3E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6BED41F5-8A55-D365-8EBF-DA20664F6B1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6BED41F5-8A55-D365-8EBF-DA20664F6B1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B25631E5-7B9D-C64B-025C-6EADB29E60C9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67AE368F-D2CB-FEB6-D4F5-546D9B0A7C49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84A57FD0-B308-3E18-FB07-8BE37DCFB5AB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E5E09C8-2BA4-B69C-375D-A770610805F6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0416F62-0FA6-7D37-F883-8939E6322D3A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CA902A21-0575-1EE1-5152-796AF93052B2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7FCCD080-FA4B-9238-91CA-F97BBAF5FA43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C2CA2A6B-C685-5C8B-CBD6-365CC34CA1AF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DBEA37CF-A475-2EB6-4A71-A0BAAB5BCE59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13257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0EF3C-C79D-953A-32B9-7BABC30D5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DB2472-FBBD-2D71-65E2-26E21BFD295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81FC8E1B-591E-7101-3042-6970D6B5C2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5A9A113A-2E13-C6B1-155B-7963824D80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8E243D3-39FC-B6F6-D47C-298A547E7E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F22DDBCB-C74C-F9E0-87AF-90AE205B45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F3B3D28-4B77-4CCA-0426-F8D4AB75B1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9CA7555B-94A2-2092-3900-B0B4067D61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E2FAC536-A195-DA31-AD6F-487AD47EFBDA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ACB1FE-7C46-AADD-69A1-2573EDE03565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9959F1-8750-A7E0-21DB-6D79BAC58333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A6ACFC-1D86-E65C-38AD-6F634F447BE7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4A31BF-34AB-97C5-D258-E5486FCC6F97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3D323C-F40E-B876-083C-E472BC0375A3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BB454A-27ED-8A19-B3CB-C10FB89E093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134545-3A4F-FD54-4294-145F709DDE57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9BBD7C2-A6BA-5AFA-8D4A-1B6A395B96A2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EFE26B-2BDE-BCC6-FB3B-55B86108C3A2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0309AD-F58B-D5F7-8E2D-682767A708D0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F957B2-B11B-5E68-A8CD-963813A1CA76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3FD19D-24AD-985A-D893-A7650CEE053E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61EA1A-1660-4D54-5C32-A44978082E40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E33BBA-5CA3-9BD7-1A18-98ABB455E38B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F4BAF0-7974-B3F6-0A34-581ED006EFE1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F860F2-E881-FEFA-A963-74148081F9A2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A8A276-7E81-46A5-0307-E378CCCD4213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1BB16E-29ED-085A-8503-E997C2500968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208C49-4A9B-B015-8EC0-39487B89CD2E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2F58AA-BFF5-3E1F-A0D1-E832F2A66561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00A195-EE24-1808-1AF1-7098289ECE6D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1E1214-50FB-B734-6A02-C56E945BE437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4517B6-74A3-EFF6-FACC-A69A04880C91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3D8722-B6B4-62B2-A4D8-8A7DCBEEC79D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DC4D7EAE-DCBC-D301-9187-5D6A4652433B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Australien!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DB4EA4-B588-7B20-50B6-A908C7307D53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844028B5-10D3-B757-5324-EDED345BD0DF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22DEA43B-A63C-D7EF-8DF2-712F7B71E2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E4A22ADC-77CD-EB3C-7C73-36C6DF8DC57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AAB74A37-FEAB-B781-E32E-E27BDCDA72B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DFFC45AF-6BB1-0E69-4AB0-5935646F9D6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DFFC45AF-6BB1-0E69-4AB0-5935646F9D6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07E298B6-5F21-98BA-03F3-BE581228CA9E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7B560C84-B551-E16C-4035-40D11E1A88EE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7FB181A9-D71C-F21A-7A52-0E9BD184326D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F7C227F2-4813-4FD9-F66A-6C51C4C380A4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0F714BC2-329E-F366-EA7D-F83A2E7A37AF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8C87DF84-3E4B-A766-9089-BA31DD62F286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1FCB1B33-CB1D-62C9-528B-A67AD9393BA6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069014BC-93A1-94C4-6126-9B7A514BBD5D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2B7C031-3F3D-7D9C-154C-173CA63B2258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45532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14A341-58ED-2B2B-46D3-C24505322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495BF9-4EE1-C1C1-D1EA-70E7E191466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3A8677B5-74E8-52C9-EC89-EFF1D103D1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797F00B3-EBB0-C71A-30C3-3E8C5315BF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F3244B6-FCCC-3A15-5562-3C4029B0A60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3B818C7A-B3B5-F066-4E43-88BCF384E6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58E1D77-1F38-12D0-58D6-FB84F9147D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9A1121C0-2146-B355-97E6-BCD1C468808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233EC3B-2825-714C-DE1C-974F690D1297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FB60C2-3B79-20F6-3BAD-78D74528A5BA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C6680D-B2AB-834D-79D0-EEB71918E8BB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68E866-0F1F-5B1A-E3CB-B53CBA5A8D6F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D8C991-6E30-93E8-F4B6-6FC9A223876E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CF6546-DFAB-497B-A18C-F5457E5FCEAF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C691035-B1BA-7725-9952-591E6330EAD2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F2F9EC-DC6E-76BC-046E-0A870CDE8D79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DB327C-103C-DA78-3F9C-D530B2042D7A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C783BD0-1751-DD06-CD1A-5270EB5D8AA8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86CA31-9FA3-A773-DF8A-6D6B4DC6D3BE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C7E8B4-084E-43CC-358D-E0DDCC02779C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C4B93D-A198-8774-F2CF-7BDB3774F65E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ACEC1E-1243-7B54-30E8-C71E4BF4DB8F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92CC06-A5FC-B921-497C-253231C8E678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C14D0D-D6DC-9A76-7A2E-716B833749D5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3892F8-5D34-38F8-F6C6-D3626E9EB1B2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8970A0-03F2-7F7F-4EFE-9B982E3416AF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97ABB4-80D9-8BDA-02D3-3BCFE6395A35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61301A-1817-7472-CA2B-204E3AE0AB77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4B412B-8134-4CAA-3046-62D079E0C46E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2265A5-C584-E992-BA17-71BD95E36442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0FD309-727B-9A55-1F5F-AE22EA7C609D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81A5B2-D093-53F2-F464-6304516449E1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DCD8A1-4CBF-3A94-7EC6-72506BC3B3E1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CCF045D1-B287-6862-0B69-2619845518C7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Vanuatu!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ABBEAB-2D6B-350C-909C-5EB6F007D47A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82958DBC-B898-017C-F22B-DD34B12FCB51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66BD64EF-B2E8-B6AE-FF90-3F4EA4416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E82E1D73-6DB2-E7EA-E712-83E0CA92BE7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E4A22ADC-77CD-EB3C-7C73-36C6DF8DC57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D8E69201-9A85-B7F0-DFC2-B2BB267F68B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D8E69201-9A85-B7F0-DFC2-B2BB267F68B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B8CE916-D7CD-A7BB-45C0-7B2E1CD23EB5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2B51633B-25AA-719B-737C-7D4A08335577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7C3E5C2C-68E0-5FF6-610D-A1E3773B3CD0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05C34441-6685-7380-48BA-4448349455DD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5D11F604-FF7E-38FE-76D7-B06874A03BAC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7C0D690E-3C2E-60AC-E6EC-A68595FF30E5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68C26CEF-E192-02CA-057B-0115312C4AF7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A629D6F0-7179-C6F8-53A8-4D5E45C2BA20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DBA5949E-CDC7-7F31-E4BD-CF645884C5C2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22997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3AEAA-CEE8-A166-09B3-8B989E388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2724D1-DC52-D15D-38D4-22D5F6E63C4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08BF790-A667-DDE6-A8D8-B2AF96854A3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99AA86FB-8FC2-78FA-5D50-D98A719C54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11D13BB-61E1-BF5A-97BD-37DA3598FE0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8AB85860-2319-63E8-DE2F-BB7B488A56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096D26A-D287-6957-E060-34118C15FD7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D60C1F8-6117-F326-D63B-D2804474A6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C997C482-8980-3976-978A-D7B625C84E97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106A8F-4CA6-C215-D56D-729E7B4F2F8A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ABAFA6-9250-793B-9C1D-4297A11376E5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E9E782-5FA7-5E42-32F2-2CF925071CF8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F3934E-2414-367F-521C-7DC51DA16F28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C950E9-01EF-A744-0C90-7CEB28C7CBF3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183D81-6CBC-A30A-2932-223F1F81D4CC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1932FC-C7E2-2A8C-2CBB-9274F87822FC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26584E-112E-8778-8B11-6DD8A7CBB3DA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6DD409-CED2-5A15-C097-3FDA7ECA7BDA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09585D-BA98-83C4-4294-EE20BAA3104D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2752B6-A7C2-123E-AE72-8EE5BD628ACF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C235A7-4685-7F44-AF5C-3371B4ED6653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CD3204-06E4-B7F5-CBCE-B9B594725F28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244DBC-6B0F-15F7-65E4-30E818F1C1EE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E45677-21CC-9E88-E294-1B67BF87DB05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5DC73E-B137-0787-B0A4-ECA62E65759C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CB3DA4-BA98-1DD5-B59F-C390F1ED7336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D45C7A-CD98-B4BC-C79F-008FC66D2274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A957BC-D7A6-817E-72B0-09ACA105939C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07EA58-3EAB-9A9C-2AC0-2F57108F7BB8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41B832-9816-138E-521A-225DE0A32AB7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028798-30A6-E14A-E72A-571338F5C978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CA9C9F-E449-600F-3E6C-01E7CEEBF2C8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D5BA54-9A43-7A24-ADE7-8AD91CE203C8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7BDBADB-6744-B511-44C7-A49A705C31C3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Mikronesien!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CD4E02-2505-2440-A6F6-B893519D28C7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925E91D8-4D1E-B6FB-A9EF-827D83EB11E9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F932D1E2-416E-0709-814D-DB5293B4E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003812B2-7803-CDF1-0654-298CE7614EA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E82E1D73-6DB2-E7EA-E712-83E0CA92BE7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239D89DF-4C88-F475-3609-5A96037031C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239D89DF-4C88-F475-3609-5A96037031C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74E7B55-8549-9F50-DEFF-86F65AA2F347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45E332EC-4C6A-36BC-96EB-364E1A0C861B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AFD39BD5-80CE-13D6-312F-34EB996B9D0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EF67E4FC-1F33-1B9A-A910-1117034A8A20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0A98ABD0-D845-66DD-A742-A7E5E06A0010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DCAAE79F-C97F-4B6A-C757-B49551A2237B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73B02D9E-C77A-F47E-2D1B-4853444BF32F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138EFE15-4211-C968-D9FD-5DD00EAB950C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EBDF50AA-7829-3130-D47A-D4CD520F4CA7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207758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AAA99-0827-E48B-B4B7-C599CC85A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CEC719-656A-89DD-8B03-B58BF7A6465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B5127366-8ACB-1457-DBB8-2C83A9F8C6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B07FD235-4586-BCAE-1767-CAAF022A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C5F3BC1-F9C0-F449-1331-3B822E3FF3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74F16A87-FCE9-C008-7E4B-F3A1815660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EE2E633-8E95-8278-9437-0955093890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F881EF81-9989-5324-5433-320C73A45FC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035D0D3D-5122-1EE9-CDE1-DFB079597FAF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0164CF-29EC-108B-2C54-42ADBD958F7B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B18117-A552-2C53-F3AE-3C1EC9FCE10F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3D94E2-CDB6-CD8F-E449-375EF7C20315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1A3925-FE33-38D7-EB2F-F7BA7B054C96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753651-EFA9-C864-BBC1-985A1E105388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9A0543-C9BF-3DC7-44F6-D8C739C74F7B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340FF4-43CA-B69D-3413-A5C4666526B0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1BBB96-2A15-81A4-A3B9-7C3998915EF9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715C37-26FF-FAE2-9A82-B381FE6CF05D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22C159-AC35-DFD9-3ADC-C86E81D565A5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669C76-349E-A194-DFD2-0202768B90F8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357716-BF61-A8CB-5174-9C3C021F8D40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CF4CD7-A5F1-CCE1-027A-0D6748FA3391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6F53759-945A-E87B-36C9-F89335A30CC7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E0D85B-6C72-B47F-9DAC-CEA5741E03BD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D3B5F0-5042-95E4-4260-C57CD5C2D278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5A49A0-1B75-BD08-F2B8-B2B7C6D62A6B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D5FA45-A74A-351E-B015-6686452BFA97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B382BA-4CF2-177B-ECE1-7F1191200256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433C7F-2C15-E58B-3D5C-F10ED6DE6AF6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3CDD39-7991-CF90-610F-60CF6D66F78B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FC403F-48CA-E022-A533-F548CF11FB07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ACD0DF-CE6A-6528-DA8B-FDA44130845B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49A664-0A74-FE0C-FE2D-5C0D9B5B2187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5CC893C4-A95F-69FD-DB30-CA728A789822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Salomonen!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66B8B2-B916-4D1B-E691-C241BE96F29E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118CC454-44CC-6509-A388-A894760F9E88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7B33FCBF-F59A-B19B-8D66-7BE2507FF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C525A030-0A21-26A3-BE13-FC4BD906600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003812B2-7803-CDF1-0654-298CE7614EA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583AF32-F395-E376-91C4-816EC5CF7148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583AF32-F395-E376-91C4-816EC5CF714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A69BBA1-6395-AA68-D23D-9DEEF4E52197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6CD6E367-8E4C-0808-8BFB-F9794FDC7284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D9ABE539-4E6C-878D-0560-2F8A155F074B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1288866-07AE-576E-1E18-53F937A334D6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957C0E9E-40BB-AC94-0339-1AAD438A150E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2F1A599A-24F6-66B9-27CE-9DCD1131DEA9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42C2B579-4BCB-8FAF-2DEF-F31F2026AB3D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FF5C65A0-63C1-2B7E-511D-2557FD32F62A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71AACA17-354E-59CF-5D0A-0E71FCED72FE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44036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1C3EA-873B-DD7C-51F2-2A5624B72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52FBC7-97E9-C26B-8208-259E0035DF6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40EA4F81-F5BB-1BB0-C3B0-B365432BA7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E4E9C14-AFAD-2145-6EE5-6F428C7018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61D18E6-635B-37EB-7E32-9A32DFC43EF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322550A-E3D4-4AD6-3270-10C8427B6F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FB047B9-1A7F-316E-0C60-B87B027EF9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90F2E6B-6095-2FF5-844B-7FDEDE0CC5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46DB0779-AABC-24D0-9717-D7ECAC2737EA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6F0F74-6B34-1017-4A7F-98EA4798643E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AAADCB-31A5-C406-AA67-EE9E2892A613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E6FD14-053F-774D-532D-A7C86F6A50C5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7FA412-09E5-8924-1ADE-6C51E1BDE5D2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061645-BE92-6BC1-DC80-91B2257A8BB6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D9D6B5-1157-E6C0-38D6-6457A3B82FFB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9C31A0-7269-1B10-5ED8-3C1880B75447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B36895-FC0C-218D-B4DC-8BB9B18A43EB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27A8B4-D5CC-F13C-6DB3-39CA4963C53F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43EAA6-253C-9C27-DB51-90CA3ED7F3E4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B35B48-72F3-784C-6503-D10C4C95F944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6F6FC6D-7E4B-7425-D2BB-BE267C064A96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ED777A-CD9E-E955-C7EE-024E59BE4BF7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3B904D-C4B5-941A-F6D1-E3E7E1AD3405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733F92-ADC4-FC69-DCB8-89C841C38255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FA2BBC-119C-938E-CD01-42AD09790D40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F42F57-1DBA-AF3B-CDB5-0AB8007F1B0A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8DFB85-E2C9-6632-8D26-A1CA34066D2C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9F9CE0-8149-0259-902B-EFD2EBBF63ED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031373-07F2-64EC-1D68-44E7004EA885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1C2BB7-B772-C187-9A67-2E2294B0B9CF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F0FC00-D54B-1946-003E-9C9F24BCAECC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5190F8-9A1E-D301-3DF7-1F9EB4AED705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336FFA-14E1-853E-1D75-E0958C4F7798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D0B40EF3-875D-3689-9918-F1FB6DEDFD21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Tonga!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F48A30-A6FE-6C96-C408-BCA809A67BD3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561AD327-0E25-34A5-4D7D-13540E7A89E7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7126CA20-E4F9-3B47-7FD9-F036FBEA1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4ABEAE3A-CC6F-148A-65FC-A1EA000F8BF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C525A030-0A21-26A3-BE13-FC4BD906600B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E82BC677-E4A0-44A5-AB95-5CED10C8EB56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E82BC677-E4A0-44A5-AB95-5CED10C8EB5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C732278A-A379-DDF9-AC76-89476AD119AE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4036F7DF-1D75-E3C0-9F94-5A5513CE4020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C2824F4-A5C6-9F42-615E-C0400B55B91F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9A264A0F-7A17-34EE-EE80-4534BA189912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74308E10-9A9E-591A-4725-F8FC0C2334CB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376FA9AC-6AB0-2ECC-FEA9-DE8801CAD02B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DAADAD00-9729-5A42-5546-633CB6A9060D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8E4F74D6-C62C-68C1-1F81-369838C184BE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C715CB98-076B-3353-762B-FF90E75C813E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84502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4DD66-9D93-781B-B1DC-A2527C6492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FEB69A-06E5-8709-2185-2F77DB17DE9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ED114D07-1923-D5CA-4AFB-4634CC470A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0B17F446-B132-F565-036F-83CB082ADB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DA7A8FAD-B40B-8E76-4AF5-9504844F3FF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C663856-AB9A-88E0-15CE-C90A3CCD37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460CD9A3-69B0-7E7F-67F3-0FB11F5053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55DCA9C-FE3C-9232-5F1C-50F78EC8130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2F923472-CCE2-C098-4904-D61BB8700D4A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A91232-EC14-86A7-108A-4594098A3BF6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5F4D3D-7E18-F748-334E-B1839A6D4D02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C579BB-EE99-EBA0-2D0B-4503754FD5F5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CB8892-1051-7811-B837-29871E6FCA0D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1BDF14-8299-59B1-D549-D013A5E303D9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37A76C-2651-0C08-1AD4-95AA083D8FF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803909-8A6F-DDF4-26A9-0C808C0C1EC5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5B34FF-62C2-A564-1C34-E7434D065A06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482BC8-BCFB-BD7F-453F-ED72B945D33A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A9E987-FBDA-6839-D66D-6FD9A3230C05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8095D5-0C71-75CB-109E-BC65FEC819A3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617A9F-ED18-8E89-1DF1-17530FB8BB84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3513E0-DE79-120E-D192-EEA16AA3BB1B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EF472C-E5FC-D037-4091-4061816336CC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ED7555-F902-8535-4B43-82A820D2373F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B79090B-F3D5-4E24-4B66-D8E5701B41D8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349DC5-AF5A-7252-2785-6D10A460178E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788050-2E5A-FEAF-C45C-6019D25581C5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06A0B8-7C63-936E-6159-26E573688804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1B8453-9ED8-BDB0-4311-ABBC42A75FEB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57EE5C-2475-7BE9-2D0D-052F4581E2FC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1E4DBA-1893-7DAD-ACD4-0C6129331F74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DCB297-9A9E-962C-CCB2-6F25512B897B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44ACF7-CADF-DEF3-73FA-C46AF6756ECA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95919A4F-CA67-F96D-EE90-E1CAA469D497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das</a:t>
            </a:r>
          </a:p>
          <a:p>
            <a:pPr algn="ctr"/>
            <a:r>
              <a:rPr lang="de-DE" sz="4000" dirty="0"/>
              <a:t>Land</a:t>
            </a:r>
          </a:p>
          <a:p>
            <a:pPr algn="ctr"/>
            <a:r>
              <a:rPr lang="de-DE" sz="4000" dirty="0"/>
              <a:t>Tuvalu!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A2FFAA-E563-9517-1081-B194A4BA656A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26A22027-3C81-6A5A-8237-68DA381871B3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B1D2791C-B333-D35F-C8F1-F2E673491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2233FA92-05C5-EC50-37B3-B74A4DF9BA0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4ABEAE3A-CC6F-148A-65FC-A1EA000F8BF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7C64A67-598B-31AD-7AA4-5C21FF55174A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7C64A67-598B-31AD-7AA4-5C21FF55174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A1D98DEE-E840-72E5-09B9-14FAF352D75F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648523FB-BC62-EE2A-9D33-1734F8C6C26B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D969938-E373-2529-FE3D-DD0D3F364082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7FDB60BA-F75B-29BC-305A-F358905E33DA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549F15D4-C025-23EF-F487-269CF4C990D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877F8523-9750-200E-7B0C-0C4FDC746B7D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908EDDF1-C3D0-D766-D2E4-04F814B45417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3BA06BF4-203D-A90A-C74C-5980BFD05F24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D77CF995-EFD3-46A3-80D5-E877D0C14D2E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408281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3C311-F6D8-5F5A-0185-A430E6F99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EE5B72-D73C-6D10-3F7E-8F0567BF71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191BCB82-B96B-66F2-1EFD-28F4C75642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A0D15C7-4D9F-59B9-A33A-02465C5298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DCCC441-6519-0EBF-284D-2721ADF7459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C82D269C-958F-47C8-A447-0A09AC9C799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D665E2D-A882-A1B5-CF0E-A78103C1FA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A52186D-0CFA-82F2-8E24-8FA68CFC90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1B0E1432-EBE2-648D-6501-E49F93EF67A5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E9FADB-30BA-18A6-98BB-5CE598296D71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BA16F6-E121-9118-F3EF-378174BE3712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1C5A74-A1D3-FE11-CE3F-0D6902D78597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1C5B53-74EA-528E-816C-42E5538B5B79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D7F6BE-EC7D-1DDF-E96C-2DE66D4A5BA0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2D870C-FD5C-8090-717B-9E8726935A29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F8520B-2FC6-1493-AFCA-9BF06E0CCB8E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C76EC0-3970-C66F-DE11-A2F0D81EA322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C13A6A-C1EC-3F27-760E-8DCF1A635778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289C32-8512-8EEF-E202-338F4A4BDF8D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AEF6C4-E97F-80BC-4824-CCA445E78FFA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9EC513-6FE2-2A6E-864A-68C1CDF58EC3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BE35D7-BF7C-2D0C-D6B0-1D7384E7CBD3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729B54-91D5-E912-00F4-3BAF32AF26C3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CA5685-5A37-8D4F-2F34-6F047B0F178C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2DC62E-1597-23B0-2697-FAB8855892B0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05BFD1-D2A2-10B2-96D3-663DC92726D6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C2B1ED-6878-5DDA-AE04-7E217AAB7477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1DA055-6CDE-2B10-0FB0-CE88CF9DD9BC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932063-6AAD-FC11-7516-76544F144626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A01E2B-98AF-0AEF-B044-EEFFA4E0544B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71F6B4-CE12-779F-D909-014C1B30CDF9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1EE50A-8C60-06C9-677B-870BB98463FF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E605DC1-7F5E-F25B-2E98-5B6242DADCF7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EE07085-155D-D8FF-10C2-1544024B3508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Norfolk (AU)!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C15D7B-61BA-C45F-C5B8-8BA2522AB5AE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C86FCD9A-595F-4E6E-2BD5-A48CF3A15E40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CD1FC509-15C4-6580-14F2-9B3E93B00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64E2D5FA-6592-1C0D-F1E4-3D3BA09CDB0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2233FA92-05C5-EC50-37B3-B74A4DF9BA0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BAE2F7BF-305D-3BBC-1191-79BA90064CF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BAE2F7BF-305D-3BBC-1191-79BA90064CF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F60118BC-3494-8969-B5F0-14F90CCCB485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DC762CC2-0E85-1315-93C4-FE61E8FA2C60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47D0FC1-A8F2-C3ED-CC91-C57E87244513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052D682A-92EA-BEF3-16FF-9DAF29056073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F1AD1F9E-B3D3-C769-97B5-EACCB7A305BB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DF97C3E4-35C5-3E1B-9260-741EEFE8AE7E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667E82BC-6844-17AA-0B9B-233E669D56FF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1D1DE02E-7468-850F-A102-D70FD62FD934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95E29B2-AF75-EB68-3BFC-9FBA9B106B66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95837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D6F39-20BF-DED7-D3F7-84624F50A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E1E91B-70E3-0395-6BCC-14AC5BDB76E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C988EFDF-93E4-8EAE-9783-0944FB6DC90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74E696F-296D-072D-A492-20B1CC8C9A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F952EAD-5380-DCCB-942E-567F728C7FB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6F9EC4C-5B93-533B-1583-869BA83D6EB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6221F9A-E901-09E0-0A0B-9DD1E67EA1E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9A47E79-9531-66EC-EDFB-8746F76432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6930096F-6A17-B8E1-B02F-C1DF55976F63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927907-5E4E-0A4C-4787-9EAA3756B0A6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6665E5-95F3-C53C-86C8-3A0EE9F5AF52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04952C1-7522-3BF6-94A0-B497FF0D40E1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3B5D3C-9EE0-4AC0-3A3E-116D7B672FE5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CB2FE9-E5F1-B98C-27B2-1BF414A6BC31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7B70A1-9E84-7136-B0A3-23CAC4E2232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CF5B11-3BAC-0D15-2478-67D517FA06F5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11E88A-9C44-06BC-ECD2-A3640028D664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B0F033-5F26-F7F2-09E7-D3608869E939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D12C0D-99EA-6424-BFB0-1CE83DFC5016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9D92C6-D01D-A779-5719-A69AD0A28C98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F28878-B905-1C43-4400-7C26479B3989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74E4D5-5924-5EF7-813C-0DD5DE807452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CCCCC7-5D21-68E3-06DC-744D05755B95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855394-CDEB-01E2-B083-8821F0B0E0C9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BB8F9E-2BE6-93D7-033E-54FB747D347C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AE54DB-4B64-3DB0-6267-13EB9F9CADD1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980121-18FA-E6E7-5ED5-CFBA4829F3B3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552D82-0A54-22AC-D402-58042C3920D1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F39BBA-592E-7A98-6288-0227778AA722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D2748A-1B91-1B91-16DC-F0787E24CAB7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1BA0A0-DE9D-E0DE-3FBC-EBEFD37C52E4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575832-B24F-366B-A0E9-A3C86EF45588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B037A2-FB71-73F4-6052-FC805B694FDA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CA9D304B-B142-433D-4616-C73818ACBC2B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Hawaii Inseln (US)!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B0E936-D308-6B42-B54B-5B2CFEBCE9B8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F1D69A6B-6963-5B78-5E4F-F37FC8F60F83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1F7373CB-297E-F935-049D-21C1C888F3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DDA43E28-256B-F017-2A91-193D033AFE4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64E2D5FA-6592-1C0D-F1E4-3D3BA09CDB0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DF77872-B523-47E5-CE36-8CF63B6A708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ADF77872-B523-47E5-CE36-8CF63B6A708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BC18DF9C-11D7-D64A-75FF-CFD3107B3614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EA372E63-9639-E6B2-5DDA-9C2B3A9EF118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F710D2F0-B67A-5C61-EEDC-51704A60F901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C4DFCE2E-1DEF-3E47-DB9A-E0BEBA9D3C07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7E6ED769-E65B-2E03-3E6D-C57442B521DE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6942D92B-2171-B4DC-1451-C3003BCD8587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2ADF01ED-FC64-8549-B6EA-001E2C4510A4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6A0D4AA8-CC79-5AFB-7D78-8023C6E57EFE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A87B758-2D66-427E-B4CE-88ABF8B09D41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768535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CF85E-6A90-7583-CE48-F3FE34793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C2AB2A-3B1D-C6C2-A9FD-C8BE4D311FE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8DF04BE-2D4A-815F-2FE1-84ABAA6187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F12BBB8-ABE0-620E-D7C5-2D4442E3D7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9300394-CCF2-853B-BE26-5A12AB9BC5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FD72693D-3737-E24B-2A41-D43789BF95D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13A3F3-C7AC-D79F-951A-B0580E2B53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04A3BC4F-A788-DB54-E0CB-A1AEB9636FA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E4F1F34F-56A1-4B9B-CA96-3A0E5A5C8B03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E6BE79-19DF-DF08-E0B6-EA002F9F5B8B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F1D97A3-94C9-5CF0-E83A-BEAB226A6AB2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5EA45C-10EA-CFED-3236-EE7EE276803C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E20BA3-E065-5E60-033C-0ECE59B52F3F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5BDD5F-821B-8164-6706-84FD6B6F5814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19F4D8-36A9-D0D8-1F1D-237BDA230A87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D3894A-B269-EF28-2B99-28E7A592232F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15719F-51FD-9AAB-7594-E49F055B5C49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35F355-0C07-E3BF-3BD3-E1BD8D4958B4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3DAF2E-1EBC-D2D0-88B8-D3CB7CFFC7AE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131395-319A-CAC6-9659-2E2B76EC6FEF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09917C-F106-76AE-F268-3AE55DAB30C6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B44D6-B73C-B423-EB41-8D0C38DBF50D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2301D8-F8A9-7589-015A-C5A9F7E000D1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C50000-9287-EEC9-D132-66F30EF406DD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E1A465-4E28-AE85-CEB9-EC92DDA5D27F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8EE2BB-31BA-B1A0-983D-E1C575603831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8F521F-A36A-E20E-7B22-BB197EF7A984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DDCB57-D986-3075-AA48-67E5F4872BD2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44F135-C7F7-AFF6-6F0A-F1B6940EFB33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AE5BFD-8B17-5C4A-C25F-B06678CAB161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C412F6-BD57-6D22-B331-D1713F97B0D9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CA5802-46C5-915C-0098-47B29FA7B68F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94D95A-F5CF-5CC5-D465-B6D005840BB6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AA940D8F-4B41-F0DE-2277-97935FEE3F69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Polynesien (Fr)!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6E026A-EF56-A7A0-3FC3-337F29077FF5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0C53F392-A341-F1A3-DAF6-AE64150D1B3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C38EE325-87D6-760A-6BF8-3A4D734FD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2E74C90A-371F-A6EA-6CE6-137EC3FD42F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DDA43E28-256B-F017-2A91-193D033AFE4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64BCFFD-CE5A-52E7-F1F3-AD0A44AAA14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064BCFFD-CE5A-52E7-F1F3-AD0A44AAA14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DD8A7B8-7565-D7D9-241C-1F514387DE14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A978DED1-FDF1-7453-8D41-A2CB67280CB1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3F6F1DA1-FE66-7D0F-E685-36AC0C56B25A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AD102F6B-48C4-6581-6904-8CCD428F5E57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D666FB69-6796-32B9-A813-0411EC0F04B8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CF8513B4-871A-9C5F-E21F-95D57A26292A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3F459497-92CB-5508-C21A-D17BE23B7604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425E9FE-A159-6114-5554-69F0B57A9165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FB3ED16F-B478-B49D-C45A-85590FC559F3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13319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B6978-CEEF-3258-866A-F7FBF8E40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2DA5A4-1A5C-94D2-4A78-6782C30E6B8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CAC9B128-3A2D-3371-324F-05EAC794D7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46134D62-CE0A-7DFD-C812-A2BCA6533F2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7F3E605-300C-C493-EC92-F11808C48F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5FDECEE-554E-5957-20F7-931611CAE80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E6EE1F3-E65A-3A1C-CD35-CF7AD0FE9C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62E8A6D0-E0C3-C16A-0D0A-16690C6E58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C2F5F715-5611-286F-BCB5-081C5071A313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5511AB-6F71-D96C-DBE9-E4A7265519B1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EE8AC5-70F6-EBD7-CC6C-E850846D8DFC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2C3E0A-C35D-8CC9-C94C-0496C8B31943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C14464-BDCF-1BAE-2032-0B6DD7271F3E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8DB59F-C653-7E8B-0220-5F534E68DE10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EA9CCB-A763-7BBB-F74D-D39F0E25EFAE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AB7D57-E830-D9F4-6D99-0D8377F8EA7A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C3A2D1-6857-F66D-98A4-0A6314CA507D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2F564F-4EE4-5B42-175A-A54DC693D762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9F61F9-4D1E-0AE2-DD94-6DA523643A37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24C01A-A599-B133-FE75-7791E0EB71CE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4B4CFA-0FFA-2C92-DB70-9930EA591786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5DA2BF-C6F9-D64B-ECDF-E188C38ECA01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11B1CF-1835-54FB-D40E-360BECFD70BB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032D03-4F92-FD96-3AF2-C1E44CE00912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3CBD75-DADE-171F-81DF-E128096A6EFF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FA157C-2DE4-7339-FF7B-0BCDD26B2200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421E2A-7DA1-A468-610B-FA710D69F978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14C9C1-C378-4063-7A79-E930CFD825EA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54F9C8F-CAB1-6672-0C32-B3CA203E24C3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F26CE1-06C8-7129-E7E6-16DA961CE35D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7B7FD8-9BA2-712D-2416-455566FF6450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E38FD7-6F22-7B03-1177-A962EF2D9DFD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AE61F4-5084-E3DF-9BD0-4B2D4032D6B8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03DEDD66-0C51-3248-A407-4A0FC1E08007}"/>
              </a:ext>
            </a:extLst>
          </p:cNvPr>
          <p:cNvSpPr txBox="1">
            <a:spLocks/>
          </p:cNvSpPr>
          <p:nvPr/>
        </p:nvSpPr>
        <p:spPr>
          <a:xfrm>
            <a:off x="4138701" y="4590600"/>
            <a:ext cx="50906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Amerikanisch Samoa!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3E4FC2-94A3-BF2C-123F-17ABCA158268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B1AC3934-2D7B-A406-F32E-6D0F3FA8262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A2A2C2E3-EEA1-3977-6B14-1A6A54A2DA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587B04CB-CEF1-CDA4-1803-D759AA62C62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2E74C90A-371F-A6EA-6CE6-137EC3FD42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39A7FE7D-C272-3F5D-2BAF-02010BDCA3B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39A7FE7D-C272-3F5D-2BAF-02010BDCA3B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C3C754D-8EB0-5513-2EDF-E0EE06D44C27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7BEAA1E5-D472-EDDE-CAA2-C02AF49E4A96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B21D76E8-13AF-3242-2115-D7A5EDF2C61F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8A207102-18AA-C0F9-7D94-0AD55A076CBE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282832E1-6237-1D26-E072-D38C4CBECF4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5E67ACE6-51E6-CA8D-D376-B9D40C614290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AD5F7E20-A790-60DB-BC70-307A11C2A7FA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564A68F4-A794-0613-870B-A2DCAA11E0DA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0BC1EE17-052E-9B11-350C-9D5E27438AF2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108646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6585C-C1AE-BDAD-4A54-066560AE7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95FBCD-FE94-F0C0-D8BA-0A9480EC39B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4175F08D-2422-FD96-953B-71B35D1826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23014193-3F3D-4227-9DC1-D78F3F81B4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B36D158-AC58-427B-F117-1E7A9011657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1A069C5-DE99-B222-56BA-B71DA9FE3CF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D17E4ABF-6938-A667-50A3-EC89606C694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963698-24E7-8C06-F297-B6B467C2E0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053577D7-F7BE-9F13-21BB-15CDB0A65935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D8F691B-05D4-F311-8257-2EB995795AA2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ADDFE6-2EE1-1BAD-2CCF-FC77FADBE8A9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5AD08B-0B2F-38D9-49BE-552B05FE71FE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BFF8EA-1EA5-ECC0-72AA-33A93CD3849C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3A0D6D-982A-F074-7BDB-A8985AB2F876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8D64BD-312B-FEC5-0E48-41CBE6A3BCB8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9F321D-57D6-250D-19FB-4E6F852E28C3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76D331-C3EA-3805-11D1-3367B179137C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E9F8E3-145A-C9B4-D004-CA01C18C4092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FFBF4B2-0006-A7D8-7EA3-E99601A63597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90963B-6776-CBF7-D9CA-629CE00D3FFF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CCBCA6-290C-B6FC-1583-4461E965B0CC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CED80B-1753-98B0-700E-F6F96C41BDCA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EE600C-221B-18B4-37C8-06123DC3EFE6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348628-EED1-C8CF-2AB0-0323B409291B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53A8F4-70C3-76E2-F077-3400BE3D32A0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4456CC-0598-A52B-8A6C-11CD620D80BA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0FAC7A-346C-4057-8C84-0E887241D458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BAB3BC-F591-8118-2663-27B383F0E082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4C984E-0DF9-A79D-EA81-E8A0AC9759FA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213C97-50AC-5C50-BE7C-1EF869DF45DC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0E3CE6-330C-5030-E888-F7632CD1A887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9C7F34-CA98-0C54-CA17-E183AB7B2AEA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08813E3-C968-3370-9A06-A7CDE6409866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658259B5-C8D5-BB9C-C3BB-1EDA2D1F3EE8}"/>
              </a:ext>
            </a:extLst>
          </p:cNvPr>
          <p:cNvSpPr txBox="1">
            <a:spLocks/>
          </p:cNvSpPr>
          <p:nvPr/>
        </p:nvSpPr>
        <p:spPr>
          <a:xfrm>
            <a:off x="4490466" y="4590600"/>
            <a:ext cx="47389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Neukaledonien (Fr)!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F192EF-114C-0739-A1EA-55334B5C34C6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84CD9E0F-AA73-9422-6A28-2FEB0DE73975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3A66A405-4AB0-83DA-0B6F-DB4A79672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0F11FED3-A77B-B187-4467-C0CD193BFA2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587B04CB-CEF1-CDA4-1803-D759AA62C62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42841980-75DB-8FB0-7EB6-E10AD9765D35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42841980-75DB-8FB0-7EB6-E10AD9765D3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E7065744-ABC3-704B-2D04-62DCC8A9300A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3219384B-4539-7F37-5399-7FC0047C837F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55D7A121-0B2A-2F16-AB4C-00597BD476AC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6E337D2-2AC9-0F63-5296-257927C44311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81E9299B-D6EE-F79A-E3D2-4978C30475C2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4A963240-0071-2F10-15D5-67C6B3A1D863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BCD1B6A7-4AE6-23C1-F2E1-5D5E89D062D6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C24FB28B-656A-7FCD-3C0B-47D3578377A8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E0807820-903F-31FF-476A-0A53A854EB74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304686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B0FDC-8AF8-2C5F-FD44-C3A1FC74A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5913E1-50C3-B780-A81D-915CACE1ABD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9741CF0C-4F7F-D876-461F-86FF8A3069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2C52C3E1-EB30-8CD6-BA63-4CB5A40BDF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BD8527F9-E64B-5C1E-5405-A121087C2EE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537D7D91-8DA5-5479-E08F-331B12300C5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0206522-4067-F0A4-8128-1243100A29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F5988AB3-344C-3C07-0102-43AC1639F6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C4BB091C-96FE-F4FE-6B44-2B20788DA202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FF6413-91FF-8A5E-234C-90623239261A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3AB8FC-2C6B-2FD7-DBC9-77A5F0055C3C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885A70-F10F-6F34-05F8-3E4F04C9C0A2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5D69AA-11F2-1378-A53D-DBB0C11F09EE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31A6B8-711C-5180-557B-F8FCD6BEE86E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DF3DDF-5A87-BB15-EB3E-186B4C47255E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7D8341-D501-C328-7189-D44734B0844B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A0BEE0-C98F-AE8A-5893-3C3E5A0037E1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BFD69C-B3B4-CFC3-A98B-323DE2EEDE10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7FB5A8-BBEC-9F27-81E4-FD2F85DE7009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04D597-DD5B-F30A-E256-ABC8936D6CDC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6DA266-02F1-D77B-1920-20761E2AA669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1FAF82-5F8F-868C-6E17-3FDDAFD88589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B83354-A016-F82D-C955-F4FD24EE7A60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7CB0BF-1A83-EB2C-6C0D-60F179026E50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48DE2E-DF5E-C9D0-342C-4AF4BB95E169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8D665D-2DDA-A43D-6A8A-96AAC4EB9CDE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0C00DFC-9D31-F5E2-2353-1F1CEBDACE2C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65143F-46C0-C26D-2A72-CEFD1796CD47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0E3036-D3F3-A77A-08D8-BC89C6FB057C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7D1089-9A36-8F1E-239F-2CF75541A6C6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2645A0-8B18-8335-BFC5-7A321AA2BE77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276012-A806-BE39-0E26-48FBB5F3C2D0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4B500A-4F04-A742-53C7-258ECAD7C0F1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8DEF754C-B90B-FB5E-F72B-DB9DBB891646}"/>
              </a:ext>
            </a:extLst>
          </p:cNvPr>
          <p:cNvSpPr txBox="1">
            <a:spLocks/>
          </p:cNvSpPr>
          <p:nvPr/>
        </p:nvSpPr>
        <p:spPr>
          <a:xfrm>
            <a:off x="4055640" y="4590600"/>
            <a:ext cx="5173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Wallis und Futuna (Fr)!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1F8DBA-EB21-A335-97A3-8C0AFEE9588B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F4C93767-2DFA-BA00-458C-E770755E7F7C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F2112626-F697-8BCC-8D7F-AA22109D2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75D0AE08-169B-AAD4-3685-F06722D7851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0F11FED3-A77B-B187-4467-C0CD193BFA2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52EA9DB2-E82A-061F-34B2-2A3F6270245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52EA9DB2-E82A-061F-34B2-2A3F6270245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5A7E0FD7-C303-0065-4865-9BE72425B1D5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0E367E86-486F-64EE-2958-6AFDE698B406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25A152A4-3AA0-59A5-A8E9-DC4192187CD5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5CF43EF1-3210-BC58-2772-73C63E8AF4EB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0358518A-4684-5BB4-41B5-BFBE3F55E9E4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A92060B1-1122-DB8A-5CB1-FEC153525C92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A7756C62-E4DF-B3DC-B06D-27A33ED95190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4F22032-A43A-3CEC-0466-0ED953852AB7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5F86CCF9-AB91-3D58-0853-3D6BDF999DCA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231459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7FE10-B0D4-8369-07EF-26CCED7FF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arte, Text, Diagramm, Atlas enthält.&#10;&#10;KI-generierte Inhalte können fehlerhaft sein.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2D7F83-5066-7FE5-A7A2-797BD1A44E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269"/>
            <a:ext cx="9144000" cy="6613462"/>
          </a:xfrm>
          <a:prstGeom prst="rect">
            <a:avLst/>
          </a:prstGeom>
        </p:spPr>
      </p:pic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86C724EB-5FF5-4437-8134-8EF7C2B4ACD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1" y="0"/>
            <a:ext cx="838551" cy="227547"/>
          </a:xfrm>
          <a:custGeom>
            <a:avLst/>
            <a:gdLst>
              <a:gd name="connsiteX0" fmla="*/ 806853 w 870060"/>
              <a:gd name="connsiteY0" fmla="*/ 181194 h 181305"/>
              <a:gd name="connsiteX1" fmla="*/ 819494 w 870060"/>
              <a:gd name="connsiteY1" fmla="*/ 113773 h 181305"/>
              <a:gd name="connsiteX2" fmla="*/ 832136 w 870060"/>
              <a:gd name="connsiteY2" fmla="*/ 109559 h 181305"/>
              <a:gd name="connsiteX3" fmla="*/ 857419 w 870060"/>
              <a:gd name="connsiteY3" fmla="*/ 105346 h 181305"/>
              <a:gd name="connsiteX4" fmla="*/ 857419 w 870060"/>
              <a:gd name="connsiteY4" fmla="*/ 37924 h 181305"/>
              <a:gd name="connsiteX5" fmla="*/ 870060 w 870060"/>
              <a:gd name="connsiteY5" fmla="*/ 21069 h 181305"/>
              <a:gd name="connsiteX6" fmla="*/ 848991 w 870060"/>
              <a:gd name="connsiteY6" fmla="*/ 0 h 181305"/>
              <a:gd name="connsiteX7" fmla="*/ 10440 w 870060"/>
              <a:gd name="connsiteY7" fmla="*/ 4214 h 181305"/>
              <a:gd name="connsiteX8" fmla="*/ 35723 w 870060"/>
              <a:gd name="connsiteY8" fmla="*/ 147484 h 181305"/>
              <a:gd name="connsiteX9" fmla="*/ 107358 w 870060"/>
              <a:gd name="connsiteY9" fmla="*/ 151698 h 181305"/>
              <a:gd name="connsiteX10" fmla="*/ 364401 w 870060"/>
              <a:gd name="connsiteY10" fmla="*/ 160125 h 181305"/>
              <a:gd name="connsiteX11" fmla="*/ 608803 w 870060"/>
              <a:gd name="connsiteY11" fmla="*/ 155912 h 181305"/>
              <a:gd name="connsiteX12" fmla="*/ 676224 w 870060"/>
              <a:gd name="connsiteY12" fmla="*/ 134842 h 181305"/>
              <a:gd name="connsiteX13" fmla="*/ 693080 w 870060"/>
              <a:gd name="connsiteY13" fmla="*/ 130629 h 181305"/>
              <a:gd name="connsiteX14" fmla="*/ 731004 w 870060"/>
              <a:gd name="connsiteY14" fmla="*/ 122201 h 181305"/>
              <a:gd name="connsiteX15" fmla="*/ 768928 w 870060"/>
              <a:gd name="connsiteY15" fmla="*/ 126415 h 181305"/>
              <a:gd name="connsiteX16" fmla="*/ 794211 w 870060"/>
              <a:gd name="connsiteY16" fmla="*/ 130629 h 181305"/>
              <a:gd name="connsiteX17" fmla="*/ 806853 w 870060"/>
              <a:gd name="connsiteY17" fmla="*/ 181194 h 181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70060" h="181305">
                <a:moveTo>
                  <a:pt x="806853" y="181194"/>
                </a:moveTo>
                <a:cubicBezTo>
                  <a:pt x="811067" y="178385"/>
                  <a:pt x="804958" y="128310"/>
                  <a:pt x="819494" y="113773"/>
                </a:cubicBezTo>
                <a:cubicBezTo>
                  <a:pt x="822635" y="110632"/>
                  <a:pt x="827800" y="110523"/>
                  <a:pt x="832136" y="109559"/>
                </a:cubicBezTo>
                <a:cubicBezTo>
                  <a:pt x="840476" y="107706"/>
                  <a:pt x="848991" y="106750"/>
                  <a:pt x="857419" y="105346"/>
                </a:cubicBezTo>
                <a:cubicBezTo>
                  <a:pt x="855378" y="84934"/>
                  <a:pt x="849055" y="58835"/>
                  <a:pt x="857419" y="37924"/>
                </a:cubicBezTo>
                <a:cubicBezTo>
                  <a:pt x="860027" y="31403"/>
                  <a:pt x="865846" y="26687"/>
                  <a:pt x="870060" y="21069"/>
                </a:cubicBezTo>
                <a:cubicBezTo>
                  <a:pt x="866294" y="9772"/>
                  <a:pt x="866375" y="86"/>
                  <a:pt x="848991" y="0"/>
                </a:cubicBezTo>
                <a:lnTo>
                  <a:pt x="10440" y="4214"/>
                </a:lnTo>
                <a:cubicBezTo>
                  <a:pt x="-1936" y="53714"/>
                  <a:pt x="-12525" y="85164"/>
                  <a:pt x="35723" y="147484"/>
                </a:cubicBezTo>
                <a:cubicBezTo>
                  <a:pt x="50366" y="166398"/>
                  <a:pt x="83456" y="150779"/>
                  <a:pt x="107358" y="151698"/>
                </a:cubicBezTo>
                <a:lnTo>
                  <a:pt x="364401" y="160125"/>
                </a:lnTo>
                <a:cubicBezTo>
                  <a:pt x="445868" y="158721"/>
                  <a:pt x="527408" y="159612"/>
                  <a:pt x="608803" y="155912"/>
                </a:cubicBezTo>
                <a:cubicBezTo>
                  <a:pt x="628158" y="155032"/>
                  <a:pt x="658605" y="140715"/>
                  <a:pt x="676224" y="134842"/>
                </a:cubicBezTo>
                <a:cubicBezTo>
                  <a:pt x="681718" y="133011"/>
                  <a:pt x="687511" y="132220"/>
                  <a:pt x="693080" y="130629"/>
                </a:cubicBezTo>
                <a:cubicBezTo>
                  <a:pt x="722136" y="122328"/>
                  <a:pt x="685356" y="129809"/>
                  <a:pt x="731004" y="122201"/>
                </a:cubicBezTo>
                <a:cubicBezTo>
                  <a:pt x="743645" y="123606"/>
                  <a:pt x="756320" y="124734"/>
                  <a:pt x="768928" y="126415"/>
                </a:cubicBezTo>
                <a:cubicBezTo>
                  <a:pt x="777397" y="127544"/>
                  <a:pt x="786569" y="126808"/>
                  <a:pt x="794211" y="130629"/>
                </a:cubicBezTo>
                <a:cubicBezTo>
                  <a:pt x="798741" y="132894"/>
                  <a:pt x="802639" y="184003"/>
                  <a:pt x="806853" y="181194"/>
                </a:cubicBezTo>
                <a:close/>
              </a:path>
            </a:pathLst>
          </a:cu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7462416-598B-041F-9F65-15BC94844AB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851275" y="-10501"/>
            <a:ext cx="8280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1832417-6B72-A825-E0A8-84F4F50F89F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676694"/>
            <a:ext cx="9144000" cy="181305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F786BFB-3C53-F99D-8D9F-15FE1E83E5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076579" y="-10501"/>
            <a:ext cx="164339" cy="68685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3D55994E-30E1-6B18-5F11-A92856DAED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5" y="810000"/>
            <a:ext cx="75848" cy="6048000"/>
          </a:xfrm>
          <a:prstGeom prst="rect">
            <a:avLst/>
          </a:prstGeom>
          <a:solidFill>
            <a:srgbClr val="C4E5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3B289C31-9AD9-316F-DD3F-1E7F22F155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37927" y="-2073"/>
            <a:ext cx="63575" cy="812072"/>
          </a:xfrm>
          <a:prstGeom prst="rect">
            <a:avLst/>
          </a:prstGeom>
          <a:solidFill>
            <a:srgbClr val="FFFD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xtPunkte">
            <a:extLst>
              <a:ext uri="{FF2B5EF4-FFF2-40B4-BE49-F238E27FC236}">
                <a16:creationId xmlns:a16="http://schemas.microsoft.com/office/drawing/2014/main" id="{D01DCC97-4604-878D-A2BE-DDA6E381D182}"/>
              </a:ext>
            </a:extLst>
          </p:cNvPr>
          <p:cNvSpPr txBox="1"/>
          <p:nvPr/>
        </p:nvSpPr>
        <p:spPr>
          <a:xfrm>
            <a:off x="7504318" y="212943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16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13" name="Flussdiagramm: Verbinder 1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CB0673-5538-1DFC-509A-4F094AA05D37}"/>
              </a:ext>
            </a:extLst>
          </p:cNvPr>
          <p:cNvSpPr/>
          <p:nvPr/>
        </p:nvSpPr>
        <p:spPr>
          <a:xfrm>
            <a:off x="4365523" y="2062778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8F1FD9-6FC6-8040-FC18-285774253F57}"/>
              </a:ext>
            </a:extLst>
          </p:cNvPr>
          <p:cNvSpPr/>
          <p:nvPr/>
        </p:nvSpPr>
        <p:spPr>
          <a:xfrm>
            <a:off x="6999831" y="3481816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CF8184-2588-D9C9-53FA-843910DD743D}"/>
              </a:ext>
            </a:extLst>
          </p:cNvPr>
          <p:cNvSpPr/>
          <p:nvPr/>
        </p:nvSpPr>
        <p:spPr>
          <a:xfrm>
            <a:off x="6204036" y="57079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9" name="Flussdiagramm: Verbinder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E63970-7F33-3784-C5B5-29C64BEA0A9F}"/>
              </a:ext>
            </a:extLst>
          </p:cNvPr>
          <p:cNvSpPr/>
          <p:nvPr/>
        </p:nvSpPr>
        <p:spPr>
          <a:xfrm>
            <a:off x="4230961" y="14903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7844FF-D22F-A5F5-37B8-C65DBD56A20A}"/>
              </a:ext>
            </a:extLst>
          </p:cNvPr>
          <p:cNvSpPr/>
          <p:nvPr/>
        </p:nvSpPr>
        <p:spPr>
          <a:xfrm>
            <a:off x="3085844" y="160844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1" name="Flussdiagramm: Verbinder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9F3244-6E9C-4251-FD9D-7E3FA21FFEA4}"/>
              </a:ext>
            </a:extLst>
          </p:cNvPr>
          <p:cNvSpPr/>
          <p:nvPr/>
        </p:nvSpPr>
        <p:spPr>
          <a:xfrm>
            <a:off x="2270977" y="87924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6EFA2E-2A93-6515-75B7-CA0C6124C21E}"/>
              </a:ext>
            </a:extLst>
          </p:cNvPr>
          <p:cNvSpPr/>
          <p:nvPr/>
        </p:nvSpPr>
        <p:spPr>
          <a:xfrm>
            <a:off x="1480115" y="1684464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3" name="Flussdiagramm: Verbinder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9A1B75-8464-2CF4-4DAE-0AEC26E15B32}"/>
              </a:ext>
            </a:extLst>
          </p:cNvPr>
          <p:cNvSpPr/>
          <p:nvPr/>
        </p:nvSpPr>
        <p:spPr>
          <a:xfrm>
            <a:off x="2455326" y="4736709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1CB530-ECEF-693B-6A2D-F0B108469B13}"/>
              </a:ext>
            </a:extLst>
          </p:cNvPr>
          <p:cNvSpPr/>
          <p:nvPr/>
        </p:nvSpPr>
        <p:spPr>
          <a:xfrm>
            <a:off x="4033961" y="3406077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7" name="Flussdiagramm: Verbinder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9AE92E-A5B4-6E0B-59FB-0076A36D7F0C}"/>
              </a:ext>
            </a:extLst>
          </p:cNvPr>
          <p:cNvSpPr/>
          <p:nvPr/>
        </p:nvSpPr>
        <p:spPr>
          <a:xfrm>
            <a:off x="3695640" y="3652950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Flussdiagramm: Verbinder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A98A7C-3903-D74E-4771-A4E65CEF3906}"/>
              </a:ext>
            </a:extLst>
          </p:cNvPr>
          <p:cNvSpPr/>
          <p:nvPr/>
        </p:nvSpPr>
        <p:spPr>
          <a:xfrm>
            <a:off x="4612223" y="358680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9" name="Flussdiagramm: Verbinder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B7ADDA-67D2-E199-55ED-96022617615A}"/>
              </a:ext>
            </a:extLst>
          </p:cNvPr>
          <p:cNvSpPr/>
          <p:nvPr/>
        </p:nvSpPr>
        <p:spPr>
          <a:xfrm>
            <a:off x="5146929" y="362011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0" name="Flussdiagramm: Verbinder 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174B74-E986-D174-126A-1F762511A5DE}"/>
              </a:ext>
            </a:extLst>
          </p:cNvPr>
          <p:cNvSpPr/>
          <p:nvPr/>
        </p:nvSpPr>
        <p:spPr>
          <a:xfrm>
            <a:off x="6195700" y="357088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Flussdiagramm: Verbinder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3907B5-6D5E-7EE8-F9B9-F6F0B4D1FE55}"/>
              </a:ext>
            </a:extLst>
          </p:cNvPr>
          <p:cNvSpPr/>
          <p:nvPr/>
        </p:nvSpPr>
        <p:spPr>
          <a:xfrm>
            <a:off x="3364635" y="2737443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2" name="Flussdiagramm: Verbinder 3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56D86C-0380-FC41-CD44-0A6BC6C0B6D5}"/>
              </a:ext>
            </a:extLst>
          </p:cNvPr>
          <p:cNvSpPr/>
          <p:nvPr/>
        </p:nvSpPr>
        <p:spPr>
          <a:xfrm>
            <a:off x="2337705" y="2720695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3" name="Flussdiagramm: Verbinder 3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F976DA-95BF-0415-3BF7-DA1C1F1E293E}"/>
              </a:ext>
            </a:extLst>
          </p:cNvPr>
          <p:cNvSpPr/>
          <p:nvPr/>
        </p:nvSpPr>
        <p:spPr>
          <a:xfrm>
            <a:off x="4545523" y="2711782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4" name="Flussdiagramm: Verbinder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BEB4D3-2C1A-5638-8CD6-F911DA259C40}"/>
              </a:ext>
            </a:extLst>
          </p:cNvPr>
          <p:cNvSpPr/>
          <p:nvPr/>
        </p:nvSpPr>
        <p:spPr>
          <a:xfrm>
            <a:off x="4309548" y="518769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6" name="Flussdiagramm: Verbinder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724095-9ADA-F921-4A03-7DAFF3A289CE}"/>
              </a:ext>
            </a:extLst>
          </p:cNvPr>
          <p:cNvSpPr/>
          <p:nvPr/>
        </p:nvSpPr>
        <p:spPr>
          <a:xfrm>
            <a:off x="4925825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8" name="Flussdiagramm: Verbinder 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44A4A5-FF29-D57D-A583-6C543D0E6497}"/>
              </a:ext>
            </a:extLst>
          </p:cNvPr>
          <p:cNvSpPr/>
          <p:nvPr/>
        </p:nvSpPr>
        <p:spPr>
          <a:xfrm>
            <a:off x="5281867" y="3135749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9" name="Flussdiagramm: Verbinder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95314B-DC0E-360D-CA19-E557E532EE74}"/>
              </a:ext>
            </a:extLst>
          </p:cNvPr>
          <p:cNvSpPr/>
          <p:nvPr/>
        </p:nvSpPr>
        <p:spPr>
          <a:xfrm>
            <a:off x="5569867" y="3146252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0" name="Flussdiagramm: Verbinder 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A7DE62-D98B-D08A-370B-F8C850191A11}"/>
              </a:ext>
            </a:extLst>
          </p:cNvPr>
          <p:cNvSpPr/>
          <p:nvPr/>
        </p:nvSpPr>
        <p:spPr>
          <a:xfrm>
            <a:off x="5580246" y="358872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3" name="Flussdiagramm: Verbinder 4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0BCE87-84B5-B9A2-5349-01EB63446C31}"/>
              </a:ext>
            </a:extLst>
          </p:cNvPr>
          <p:cNvSpPr/>
          <p:nvPr/>
        </p:nvSpPr>
        <p:spPr>
          <a:xfrm>
            <a:off x="8334935" y="3930885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4" name="Flussdiagramm: Verbinder 4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158A852-5A5D-35E0-21D5-E9D66DF4C5B3}"/>
              </a:ext>
            </a:extLst>
          </p:cNvPr>
          <p:cNvSpPr/>
          <p:nvPr/>
        </p:nvSpPr>
        <p:spPr>
          <a:xfrm>
            <a:off x="2347326" y="1261514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5" name="Flussdiagramm: Verbinder 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4998F9-C791-5D0E-0F6B-E0EB3D9BEF3C}"/>
              </a:ext>
            </a:extLst>
          </p:cNvPr>
          <p:cNvSpPr/>
          <p:nvPr/>
        </p:nvSpPr>
        <p:spPr>
          <a:xfrm>
            <a:off x="3853961" y="4235081"/>
            <a:ext cx="360000" cy="360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477D531D-160F-927F-8A90-62ECBEEF7158}"/>
              </a:ext>
            </a:extLst>
          </p:cNvPr>
          <p:cNvSpPr txBox="1">
            <a:spLocks/>
          </p:cNvSpPr>
          <p:nvPr/>
        </p:nvSpPr>
        <p:spPr>
          <a:xfrm>
            <a:off x="4899733" y="4590600"/>
            <a:ext cx="4329646" cy="1938992"/>
          </a:xfrm>
          <a:prstGeom prst="rect">
            <a:avLst/>
          </a:prstGeom>
          <a:solidFill>
            <a:srgbClr val="C4E5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000" dirty="0"/>
              <a:t>Klicke auf die</a:t>
            </a:r>
          </a:p>
          <a:p>
            <a:pPr algn="ctr"/>
            <a:r>
              <a:rPr lang="de-DE" sz="4000" dirty="0"/>
              <a:t>Inselgruppe</a:t>
            </a:r>
          </a:p>
          <a:p>
            <a:pPr algn="ctr"/>
            <a:r>
              <a:rPr lang="de-DE" sz="4000" dirty="0"/>
              <a:t>Guam (US)!</a:t>
            </a:r>
          </a:p>
        </p:txBody>
      </p:sp>
      <p:sp>
        <p:nvSpPr>
          <p:cNvPr id="52" name="Flussdiagramm: Verbinder 5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2DA5B6-7F6F-C3B1-DD2A-3CA9AE23062F}"/>
              </a:ext>
            </a:extLst>
          </p:cNvPr>
          <p:cNvSpPr/>
          <p:nvPr/>
        </p:nvSpPr>
        <p:spPr>
          <a:xfrm>
            <a:off x="3850701" y="2347773"/>
            <a:ext cx="288000" cy="2880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6559252A-99CC-9371-60C4-A75FEAFE6E11}"/>
              </a:ext>
            </a:extLst>
          </p:cNvPr>
          <p:cNvGrpSpPr/>
          <p:nvPr/>
        </p:nvGrpSpPr>
        <p:grpSpPr>
          <a:xfrm>
            <a:off x="168318" y="4868288"/>
            <a:ext cx="1972263" cy="1917287"/>
            <a:chOff x="168318" y="4868288"/>
            <a:chExt cx="1972263" cy="1917287"/>
          </a:xfrm>
        </p:grpSpPr>
        <p:pic>
          <p:nvPicPr>
            <p:cNvPr id="5" name="Windrose" descr="Arts Fotos - Windrose und Himmelsrichtungen">
              <a:extLst>
                <a:ext uri="{FF2B5EF4-FFF2-40B4-BE49-F238E27FC236}">
                  <a16:creationId xmlns:a16="http://schemas.microsoft.com/office/drawing/2014/main" id="{DD05A5AE-5BF9-827F-952C-E6D421D6C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2" name="Schriftträger">
              <a:extLst>
                <a:ext uri="{FF2B5EF4-FFF2-40B4-BE49-F238E27FC236}">
                  <a16:creationId xmlns:a16="http://schemas.microsoft.com/office/drawing/2014/main" id="{EC8E32C7-0519-9172-A595-45A49EC4FDC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4" imgW="6826295" imgH="6826159" progId="Visio.Drawing.15">
                    <p:embed/>
                  </p:oleObj>
                </mc:Choice>
                <mc:Fallback>
                  <p:oleObj name="Visio" r:id="rId4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587B04CB-CEF1-CDA4-1803-D759AA62C62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1DAAD008-4677-61DC-2680-BB67E75A917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5" name="3D-Modell Erde" descr="Die Erde">
                  <a:extLst>
                    <a:ext uri="{FF2B5EF4-FFF2-40B4-BE49-F238E27FC236}">
                      <a16:creationId xmlns:a16="http://schemas.microsoft.com/office/drawing/2014/main" id="{1DAAD008-4677-61DC-2680-BB67E75A917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9558" y="5430984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9C1798B5-4FB4-9053-C457-23FD622CC731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5C3C0E3D-22FE-7F25-A882-52A2BDB5B928}"/>
              </a:ext>
            </a:extLst>
          </p:cNvPr>
          <p:cNvSpPr txBox="1"/>
          <p:nvPr/>
        </p:nvSpPr>
        <p:spPr>
          <a:xfrm>
            <a:off x="-27448" y="60739"/>
            <a:ext cx="739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Asien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FA5CE07-7C17-68EB-B475-EB1D212D5606}"/>
              </a:ext>
            </a:extLst>
          </p:cNvPr>
          <p:cNvSpPr txBox="1"/>
          <p:nvPr/>
        </p:nvSpPr>
        <p:spPr>
          <a:xfrm rot="1883614">
            <a:off x="7053964" y="1540363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9C91A3C8-CD59-315A-75DF-91B137259894}"/>
              </a:ext>
            </a:extLst>
          </p:cNvPr>
          <p:cNvSpPr txBox="1"/>
          <p:nvPr/>
        </p:nvSpPr>
        <p:spPr>
          <a:xfrm rot="18706200">
            <a:off x="4381300" y="4712869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193E4EA6-486F-DDDA-7A8A-81B1E829BA48}"/>
              </a:ext>
            </a:extLst>
          </p:cNvPr>
          <p:cNvSpPr txBox="1"/>
          <p:nvPr/>
        </p:nvSpPr>
        <p:spPr>
          <a:xfrm>
            <a:off x="2534481" y="214890"/>
            <a:ext cx="1955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9A8FCDE1-429C-44D7-C606-39C704FB8BAF}"/>
              </a:ext>
            </a:extLst>
          </p:cNvPr>
          <p:cNvSpPr txBox="1"/>
          <p:nvPr/>
        </p:nvSpPr>
        <p:spPr>
          <a:xfrm>
            <a:off x="2635310" y="5191134"/>
            <a:ext cx="1187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Tasmansee</a:t>
            </a: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D31FF819-6E97-0C96-C325-6F8A94501142}"/>
              </a:ext>
            </a:extLst>
          </p:cNvPr>
          <p:cNvSpPr txBox="1"/>
          <p:nvPr/>
        </p:nvSpPr>
        <p:spPr>
          <a:xfrm rot="2146014">
            <a:off x="2410063" y="3468395"/>
            <a:ext cx="10961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Korallensee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4EA73C3-ED92-14BE-4F47-62905CFE8D69}"/>
              </a:ext>
            </a:extLst>
          </p:cNvPr>
          <p:cNvSpPr txBox="1"/>
          <p:nvPr/>
        </p:nvSpPr>
        <p:spPr>
          <a:xfrm rot="17469253">
            <a:off x="-537464" y="1236053"/>
            <a:ext cx="1691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Südchinesisches Meer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C9408EFE-BAFD-8998-E6A1-36C3D632E285}"/>
              </a:ext>
            </a:extLst>
          </p:cNvPr>
          <p:cNvSpPr txBox="1"/>
          <p:nvPr/>
        </p:nvSpPr>
        <p:spPr>
          <a:xfrm rot="16200000">
            <a:off x="-804185" y="493923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215F9A"/>
                </a:solidFill>
              </a:rPr>
              <a:t>Indischer Ozean</a:t>
            </a:r>
          </a:p>
        </p:txBody>
      </p:sp>
    </p:spTree>
    <p:extLst>
      <p:ext uri="{BB962C8B-B14F-4D97-AF65-F5344CB8AC3E}">
        <p14:creationId xmlns:p14="http://schemas.microsoft.com/office/powerpoint/2010/main" val="426830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521" y="2228851"/>
            <a:ext cx="3740961" cy="784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685800"/>
            <a:r>
              <a:rPr lang="de-DE" sz="4500" b="1" dirty="0">
                <a:solidFill>
                  <a:prstClr val="black"/>
                </a:solidFill>
                <a:latin typeface="Aptos" panose="02110004020202020204"/>
              </a:rPr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31491" y="2990597"/>
            <a:ext cx="730815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3000" dirty="0">
                <a:solidFill>
                  <a:prstClr val="black"/>
                </a:solidFill>
                <a:latin typeface="Aptos" panose="02110004020202020204"/>
              </a:rPr>
              <a:t>Versuche es bei der nächsten Frage erneut.</a:t>
            </a:r>
          </a:p>
        </p:txBody>
      </p:sp>
      <p:sp>
        <p:nvSpPr>
          <p:cNvPr id="4" name="txtPunkte"/>
          <p:cNvSpPr txBox="1"/>
          <p:nvPr/>
        </p:nvSpPr>
        <p:spPr>
          <a:xfrm>
            <a:off x="6118018" y="783825"/>
            <a:ext cx="213834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3200" b="1" dirty="0">
                <a:ln w="12700">
                  <a:solidFill>
                    <a:srgbClr val="376092"/>
                  </a:solidFill>
                </a:ln>
                <a:solidFill>
                  <a:srgbClr val="DDAB14"/>
                </a:solidFill>
                <a:latin typeface="Aptos" panose="02110004020202020204"/>
              </a:rPr>
              <a:t>Punkte: 16</a:t>
            </a: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3886200" y="4286250"/>
            <a:ext cx="1371600" cy="685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de-DE" sz="3000" dirty="0">
                <a:solidFill>
                  <a:prstClr val="white"/>
                </a:solidFill>
                <a:latin typeface="Aptos" panose="02110004020202020204"/>
              </a:rPr>
              <a:t>Weiter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CE93D6BE-17E8-90E2-B229-CECD649A2778}"/>
              </a:ext>
            </a:extLst>
          </p:cNvPr>
          <p:cNvGrpSpPr/>
          <p:nvPr/>
        </p:nvGrpSpPr>
        <p:grpSpPr>
          <a:xfrm>
            <a:off x="614985" y="4257283"/>
            <a:ext cx="1972263" cy="1917287"/>
            <a:chOff x="168318" y="4868288"/>
            <a:chExt cx="1972263" cy="1917287"/>
          </a:xfrm>
        </p:grpSpPr>
        <p:pic>
          <p:nvPicPr>
            <p:cNvPr id="8" name="Windrose" descr="Arts Fotos - Windrose und Himmelsrichtungen">
              <a:extLst>
                <a:ext uri="{FF2B5EF4-FFF2-40B4-BE49-F238E27FC236}">
                  <a16:creationId xmlns:a16="http://schemas.microsoft.com/office/drawing/2014/main" id="{6038C6A5-4291-8484-8AC1-6903C97FA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318" y="4868288"/>
              <a:ext cx="1972263" cy="1917287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9" name="Schriftträger">
              <a:extLst>
                <a:ext uri="{FF2B5EF4-FFF2-40B4-BE49-F238E27FC236}">
                  <a16:creationId xmlns:a16="http://schemas.microsoft.com/office/drawing/2014/main" id="{0009E180-0648-8E59-5277-E0576AEB4AE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74681" y="5133384"/>
            <a:ext cx="1413330" cy="1409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12" name="Schriftträger">
                          <a:extLst>
                            <a:ext uri="{FF2B5EF4-FFF2-40B4-BE49-F238E27FC236}">
                              <a16:creationId xmlns:a16="http://schemas.microsoft.com/office/drawing/2014/main" id="{EC8E32C7-0519-9172-A595-45A49EC4FDC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4681" y="5133384"/>
                          <a:ext cx="1413330" cy="140967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0" name="3D-Modell Erde" descr="Die Erde">
                  <a:extLst>
                    <a:ext uri="{FF2B5EF4-FFF2-40B4-BE49-F238E27FC236}">
                      <a16:creationId xmlns:a16="http://schemas.microsoft.com/office/drawing/2014/main" id="{B610B220-7F4B-0284-8FD9-8BB6EB73F9E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779558" y="5430984"/>
                <a:ext cx="808516" cy="808517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808516" cy="80851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1997720" ay="-2526221" az="1425950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21277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0" name="3D-Modell Erde" descr="Die Erde">
                  <a:extLst>
                    <a:ext uri="{FF2B5EF4-FFF2-40B4-BE49-F238E27FC236}">
                      <a16:creationId xmlns:a16="http://schemas.microsoft.com/office/drawing/2014/main" id="{B610B220-7F4B-0284-8FD9-8BB6EB73F9E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226225" y="4819979"/>
                  <a:ext cx="808516" cy="80851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65D73426-2B80-D05A-F827-E6CCB8309C4A}"/>
                </a:ext>
              </a:extLst>
            </p:cNvPr>
            <p:cNvSpPr/>
            <p:nvPr/>
          </p:nvSpPr>
          <p:spPr>
            <a:xfrm rot="21399056">
              <a:off x="662050" y="5315288"/>
              <a:ext cx="1045867" cy="10458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4200" y="857250"/>
            <a:ext cx="249560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/>
            <a:r>
              <a:rPr sz="3300" b="1" dirty="0">
                <a:solidFill>
                  <a:prstClr val="black"/>
                </a:solidFill>
                <a:latin typeface="Aptos" panose="02110004020202020204"/>
              </a:rPr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3357438" y="1512765"/>
            <a:ext cx="26107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/>
            <a:r>
              <a:rPr lang="de-DE" sz="2400" b="1">
                <a:solidFill>
                  <a:prstClr val="black"/>
                </a:solidFill>
                <a:latin typeface="Aptos" panose="02110004020202020204"/>
              </a:rPr>
              <a:t>Punkte: 16 von 21</a:t>
            </a:r>
            <a:endParaRPr sz="2400" b="1" dirty="0">
              <a:solidFill>
                <a:prstClr val="black"/>
              </a:solidFill>
              <a:latin typeface="Aptos" panose="02110004020202020204"/>
            </a:endParaRPr>
          </a:p>
        </p:txBody>
      </p:sp>
      <p:sp>
        <p:nvSpPr>
          <p:cNvPr id="4" name="txtKommentar"/>
          <p:cNvSpPr txBox="1"/>
          <p:nvPr/>
        </p:nvSpPr>
        <p:spPr>
          <a:xfrm>
            <a:off x="1" y="2055030"/>
            <a:ext cx="9143999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/>
            <a:r>
              <a:rPr lang="de-DE" sz="2100">
                <a:solidFill>
                  <a:srgbClr val="C00000"/>
                </a:solidFill>
                <a:latin typeface="Aptos" panose="02110004020202020204"/>
              </a:rPr>
              <a:t>Befriedigende Leistung! - Ganz okay - noch ein bisschen üben!</a:t>
            </a:r>
            <a:endParaRPr sz="2100" dirty="0">
              <a:solidFill>
                <a:srgbClr val="C00000"/>
              </a:solidFill>
              <a:latin typeface="Aptos" panose="02110004020202020204"/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263546"/>
              </p:ext>
            </p:extLst>
          </p:nvPr>
        </p:nvGraphicFramePr>
        <p:xfrm>
          <a:off x="1454568" y="2477021"/>
          <a:ext cx="6234864" cy="3709741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078288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2078288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2078288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Punkte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Prozent</a:t>
                      </a:r>
                    </a:p>
                  </a:txBody>
                  <a:tcPr marL="93523" marR="93523" marT="46761" marB="4676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Schulnote</a:t>
                      </a:r>
                    </a:p>
                  </a:txBody>
                  <a:tcPr marL="93523" marR="93523" marT="46761" marB="46761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22 - 21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100% - 96%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1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20 - 17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  95% - 80%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2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16 - 13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  79% - 60%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3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12 - 10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  59% - 45%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4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09 - 03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  44% - 16%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5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2996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02 - 00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  15% - 00%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2800" dirty="0"/>
                        <a:t>6</a:t>
                      </a:r>
                    </a:p>
                  </a:txBody>
                  <a:tcPr marL="93523" marR="93523" marT="46761" marB="46761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Flussdiagramm: Prozess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FDCB8D2A-B516-C67D-8894-F992E8951634}"/>
              </a:ext>
            </a:extLst>
          </p:cNvPr>
          <p:cNvSpPr/>
          <p:nvPr/>
        </p:nvSpPr>
        <p:spPr>
          <a:xfrm>
            <a:off x="3159877" y="6296323"/>
            <a:ext cx="2731541" cy="468000"/>
          </a:xfrm>
          <a:prstGeom prst="flowChartProcess">
            <a:avLst/>
          </a:prstGeom>
          <a:solidFill>
            <a:srgbClr val="7790C6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de-DE" sz="2800" dirty="0">
                <a:solidFill>
                  <a:sysClr val="windowText" lastClr="000000"/>
                </a:solidFill>
                <a:latin typeface="Aptos" panose="02110004020202020204"/>
              </a:rPr>
              <a:t>Zur Startseite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1476</Words>
  <Application>Microsoft Office PowerPoint</Application>
  <PresentationFormat>Bildschirmpräsentation (4:3)</PresentationFormat>
  <Paragraphs>873</Paragraphs>
  <Slides>25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3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Office</vt:lpstr>
      <vt:lpstr>1_Office</vt:lpstr>
      <vt:lpstr>Office Theme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36</cp:revision>
  <dcterms:created xsi:type="dcterms:W3CDTF">2025-05-17T09:20:46Z</dcterms:created>
  <dcterms:modified xsi:type="dcterms:W3CDTF">2025-05-18T17:29:05Z</dcterms:modified>
</cp:coreProperties>
</file>