
<file path=[Content_Types].xml><?xml version="1.0" encoding="utf-8"?>
<Types xmlns="http://schemas.openxmlformats.org/package/2006/content-types">
  <Default Extension="bin" ContentType="application/vnd.ms-office.vbaProject"/>
  <Default Extension="emf" ContentType="image/x-em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sdx" ContentType="application/vnd.ms-visio.drawi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61" r:id="rId4"/>
    <p:sldId id="259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77" r:id="rId25"/>
    <p:sldId id="278" r:id="rId2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275E"/>
    <a:srgbClr val="59EC52"/>
    <a:srgbClr val="CBF9C9"/>
    <a:srgbClr val="AEAEAE"/>
    <a:srgbClr val="FF9900"/>
    <a:srgbClr val="D86ECC"/>
    <a:srgbClr val="C04F15"/>
    <a:srgbClr val="F7D3AA"/>
    <a:srgbClr val="9B796D"/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05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20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06/relationships/vbaProject" Target="vbaProject.bin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4EF4AA-AB5E-41EB-B512-B3879F69727A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6EACC-AFA8-469B-A44D-C9D0F81E897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5381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8F169A-5BEA-4387-9ECA-2E049305C188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5712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F4B7A0-653F-C00D-B2E5-6615363B8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EFECFDB-822D-3480-6C58-01EDE813E0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F48D7EC-63EB-E41F-755D-030907F9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EEE44AA-88E9-CC69-734B-723E4BAB9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734E88E-3D95-2307-1A6D-7C14239A6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9789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51EB2A-6B49-B18A-E735-CD68C6E31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9980F8A-F5C8-35E3-976D-696DD9778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C22C00F-A07C-C87C-29B0-026088542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D3967D0-889D-8524-710D-8B44BF7C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A2CE508-125B-B418-3423-04C6EBB6B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1481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3404AF-5BE9-77C6-B4E7-93C286B7D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3505331-7E50-FBBE-CD5D-44D9E0227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CCD97D-9BD7-530C-1398-D140B1C781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E1D6648-72B2-1E59-C158-75163C9F3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9EDC8E7-8876-B101-7279-7EF56BDA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4053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815BDE-63C1-D99E-8976-7122D9C8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D9A62C7-3F19-F1D5-D2DA-4633650A9C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E35292A-1099-3534-AE3A-5898A89B50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4B75422-1005-303D-FC1D-5A225C345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1B2DE9E-EEB4-ADD5-142C-673024B1B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E65DE52-BB00-728A-44AD-599921E7C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2279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E12076-733B-07BA-2C6F-340571E08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1549C69-7802-B532-27ED-D69E27537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B3EAB15-1612-5208-E64B-5EF8D0BF1E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0D4C5C2-2E3A-0128-F876-8DC2691584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DF0B376-6BB7-FF15-A56C-9C072CFF21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C5FB5EB9-38F8-630A-E251-6F56182BC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AB673FC-F7E6-BBA9-42F5-36F97C721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17CCA70-5212-5117-9EE9-F4070DB51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4379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C2E96C-69B1-A758-153F-9A85A8BAF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CE732D-D247-C045-6CB3-F5203EF85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2E89FC-BD8D-7411-C79C-106C82203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B4B3470-4818-3831-7AB0-70CCD858F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233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BF04BE-DCD6-7314-1750-FE77C9042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4A0FC13-C3BF-0B18-6E06-0ACB22ACD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EC7B1F1-A5FA-BF7F-CDC5-CC06CBA9B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40946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C05396-5A64-40F1-E252-215BF654F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247AC1F-F5D7-9962-1B45-12952FF68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87B4AB7-46DC-DC57-80C0-84515D341C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7F96A5F-8968-741D-CC12-07D9EF01F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E0BAE75-D1B0-D614-C311-4295E0686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E975DEB-3C24-2E1C-0AAE-F664334C5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5572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2573FF0-864B-CB1C-9962-F94D66AC0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705BEE1A-003B-E87D-2E29-72B48C0771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6DF8B98-345B-368B-32E9-A11888CC69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F9345F6-288A-E7A9-3E59-133661C7C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A131D68-D04B-5596-3973-B35F32413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B392F09-C805-8194-6E33-6AC113CA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9729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EA648F-37CA-A4E4-5276-DD115E557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E42E11E-27B9-26EC-2582-5A232F3C4B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6D18C98-EDDB-63F0-2EAF-BF99AA62E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F7A2DE5-382B-CCC2-AF08-5951C4C11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2F25ACB-A6C8-0C31-F89E-4F3522C4B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2832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9D7F320-7FE2-2EAF-360E-98E09F2BC9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E3204DAA-449E-F525-0FA2-6A43FC8B95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8E84C5B-16C3-06CF-9FA7-C5DBBE62F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0A17F00-2832-94EB-8C97-322A7B156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118219-3D2F-C478-9F4C-193FB07E7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0212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6152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653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78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0426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9362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4583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3600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7487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54882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2318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971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E2FBEB-656F-B9A6-ACC2-3588BA945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AC83ADD-0505-6E53-468F-6C7EE8CA49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0B16840-7527-45E6-4471-9C8B3EB6B0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FF9E6E-D27C-42A0-9D2D-2878CC224A51}" type="datetimeFigureOut">
              <a:rPr lang="de-DE" smtClean="0"/>
              <a:t>06.05.2025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D59BEFA-155A-8B10-9019-3AFBE21A23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B195DB5-79A2-F0DD-87E8-2F6E5305F3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C57CF5-154D-49D1-B5F5-02A689973DC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9130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845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microsoft.com/office/2017/06/relationships/model3d" Target="../media/model3d1.glb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emf"/><Relationship Id="rId5" Type="http://schemas.openxmlformats.org/officeDocument/2006/relationships/package" Target="../embeddings/Microsoft_Visio_Drawing.vsdx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455" y="549441"/>
            <a:ext cx="797453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/>
            <a:r>
              <a:rPr lang="de-DE" sz="4800" b="1" dirty="0">
                <a:ln w="28575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Willkommen zur </a:t>
            </a:r>
          </a:p>
          <a:p>
            <a:pPr algn="ctr" defTabSz="457200"/>
            <a:r>
              <a:rPr lang="de-DE" sz="4800" b="1" dirty="0">
                <a:ln w="28575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Geografie - Leistungskontrolle!</a:t>
            </a:r>
          </a:p>
        </p:txBody>
      </p:sp>
      <p:sp>
        <p:nvSpPr>
          <p:cNvPr id="3" name="btnStart">
            <a:hlinkClick r:id="" action="ppaction://macro?name=StarteQuiz"/>
          </p:cNvPr>
          <p:cNvSpPr/>
          <p:nvPr/>
        </p:nvSpPr>
        <p:spPr>
          <a:xfrm>
            <a:off x="6667034" y="5510138"/>
            <a:ext cx="3731446" cy="914400"/>
          </a:xfrm>
          <a:prstGeom prst="roundRect">
            <a:avLst/>
          </a:prstGeom>
          <a:solidFill>
            <a:schemeClr val="tx2">
              <a:lumMod val="75000"/>
              <a:alpha val="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de-DE" sz="3600" b="1" dirty="0">
                <a:ln w="19050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Kontrolle starten!</a:t>
            </a:r>
          </a:p>
        </p:txBody>
      </p:sp>
      <p:pic>
        <p:nvPicPr>
          <p:cNvPr id="4" name="Windrose" descr="Arts Fotos - Windrose und Himmelsrichtungen">
            <a:extLst>
              <a:ext uri="{FF2B5EF4-FFF2-40B4-BE49-F238E27FC236}">
                <a16:creationId xmlns:a16="http://schemas.microsoft.com/office/drawing/2014/main" id="{DFAB06A4-A656-9E13-DFDE-07CBBDCB7F3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199" y="4449757"/>
            <a:ext cx="2172405" cy="21118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Schriftträger">
            <a:extLst>
              <a:ext uri="{FF2B5EF4-FFF2-40B4-BE49-F238E27FC236}">
                <a16:creationId xmlns:a16="http://schemas.microsoft.com/office/drawing/2014/main" id="{88B76053-680A-70F8-AD4B-4CC26FFEF91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8420194"/>
              </p:ext>
            </p:extLst>
          </p:nvPr>
        </p:nvGraphicFramePr>
        <p:xfrm>
          <a:off x="1178650" y="4741754"/>
          <a:ext cx="1556752" cy="1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5" imgW="6826295" imgH="6826159" progId="Visio.Drawing.15">
                  <p:embed/>
                </p:oleObj>
              </mc:Choice>
              <mc:Fallback>
                <p:oleObj name="Visio" r:id="rId5" imgW="6826295" imgH="6826159" progId="Visio.Drawing.15">
                  <p:embed/>
                  <p:pic>
                    <p:nvPicPr>
                      <p:cNvPr id="5" name="Schriftträger">
                        <a:extLst>
                          <a:ext uri="{FF2B5EF4-FFF2-40B4-BE49-F238E27FC236}">
                            <a16:creationId xmlns:a16="http://schemas.microsoft.com/office/drawing/2014/main" id="{88B76053-680A-70F8-AD4B-4CC26FFEF91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8650" y="4741754"/>
                        <a:ext cx="1556752" cy="15527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" name="3D-Modell Erde" descr="Die Erde">
                <a:extLst>
                  <a:ext uri="{FF2B5EF4-FFF2-40B4-BE49-F238E27FC236}">
                    <a16:creationId xmlns:a16="http://schemas.microsoft.com/office/drawing/2014/main" id="{1B17AA88-9869-58D0-C0CE-8864517E55E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920419227"/>
                  </p:ext>
                </p:extLst>
              </p:nvPr>
            </p:nvGraphicFramePr>
            <p:xfrm>
              <a:off x="1559081" y="5129081"/>
              <a:ext cx="787049" cy="787050"/>
            </p:xfrm>
            <a:graphic>
              <a:graphicData uri="http://schemas.microsoft.com/office/drawing/2017/model3d">
                <am3d:model3d r:embed="rId7">
                  <am3d:spPr>
                    <a:xfrm>
                      <a:off x="0" y="0"/>
                      <a:ext cx="787049" cy="787050"/>
                    </a:xfrm>
                    <a:prstGeom prst="rect">
                      <a:avLst/>
                    </a:prstGeom>
                    <a:noFill/>
                  </am3d:spPr>
                  <am3d:camera>
                    <am3d:pos x="0" y="0" z="8051630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920067" d="1000000"/>
                    <am3d:preTrans dx="19744" dy="-17995985" dz="103"/>
                    <am3d:scale>
                      <am3d:sx n="1000000" d="1000000"/>
                      <am3d:sy n="1000000" d="1000000"/>
                      <am3d:sz n="1000000" d="1000000"/>
                    </am3d:scale>
                    <am3d:rot ax="1483576" ay="3392672" az="1261022"/>
                    <am3d:postTrans dx="0" dy="0" dz="0"/>
                  </am3d:trans>
                  <am3d:raster rName="Office3DRenderer" rVer="16.0.8326">
                    <am3d:blip r:embed="rId8"/>
                  </am3d:raster>
                  <am3d:objViewport viewportSz="129910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" name="3D-Modell Erde" descr="Die Erde">
                <a:extLst>
                  <a:ext uri="{FF2B5EF4-FFF2-40B4-BE49-F238E27FC236}">
                    <a16:creationId xmlns:a16="http://schemas.microsoft.com/office/drawing/2014/main" id="{1B17AA88-9869-58D0-C0CE-8864517E55E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59081" y="5129081"/>
                <a:ext cx="787049" cy="787050"/>
              </a:xfrm>
              <a:prstGeom prst="rect">
                <a:avLst/>
              </a:prstGeom>
              <a:noFill/>
            </p:spPr>
          </p:pic>
        </mc:Fallback>
      </mc:AlternateContent>
      <p:sp>
        <p:nvSpPr>
          <p:cNvPr id="7" name="Rechteck 6">
            <a:extLst>
              <a:ext uri="{FF2B5EF4-FFF2-40B4-BE49-F238E27FC236}">
                <a16:creationId xmlns:a16="http://schemas.microsoft.com/office/drawing/2014/main" id="{7D554CD2-4387-2A0F-7E2D-045B9C45AA43}"/>
              </a:ext>
            </a:extLst>
          </p:cNvPr>
          <p:cNvSpPr/>
          <p:nvPr/>
        </p:nvSpPr>
        <p:spPr>
          <a:xfrm rot="21399056">
            <a:off x="1385033" y="4942118"/>
            <a:ext cx="1152000" cy="1152000"/>
          </a:xfrm>
          <a:prstGeom prst="rect">
            <a:avLst/>
          </a:prstGeom>
          <a:noFill/>
        </p:spPr>
        <p:txBody>
          <a:bodyPr spcFirstLastPara="1" wrap="square" lIns="91440" tIns="45720" rIns="91440" bIns="45720" numCol="1">
            <a:prstTxWarp prst="textCircle">
              <a:avLst/>
            </a:prstTxWarp>
            <a:spAutoFit/>
          </a:bodyPr>
          <a:lstStyle/>
          <a:p>
            <a:pPr algn="ctr" defTabSz="457200">
              <a:defRPr/>
            </a:pP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 Master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of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Geography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 Master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of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Geography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 Master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of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Geography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 Master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of</a:t>
            </a:r>
            <a:r>
              <a: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</a:t>
            </a:r>
            <a:r>
              <a:rPr lang="de-DE" sz="120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Geography</a:t>
            </a:r>
            <a:endParaRPr lang="de-DE" sz="120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737A9BF-4381-9AE4-D658-77395AAFFDEF}"/>
              </a:ext>
            </a:extLst>
          </p:cNvPr>
          <p:cNvSpPr txBox="1"/>
          <p:nvPr/>
        </p:nvSpPr>
        <p:spPr>
          <a:xfrm>
            <a:off x="4705395" y="4583152"/>
            <a:ext cx="322923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de-DE" sz="4000" b="1" dirty="0">
                <a:ln w="19050">
                  <a:solidFill>
                    <a:srgbClr val="DDAB14"/>
                  </a:solidFill>
                  <a:prstDash val="solid"/>
                </a:ln>
                <a:noFill/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/>
              </a:rPr>
              <a:t>Mittelamerika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mph" presetSubtype="1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FB10CE-CFAE-8E18-0658-3811F8B58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1B03AA0F-A9B6-F561-C67E-9A38CB541886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49D64B-96B0-0E8A-CE17-9E97A69B36F7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0A9D74C1-EB59-FAA3-5573-AD3FD8E291E6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19DC5B-22F5-4656-3AB7-1773046C66D0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FB145C-BED9-E036-BCA3-C1540584A0F5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291966F-38AC-85B3-355F-EF1D48360231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9CE46FA-DE5A-2FBA-6A65-8C0AC494621D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233AD0E6-7C3E-AE1E-749B-4EA2430AA55C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25F76D-CFBC-95FE-0993-035BF069F222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E0945722-51F2-C512-274A-B5489B260153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D148DACE-E788-D98B-C772-505AE3564D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7F2A9959-35D6-E78F-1EFB-A0CB9CD0F7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A8A87A18-9ECA-9E37-EFF3-B4D5F16527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BDEE42A7-FF21-9EE7-FF8E-7DF111948C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8F593C91-1750-79DE-E161-A654052AD03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E7FA9008-55C9-1E2F-3C11-A221DAD9181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7A64942E-CAC2-4F72-09A5-6E0291F37A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6EDA29FB-8065-7CE5-BB13-D2898F9DE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68FC4204-ABFB-F2E5-1A2B-2F35A8515EF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5B6C34F4-9717-1F45-59AD-31CB38A0593E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B1219A53-B59E-5D38-A7E6-A9A5729AC299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CC02D160-7CC9-3886-EBD0-F18FA221EEC1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1FA515-87DF-F4F1-2227-8C30A54844D2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6C057C-DD1D-CD90-FFDC-E006C4616D5D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77EF43BE-81AC-3FB6-D3B8-5D136162D7D3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2CA452-BEAE-53FF-AE7F-50AFC5F0CD8E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34DEB2-1C11-D8AD-9B7A-ABC8F0228E05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8FC8800E-D318-88EF-B63F-4603F197B6BE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0A50D4-D755-15B6-C161-DB25A111201B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EC5E2C-E4FF-4E95-C344-DDF7A15B9E22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523819CD-25B6-3A37-9219-0CD4AA2D59C8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09A9AF58-B478-0A21-8FA6-635E3382161E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AFA14858-77C1-BEB9-FAD0-76AF5C38EC50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8FEF56C2-C571-0954-D6A9-0314F2145176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B6FC17-6B65-70ED-7CFB-1440EA1461BD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A2E4BE-8F27-B7C9-04C6-D3E3FCF6AB38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1C09DC-EF69-149B-2FD1-A1556D8C0489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D3F34417-2D22-4FA2-9D89-0C7CD2962E4A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7D824E-2C2D-CAB1-637B-3668818F243A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234C1F-053E-4B5E-F8EE-A5433409C49F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C9D4EF38-2B52-8C08-F68B-62D31B8C1F09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7C80CB27-8A9C-1FEB-DC28-EE37CEB8993C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CF9159D7-914D-699C-A97F-B6AC8EE4FFC2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2D1C82-822A-46D1-1EE1-61DBE6DF2A92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FC8B2512-B872-FE08-C7CB-70CDFA3D117D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B68FA84B-56E1-C653-536F-293D0A11C3CB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8E3B29E3-1AB4-B70C-B8C8-0CF2614CD0EC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A9285F86-5913-7109-721A-755EF5DF5350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5A78057F-3BE5-F557-62D9-C7FEC22F5789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61B6B2AA-2784-F045-6B97-DB2B13AB8883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7C818121-FEE2-BE9E-67FB-DB3EC9184B74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B36C9FAB-B3CA-4A30-40D1-170ED677B7FB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E35C5997-5880-31D5-FDFD-5D27388F128C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B64CEC09-7952-8BD2-5B51-F11F961559F7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9E68BDC6-7E62-0417-F3FC-E988AC413315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6D43D8E2-4FCD-4391-4030-DBF1AC486FB7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F31A63-A0CA-C169-B206-45ED48F76F69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CCF0DB95-4C35-D0B4-3558-493A928F4C96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150C34AD-F082-719A-CEC6-42E154BADB55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61FB124F-4923-19E9-979E-C9520D2CBFF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6CF5A2AC-79A0-9B02-DB90-3C6F38DBC852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A3CF0C7E-9B6A-E295-EC06-D8B6A74304E9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9BC2A79E-2B2B-25DC-7A24-FBD5892C9178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8FBA50BB-48C1-1F7C-5CEB-1AE3612AEB2F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393052EE-F7E5-1593-9159-2833F1582739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147D825D-E1EF-B211-4957-1A1A5CBAFE90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1BF3F005-824D-355F-EEC2-F320E6DE0652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2AE1F6BF-6C8F-D361-9F7C-74D0FFFF9CD3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E7978C6E-9FD0-CBB3-9E8D-8F8E6CDBF37C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BF2C8B3E-4EB3-0CA3-456B-009B58F74CE6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DFE8E6EC-A259-665C-27CB-8E482D88B761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C670D7BB-5D0C-919E-FC3B-482B23BAE9EE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F25D67B5-4F93-C19C-26B4-3C392E5AEA87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38319C3B-2FD1-550F-1169-4039F20AB192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B5F2C2B0-07F6-D073-AD62-A2BA2B1D1E50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482A3159-2D2A-E939-B515-E4CBB686FF84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82C082EA-35AB-D255-BB47-57E497B497F3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585D3668-6F29-5E0F-3C7F-2DB1D7AB83D0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CF25FC67-53BA-A049-B697-9C79F109730B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4F75916B-6A49-B565-572E-37E99A734404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BCA78D48-6819-CCBB-E1EF-7E76986EE963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7AC522-00EC-B9C2-50C5-3BF5C568321E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7A6949F-DACC-22A3-8F41-C87C99106CE3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F11E077B-0DFF-9739-C42E-B8FA14378237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00ACD831-51F9-C24B-C36C-874FE29DA3AE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85A24FEC-1CA0-7A4E-115D-55ABF0D6C793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3CB7A31C-95D3-DB5A-D142-571DF2DDA566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93251B-2976-9BAA-1EB6-BACFA8F60A46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F95C9F-4B46-54CD-A60A-3BDD6ECD82E8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31D4A8F8-15D3-372E-3900-8E1735A93C94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F274EF25-EA08-2BAB-C339-D4025A54FB3B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CBBAA9-A6E5-5149-5937-B63B4950F9A4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7CC12A-49C8-C8A8-2747-C8B4D217C1FE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B904D38A-7A61-345C-FAA2-261ABD038D2C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90BDF5-C8BE-CBAF-850A-8CECAD1BEFA4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B6078303-E446-142E-FB80-44633BA040AA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2F4216D2-EF73-9AD1-8C8D-FADA253CD4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BF1C780A-CC37-85A3-949A-B0E067DEFB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2AA0CE-8451-F5D9-6A62-B62C05D92390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FE2D3A-0484-38B1-F6A9-C23F954CA93B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F8C8FD-C657-D6C1-E64F-BD2456C82F33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5DDE228-6380-9580-4B7F-867217A2B71F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35A265DA-637C-59B2-69B1-9F1D949D5DCB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937BF74A-10B9-2845-E14C-E3C35EDD2F6B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9A182285-4944-A45A-A33E-D07BBFE9BE3B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6D4966ED-1097-CAC9-3F59-2A63F747B6FB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570852DC-6EAD-3E61-DE88-D3035273C63A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B6651C26-2C80-9F2C-2DA3-C2F8A92DC946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ABA94445-0D7E-F532-6672-FB92B30CB072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1C182D87-D482-63C5-BCAC-74347072CCD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EC8223CD-804F-7562-9B5C-868181F45C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C84378CD-2202-54F5-4367-FC51A36BCF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9F06B435-D163-9D7E-2501-F21E77BE08E2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EDD69B11-92D5-5BFB-5049-357B41AF9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29602FD5-AC6A-67AB-29A2-FA2F487430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95981211-D989-4782-5383-66EEA947AC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143A35C4-2F92-CBAC-F0C2-75BC901B1C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DFBBCBD0-739F-C6D2-99AE-7AF6E0A0C7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E0E7C26C-85FA-0119-7E8B-CA463E9EF9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A6B44756-4C79-CE3F-7E60-26C6B83FBA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340FB806-71CE-6696-75FF-A304E40EB8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ACC46FB0-B766-E669-C514-C3F6454F4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4707832E-73A2-2B49-5032-D02F23AB34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E18E0D58-0F3E-5B4B-4E1B-82B5E3692E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17DFA20B-A2C6-8CC5-CA81-60A8AB4DC8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2E3E4EC0-0CAE-1103-ADDD-51583256F0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1797895A-C9DD-452F-5DA1-949ACEE21A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D8964AEE-C1E6-7569-C647-A480EC7647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8D9FC09B-E251-A84B-FEA1-FE46CF953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18B7B1FF-24AD-C098-470B-893B7BCB58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2B2C76-7496-0A47-7298-6A86C35AA4E8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43234F-0138-0DAD-8501-7BE23E5FF0BD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A4B75D9-C3BD-8909-E873-AF632E1A40F5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507411-4876-3788-C611-392A4FF61E9D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9D2D1AE-4BCA-2563-E5D3-F88B54C7FC0F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8CF90157-4D6F-8425-F930-F3506335DE3F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E7C81376-ECEE-0E0A-E408-4A9B67A6F47D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90C1CA-6311-DA97-D265-A286177BD9E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A9C32E10-AA9C-1ED9-48D7-21D1161EA0CD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7D0D01-E873-3FE5-0E2A-7A46E498E1BC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C4F8B5A5-FE26-0A1B-4548-3E5520F55B51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0FD124A2-8766-ADEE-5AA4-401689954CE2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03D81C25-9C9B-FC25-AC80-BE47A107D0F3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41DCD43C-F846-8B4E-5BDC-A90C1DBE086D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60C33BC4-3012-10F0-6806-BBA0E99E6CF9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CED609FB-31EC-CC86-9536-ED1059DE710C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1908625F-4587-AAF9-509A-E40BB763882D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Kuba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2056AFD1-0366-1FF4-478F-950EFE728256}"/>
              </a:ext>
            </a:extLst>
          </p:cNvPr>
          <p:cNvGrpSpPr/>
          <p:nvPr/>
        </p:nvGrpSpPr>
        <p:grpSpPr>
          <a:xfrm>
            <a:off x="10583386" y="5013850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1D9D1098-2F0F-5BA6-574D-8770B6A480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8D689E43-7658-CFCE-B28D-3973D18E686D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57799C3A-3E40-B05F-8E9B-24D2959E296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57C82D4-F41A-5968-DFAD-072A668667C2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324273877"/>
                    </p:ext>
                  </p:extLst>
                </p:nvPr>
              </p:nvGraphicFramePr>
              <p:xfrm>
                <a:off x="11022444" y="5408227"/>
                <a:ext cx="612000" cy="644487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612000" cy="644487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10791623" ay="1346552" az="10796798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61714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57C82D4-F41A-5968-DFAD-072A668667C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2444" y="5408227"/>
                  <a:ext cx="612000" cy="644487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AF25B9C4-259A-511B-633B-8FD7CBB07451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3E269B0A-7DE5-52FB-A655-85D3B043294A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1DC501-3592-6E5F-A8A4-6EEECCC0A951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3F2F43D4-9E84-6A4E-60DE-E83ED12B2E73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0C15C6-C565-4B5D-D63F-68D47F85AD4D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1495C94B-0CDF-A5C0-7404-275743525CE5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BEBA3A-57B0-D7FE-9625-20B545F96ACA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7D8FC427-E900-2DDA-7267-CBCB990BDE7F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19D4AD-D9D8-5A1C-D543-DD3C0CE69904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60715249-2F0B-D54D-8EFF-72CF78383AAF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596CA1-A228-355F-D70D-202BF95AF45A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CD3351-31EE-17B8-78F5-525F5CDA8310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E12809D8-126D-ED63-93B0-45E4315874E2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E1AA76-FE16-4C1B-A67E-920BBC0BE96D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C103E6C1-F008-9E18-29EC-4FE0AD7911C4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A7CD36-DB37-F5CE-12C9-724BBFC332B9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BC009C79-DF62-E35E-AE21-DF19740A6AC1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CACA193A-8786-0B07-D2FB-6D1A3EC55BC9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EA04EA40-DB6D-88CF-FD6E-DC28838683E8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CE2393D0-FA5F-9F00-7B03-8FABFACF90E6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830182-ED2F-B43B-2F57-AF9AA443B97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013B01-1F33-0089-74AD-A888A2C06C07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470F5155-44C8-A58D-C676-4874BBEF2213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465650-56FB-209C-0B41-511C0C48830D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7127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191B8BC9-5CDA-2662-A472-19A9D14D564C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E3C38A-C95B-5E2E-DC6B-B8A5ADADB2D9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AEC06C06-3228-AD4D-0C61-C5250A0F3A7E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AAFFBC-E5E0-DE8B-F3BB-6403230232ED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81042C-94E2-2FF2-B957-AF8395CF64CB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2BC1AC-0A79-47BB-DAAE-660DEDC767EC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698CA7-6740-2C03-ABAE-E405F3163FE4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A780F86C-F73E-404E-B9AA-E5930DF472D0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140BAB-08D9-AD67-AA01-E61208992B7B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9D11C9F1-14D4-C1A6-8891-C364CC78072F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71076087-BB07-4E02-B37F-9EC709ECB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9EA0B3BB-1D89-CE21-286F-BFD57775E54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A38EFF4A-FFE0-1E2D-D074-5E77B50CCDA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EBDAF738-C10B-6D3A-3A10-748C891494C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59668D48-C55E-BF9B-CE27-259954753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6FAB6C4C-D4F1-76C0-D31F-2643DFDC9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E41C0AF5-6AE0-2727-3559-4E8E13E9E73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DBE1414C-84DA-12EA-989F-C315F3B63D1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CD9078EF-8CA9-382B-CFA8-776AC1AE356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B473255C-4B50-75A1-430A-0DB21B4CBA09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8D77ADDC-E50E-65E2-A136-4416B7086CF7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E3423347-503A-8283-2F06-4BF6A8C926C4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4A0A5C-779F-BE79-0119-709A1D35977F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609DCF-89B4-A906-B4DF-2EF1BF33803C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CB657373-3AC7-48D8-1457-01A433AE0517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0F7FD8-72A3-A62A-3E0C-F89FCC0DB976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43C11D-E428-D9CB-79E4-F47B5A538937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164585F5-7B3D-828D-39D0-D64F0F64B90A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97A4E3-68E9-FF7D-14F5-91D37EADB457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83D23E-2953-AC50-6722-B59BF55E3958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C62D6548-2DD3-0894-DE30-BD5B356D0559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BD8024B9-8EB7-CDD3-94E0-433D15FFE830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2A3FC5A2-9428-4D8B-AAAE-5D62D286D90B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8993C974-3C35-D384-1028-171139A03A0F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B6D64C7-2E5D-273A-E319-FB95F23A211C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9B0AB4-C486-D3C4-2E25-113CA5764530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DDEA95-672A-086A-3972-55A35781636B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8A471368-A115-03DB-666B-ABAAA7FB36C3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CFEBAB-1D2B-0405-BD38-20731EF9B8E0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25598F-9297-B2CA-2DC4-46C0D0ECAEE6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5ED5089C-3B17-1C98-E0C4-65B6A88F2B93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BC390FC5-17DE-BE1C-9DAE-CD6A6EB4BC55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928C7AD9-DA7C-92F3-791A-3E7B377244E4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8B9933-0038-BCBC-340A-A016ED3387CB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885E1FFD-A2D2-B877-BB62-1A5A89622E1D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6ED20D62-CB65-1054-FEDB-D5422EC8E224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CE20267C-232C-F8B4-4A5F-FD56AD4FD5E9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C24E324B-5F31-75FC-E0D7-9FB6A4B61384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840A4586-5B04-7728-AFA8-226CC268AD3C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5089685B-1AD8-7F06-D094-65222C093208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86697071-9735-5199-806F-861ADE70844F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EDE99DB1-13D1-6C49-4BDC-37E1F9166959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3385408C-8EDF-7431-9D22-ECD6C362D6AF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6A51F552-B834-CCCD-9554-9C8C242E8551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431EBEBA-014C-8566-C1E0-CFEC77507F1E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86E564F2-B75E-CF75-E6B2-BB558DC76A2D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DC8E83-2E08-401B-F411-F637F3886649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C5191A1B-AF46-8C69-8D08-A223164EA3BB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A039C1D7-214B-5845-C5DC-99F5064BB703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EF5E4BF7-4BCB-42C9-A888-9A69A7D2C0BA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1D727B1C-430C-8242-8DF9-AF94F3512EAB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84BCE10B-31E7-CB9C-A0A3-748201969B2E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C9311DF8-3FD8-DDDC-BB8B-3DAE76C6E45E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62AC8F92-AE73-F181-B321-097AE99BD9B2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F84665FA-11EB-5C54-7DEB-839C4E6C6568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BDE54D0E-EDF3-FC0B-40A6-25825CC746D1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03BC0643-DA79-8813-6B8A-5AC0199330C6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6A3FDD8B-A48C-1D59-CC83-5D33D551809A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53E32461-DBAD-F08A-8894-8F896C57BCE6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49B23E85-6CFA-34D5-8D0C-2759052BD735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2BE836C2-AF44-8E66-0600-EB6204F18C02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20BF251C-5AC2-4AD6-6511-27476A5D94A0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3A872C57-EF2F-6675-B1DD-D7E568A2C03D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A59398FC-D002-5CAD-4E36-D3283DE728B8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784B416C-84DA-838C-786A-93285271CE39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DDC5C484-17FB-0430-1E1A-149FADDE5B1E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924AA68E-90C3-C43E-01E1-7F399D95D669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1250575E-9ABE-CCA9-41D3-6BC13042BF33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5C7150B7-4F0A-2403-FDB7-902F07935E82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3886E886-DFB3-6E61-14FC-0813C023878D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BB8ECCE9-2545-0CEA-CF1E-8727898032D7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50D95D-6BED-38AB-1C72-E063B70D802C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F4F287-050E-4E67-148D-B45B2814D0BA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1BCF362B-D4FB-B411-C49C-C8E500494A6F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7021BB71-B485-E404-87AB-18341A2BED14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FE13F3EF-812D-DC38-D912-80FC1B968BCF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3D01A332-AA97-B460-40A3-187F1EA523B9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3FEB23-561D-66B0-16C8-E44AE26912D9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44D20D-B4D9-FFA3-89E7-9760BA38676B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586E1197-B385-F43A-D864-EB6A21F73846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16422D3D-03E1-3740-05D3-04B57E38484C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E3CD35-9D4D-0E92-857E-BE60884882F0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3E1C66-F441-6AAE-AF7A-429E37340960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7E9AD7E5-93AB-F6C4-89F3-E2B36A0EC53F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CF07FB-B197-988E-9311-9A8344D29600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8DB05AA7-CBF2-A119-9A03-8614FFB40D66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A6B075C-7EC2-294E-1274-542909CACEB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F58AF524-0EA0-88F7-A4DB-F4B532AA8F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B4338C-DB1E-3035-3D3F-34BE6FEA60E3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D2309C-3716-9E70-1D0F-C24FAB36B1C9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0B0959A-D29C-0385-5DA5-8AB68B08CB02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8D557CCD-D1D9-A63C-D14D-F363231E8F6F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6D252DA0-78E4-5CDE-B48A-EEBC6EA9C59B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95BAA15D-865D-78D5-E2AE-E0A76CB771F5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ACDF6278-70D2-8026-6224-6DC9972D5882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1269B74D-30A8-DC8F-1294-5B9986E4CEE9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7A7F8CF8-D507-0C97-776F-9C7E7F30DE20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109096D8-D854-E6D7-419D-CBEC3EFFCABD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46578038-A290-BE47-7611-550C8649748C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DDD0026B-20F1-33D5-1E69-2035EE591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FFDE9080-5145-7F4B-A713-4929C5D213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E94F5235-3E67-AD30-A725-19AE121DFD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C75D056B-87FE-A6C5-B55D-325E1A22C17C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F0FD9EC7-E493-31F5-DCC4-A402F7B1D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E31842CD-E8EB-E3CF-F8CA-ABC78956C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23108079-829F-4573-E029-2B576DB8B3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A565D648-A713-5671-D29D-26511D5DE3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37113A09-38BD-DFF8-2697-1C0D5009C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D0C7933E-4D36-B079-CD83-90A8B3FE1B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2407FD0F-06EC-0404-08FF-E5FA25B4C9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DC79056F-EBD2-B874-BD8E-6FBB4AA162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0CFBAE7A-DBA2-1AD7-2193-19A40ACFD8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098ACFE9-89FE-C608-AA34-FF3C248ED1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1E3B6518-C873-E097-B6A6-EAA01FBE3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040AC209-D260-72F6-E8BA-C878450921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C2A67790-1524-E6CD-BC15-570AA63CAA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ED700DBF-40F8-D08E-9AAB-CCAE1898BA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6EE6B7BE-3820-5A49-5CD5-4C9AA11FAD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F17FF67B-9FBB-9B6A-3CF3-B6B6027F69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D9CBBAEE-04A8-66B1-B8EA-1BD1D067C0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C6F0A0-6018-2CBF-26E0-6FFA2E0A306B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085A6BD-11A4-E7C8-8F2D-FD9E1C068537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253639-5E2B-FD0B-A7B9-48BC106CF572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83DF10-EC13-27B4-67BB-2B3288E36736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9E7CC8-B1C3-90E4-4A31-AE1F293A5B31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2486233B-5621-67FD-0204-3A8073D108F2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6D042408-3071-32D2-25BD-EC9D36D1B40B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E687A1-B275-A74C-AE7B-E02A16CC99FF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8417F7BB-7F5D-101B-8D52-54E6006EC0A7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6BEC73-06E0-FA3D-935C-196F1A9B94E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48F53ECC-51BD-F0A3-78DB-35AF9125DA5C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DE7F2299-A31C-135E-D1BE-43F347FD2FCF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F8714B31-860B-5FCC-CBE6-9718EF318F33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37F840A6-7442-7EFD-A9ED-7D9E1CFCF897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9D5F357F-29E8-7CD9-1D3D-29E063B08091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842B50E3-0384-4255-BC57-61B49E9984AA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2E00B035-AA26-6E0C-A89F-40E18D3F3942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Barbados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2D707C84-D12D-07CE-2E06-90FB4E39C503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B4E1C318-81E0-69BA-B812-A6CA63198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57799C3A-3E40-B05F-8E9B-24D2959E2960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2787702"/>
                </p:ext>
              </p:extLst>
            </p:nvPr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" name="Schriftträger">
                          <a:extLst>
                            <a:ext uri="{FF2B5EF4-FFF2-40B4-BE49-F238E27FC236}">
                              <a16:creationId xmlns:a16="http://schemas.microsoft.com/office/drawing/2014/main" id="{5EB3E0AF-D5CE-EB16-2A57-F50EAE3FBFF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103C1844-E768-2F1D-A78F-47ADFF32CA19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148828888"/>
                    </p:ext>
                  </p:extLst>
                </p:nvPr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103C1844-E768-2F1D-A78F-47ADFF32CA1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22FC41C5-C249-B4E1-526D-99FD3E2C7BFE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E244C585-65CD-29AB-35F9-BB571B1328D9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481DCA-DCB0-BD41-53C0-7371852474BF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B5B4EA6D-20F0-EB64-F4CC-46E48E6ECF57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6712BB-4B1F-5C43-6F67-290F0542D9D5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30ECD0B3-0017-E648-EC1C-EF9614CB5C8B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5E56CB-AF2B-4E54-651A-540CE0BD05F7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C5087074-BBE3-AD0A-C505-59857077C763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5B2511-9E73-362F-1A10-54941CF6CB4F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AD7CD47E-76CF-523C-F047-03FBA628C322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A18C1D7-40A4-E4F5-4CAA-FDA555728248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954F41-A744-58E4-FCA4-1CF6B5CB49A4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6020F6BF-A966-E2E1-9AA2-D783CF8C233A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99EEE8-7693-12FB-4966-55CCFB827960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6DC1B5F0-901F-B3FB-AFA3-5F411FDD1688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BC31C2-1C0D-A34E-F3B8-D37BD066B52B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68ACBE08-77B5-36D0-4126-66FACDFF27E2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04480786-60A3-864E-F59A-A065A0141E49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D8EB1339-B542-3E30-981B-7D505682CF93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B88C1DBC-AD85-8D43-EB62-8426BA69942A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3CF8ED-D1D9-97BF-2936-97A3BF63415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B4DB10E-7DA9-FCE5-1FF6-3647BC9A168D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0B638FCD-36F2-4A94-37A6-D6D6671220C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C58FD0-16C0-25FA-9D51-A913FE779F73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518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327142-9F39-6AE6-AB87-A01805BDD6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8A1791A2-E55C-87FF-2DA1-415F1AB4198E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29AA5D-FDDD-7C07-F972-9D5BB0893039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6DE00631-BB3B-7D35-D6A6-3C1C9CE338FD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143458-B092-1041-2A19-86AA8AFD71BE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A9CECB-725D-D665-AB9C-C63278BBFA39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DA7646-C0F3-EEC3-5B7C-9F501A298546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349BB2-C597-10FA-E574-38A8E10CDEDA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AF357F2F-777C-DE6D-102E-02C436ABDC42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6DDD3B-BE61-E151-1A62-2501A8DB9B5E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F94DE099-2570-11F5-F622-8180948D0F96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4305C85A-258D-CDDA-E2F9-03A5E07B0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D57CE6F5-C07F-2EFA-1A0D-8F59D9C9B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466CB1B5-4107-859F-D6DE-51178FD070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A6512322-3117-E608-0A9F-36B79386AA0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16612828-A0C1-ED47-601D-016F901F8E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F9D07BE3-AB8E-6500-2B2E-2BC4CC25FA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0D6AC4EC-39DF-891C-EA67-84207BAEDF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44DE9EC1-5470-6DFE-F0D4-338CCBF55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E0405B1A-5D7B-971A-A966-248F4CCE5B07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C8E820C0-769E-9DF2-8408-6F8796D085CA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1CA421D4-ACE9-0264-2458-2D9E5DB216D7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51A20DEC-5029-9844-7571-34BFA3F4D578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48ECDD-06FD-F6A5-8355-C346ACE4AA5F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DEFB52-D3D4-F9F2-BDAD-22FA00BB19F3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93A13ECD-A038-275D-ACDB-8A88E9025EBC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1B4A5E-B653-FC06-DBAB-2D87B3DE1F08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3885ED-4ACA-29FB-1654-D19AB81188BB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5A2394B6-F1F8-21B8-510E-472C608FB686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1F2BFC-9BF6-377C-C1F0-145510401773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4E0B79-ACE5-9F7F-4943-1A3593BFDBB3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BBB0EF89-58A2-4F14-7D09-A759182C04A1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D2590DC2-DC40-A49C-36D2-72EF736EC29E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C3276358-99E8-72D4-82DC-6AE1DB5B95C3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2C6D3671-D699-4255-32C5-E2698568F0FD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25C652-4177-4C6C-A782-EB4B484D52AE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124FBA-DEFB-B98B-E43A-BD9AADDF5E1D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8AD9D7-0D1D-907B-DCC3-BA5D0EE47584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90B25C54-E5ED-BD3C-82F4-C0E8D3C7A124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58892BA-DF5A-6CFC-6635-6C9294D107CF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1DAC90-B70F-77F1-74A6-B10AC82FCA38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4DAF89F0-12DF-513C-7622-51F1BF4B0D5E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B135A71B-54EE-F661-CDB2-F4F94D0AFB84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27A6A41C-17FE-CAE0-27A3-E7C114EA39B4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8F8E7A-2352-DD47-475F-80EDD00D953E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25598773-2736-EAA7-A2E9-566CBD38E3C8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0C8E3F40-694A-2ECB-AAEA-48873811EA1B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DAFF39E6-727F-AFCF-21DA-EEF2778B22F9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5BC9C284-4199-51D0-CE87-0B75028FA25A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9C59CB15-D1D0-665F-34B1-1B6F85AE56AA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EE6AAEA9-939E-F305-A548-81DA6F983B2A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A13D9EC8-4B1C-57AE-AA78-335BF6B99A1A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AFF82FC1-2923-EED5-6C72-A44D8BC9BB42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5BDD6276-E94E-8811-66CF-AA9FE34DD071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F4CCC240-86E0-2B55-9A1A-3703EFF1C96E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91BEA95A-DC3B-25B5-CE9C-254533608217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5ABA8052-90E9-DE42-4568-3F64D7A1D77D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86D266-0D86-ABE3-BB6D-4C7BAD16B576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70CE6527-A0E2-471C-4DA5-FBB3AEEFCAD1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19B1617B-F2A2-1DD8-1AD0-49646B4BB5B0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EE5C6682-E64E-7FE8-88C6-5ACA75A1BA79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86AE0459-63A3-D067-0ACF-E359374E73B3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BC6FC8B4-1883-2845-5935-CC5E7BEE578C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27755E35-0EFF-F374-2F58-E4802C01C1A5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4B3BA913-815B-9AB1-F1DF-806F76AD1CE2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8F76EA22-F480-BF9A-DC87-D0AC55B694E7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2598405C-0328-2602-E4DD-3B35DBB8CDE5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C8150AF8-C370-91BD-390A-A74C76CFB46F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043DBDF3-4661-3C78-A03C-7060724C69D5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B16A5BD3-D1B1-A973-4B2B-0D6F04E03EE1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F05182C0-EEDD-AC44-6377-2DE0D173E927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CA73AA58-A253-18E0-D5C2-ADC676FFE119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F51B8B76-B6CC-6BCF-987D-5F2834C1E687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CB653A8C-68E2-F5A2-58F0-338B36A706CC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D5A3F03C-7003-2572-F3F1-E2FC710D9D26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350A86C4-AF06-EC87-16FF-A39FAD4D65A1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D4F2F5CC-1439-5B7D-6787-3FF740B52B33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6C654C94-E5C8-AD41-0596-D00E4F4E6988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8924EE5B-B321-B0B3-56D7-F8574BFF356A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94F802D5-0122-37B0-0D5E-E7A5375C510E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86367F8C-0E1D-FB95-034A-9E0C23E89CEB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3F60F990-6409-1071-7D8F-0C2B1819B1B9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48B1C3-31D9-B82E-07EE-298722169847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F1DD51-CDFA-2552-9500-33C137D3AA3B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FF434302-DD63-9692-6A9C-89D340C57874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519A9BE2-3A30-865C-1300-D706C7BA1314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30862504-C671-2B18-78CA-884804AA95A7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7A42BCAA-C5A6-54C3-C83B-0966EBD0B07E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0C4618-905E-4763-C3DD-1E8B808EC5EF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BEE411-3CD0-1AF3-502B-8A6718612940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0C50CB0D-DDEA-6E53-D95F-D8E50B5BB0B9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064570FF-1026-85C7-7A68-9296B263A69F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1D9497-BD73-D8B2-FC0D-25DED2625D88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B1BDA5-21A2-2538-E43B-923440677E04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BAB3BC02-6FFA-FB31-0C0E-5D2415A92467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F40F3F-B5DC-BF64-F165-558324E0BAF4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3E5878F0-D603-E61B-F1BB-3422A3556746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BA4E659-8D31-1482-8E14-C3839211E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FEBC3FF1-A83D-BB5E-7200-59E1B67DC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4D2CB9-9F0D-A7B4-0DD8-67BF15E80E22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6B2FAE-DD9B-4209-B63D-2D6BC671D7CA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895E0B-A430-28EC-C8B0-31DDCF1960A2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A39593-129A-EF59-B908-4462F13F7E17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29BA86F2-948E-E96D-3DC2-1508050B3856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F22FAAB3-E69A-38B5-0F95-CE60E727EB31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54C1F95B-8298-9C81-C03C-E54F39D67B09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41268140-DFB0-E46B-2A47-83EF1F517140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443ADDAC-6FFA-014B-8CC0-B3FD9A249DC9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2E3058A7-F7D0-BA91-7DE1-7E51ED3CD0C2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E1F66037-CAF8-C7BE-790B-257EF78A5DA7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BE81F9A8-6624-9A12-D38E-C978A82C6B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C6479870-4B13-BE68-A3CD-F7280F68B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24D04C86-DB55-31E8-EFFC-382F848D31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0EBD6FAE-0473-6DCE-7A15-B4E50ABA0509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C978E41D-E9C3-42C4-532B-D05316E539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22571380-DED3-4B61-33A0-E964E74AE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ACBBB109-6E26-312D-E48F-3A66330A2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C6EF2272-029F-0A3F-2785-86A32D4EC5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F56E6A45-F4BE-A7BF-0BC4-C5053FECEE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F5431237-5978-6690-F07B-BBE19779AC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341AF6C8-E4B2-C1A2-93BB-F8425F115F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76171D2E-D39D-4BC7-31BA-2F13785A8C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FEA538CD-ECEA-A5BC-C171-4EF772E962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A3335E99-AA84-45D8-D482-D55E9D04A9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78881DE8-9921-1D4C-487B-E67B0B1875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3B79010A-5FBE-F035-63E5-F52E423F5D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F6EE6641-E339-1A4A-8C71-076D5BBF3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FDE97921-EE81-67AB-38A5-3B7C199E6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28D000CD-AE7D-5137-5EE6-B94E8BF89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F6723AD5-7A65-854C-4BF3-87C2DBB530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5B2377B8-BCEA-05EF-54F9-1DD0CF2771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CC13E1-C387-8631-CF07-FAD9B4EFAA83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BF227A-D1F1-7736-8F2C-F3EF5A728E9B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20A3D5-EC9C-CE0A-0B6B-B43C3FA45578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5E47C0-02A4-997B-8EC5-BE9215D50964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3D87CE-C02B-53C8-0EDA-497861A5FEB8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252D04F9-6FB6-A88D-8356-ABBB89DA6160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6F95D632-2DF8-47F5-DA18-D14BDF9338E8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A400D9-848E-567A-2C0C-8F5DBFFD917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3512EFF5-8089-642A-FF76-751351A8D8F6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067B93-AC53-9934-7CD0-2C8612364C7A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7B4882D3-515F-E248-0AAC-8A9C9C3AF2B8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4F6B8A61-2908-2000-06C7-E97BCD3A055F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834F0937-3833-CA32-7F50-386E5796BEEF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CA8803D2-C7D7-A235-2BCE-25C205AA5703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E36D9299-EA47-5C23-0E82-ACF7FCEDEC0F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2ABFCAA8-37F0-396A-F259-E607C52DAB24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F0FA1823-EB57-AEE3-05C6-F80B72D9CEC5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Nicaragua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842B6516-69A7-91D5-1E71-FF28BA6B105E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257847DB-F949-E83C-AF51-4C96A251C2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BE36FF51-594E-0ACD-2E06-8DAB353A509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57799C3A-3E40-B05F-8E9B-24D2959E296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7E7D117-6171-F3C8-3E85-2F306F8ADC64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7E7D117-6171-F3C8-3E85-2F306F8ADC6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A98C6DB7-BA8E-172D-56FE-C0E62B1EC74D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E565D8A4-C037-7AA8-8E8C-D32AAA2E2546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307F9C-E316-98E5-2F40-399099AB7559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995F27ED-FFB3-A9F2-781A-45FF608309F9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F4D1E4-27C0-4390-E360-E6F5405105D7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2472F254-E99A-7BFD-6DC7-09664ADAF62A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728BAB-2751-0EF4-0660-928AF2798646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8A823793-5AC6-2955-C798-5A87C4571070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588885-5B0E-C570-0DEA-CDA00ACFC335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49ACE13D-70B1-9E85-5BC7-DD8A156334CF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AB5118-1C45-8735-1D8B-ECD45FA6D270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3131DB-CFA2-A4D7-EC98-AF71555B7E95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EEAE82EE-3730-F8F9-B752-47D9CA0643D3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252EF8-8A6D-E14C-E203-F52FD5748549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1404DE0A-4110-93B5-17DA-20A48526F64F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CFD9B7-575C-C6EC-3546-351CC79627A7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29DCA479-21B4-3754-4B2D-ED18698C0E22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5AB81DEF-22CB-65C7-09B0-A21F0375139B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0D59B75A-2E5F-C1EF-9A8B-F737D060737E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C248368F-9D26-0ED6-09FE-C674B8AF6E09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9BFD4B-87F6-0C4B-9A1F-843BB1F1F655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DC1A32-D941-6727-DBAD-38C52AA0277E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F921964D-BB0D-FE69-C15D-3FDEB8313A13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5AB674C-292F-F05E-0C65-1DBFC0975B1A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2441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E6CA1A-8D73-ABE6-4981-03CF6B199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49552FAA-C5F6-BDBB-9227-492DF00F8817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F1AB82-A134-6417-4AAA-D4DB4700A363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F5EA6416-5358-A2C5-419A-BF8E41C1A46E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9CBDEA-C614-E75A-F978-D6B166443B73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5C6ABC-0856-F27D-C4E4-940F074D9A2A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5B8B8E-1958-B7DD-398D-2A684C41AC68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7CDE39-8480-1618-E977-B6666BDCB53C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87984F23-2D32-006A-9C2B-9A93FA4DE87A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198EA8-10F0-3410-FD5E-6B4018149D1A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30DDA1DC-A4AC-75AD-A1AD-7915EBE09523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2BF9E9D5-A846-756D-7A43-D7139D40F2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00298A89-9A46-59A0-4EB6-62B5F79470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2B2137AE-3FA8-9EA3-008F-25F136B2B83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A5340CC4-1FBD-575F-B72B-EF7884CD4C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B0EB6F70-67B7-D947-A95E-3022281ADA9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5DF4D543-9BB3-86C9-397A-B783C4E58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CA97B77A-B6FE-1A00-E102-BDD09AA038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471F8A63-F073-568D-3939-6E02A988B09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0F185BEC-3AD6-4057-91D7-48099DE6C0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A379BF53-3084-939B-C9A0-7AAE9DA08ADB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4E37B27D-1FA1-4892-717E-0FEFF5965A20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299467F6-1235-6FB0-0F50-8FA5B54A10D2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AE1CE86-07E5-9A4B-93E3-FCB23D77CD17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06A03F-2B65-52E9-1BA6-1DAE64EDED48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CEFD3B22-B017-0A29-C7BF-802B70B6C295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87BDC9-7BB8-D39D-E336-61CFFBDE4DCA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F8B4E1-E6C7-F0BD-8AD3-5B86EE71E597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30FC319E-A22F-F331-6B45-AFE0DEA628A3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64BA5F-2D9D-1090-996A-1DF0EA8FC8F5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D7B7EB-3508-3C07-B842-898863284667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DBFD562C-E283-5380-DADF-ADCE86BE0746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20523D83-13CF-D466-F3E3-F75448BBAF23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A62ED621-B666-77B8-56EE-0955767D8A9F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B6A7ED06-B42B-BAC8-2857-1BC7C24B8FBB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068230-C5A7-423A-7EB7-DE1670FFEB72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2F2113-C918-05AE-5EAF-FA0490D799AF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350EB2-CCB8-8744-61B9-D81BED0F2864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EA65D44B-205E-CC49-6E6A-67C938C8D881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DB0383-6AFC-ABE0-CFD4-3ACFAD265E05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D616EA-4CEE-FD95-42B2-D466E2DDDF99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1BF88A96-18E6-4D3F-EEE0-ACF1726E5C37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F5F13C04-4E25-4591-0B87-F6CDC4FD90A9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3C3A121B-142F-A3C9-E2AC-FFD4010EDB87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C65B4D-FCD1-3859-1328-9AC4442A8710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AF22D98D-19A0-F252-DC08-B627C17952E2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F597D87E-2F47-788A-53FE-C10086D7C0F4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2AF163CB-5BCC-8B20-96AC-8CD8A6BC3456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2088F5D9-04AB-CBE7-6C2D-19B633558524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17B36A35-8C91-71ED-AE77-297DC7978B49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77598298-B475-C4AC-CA09-7B70F39C19F3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DB3C8437-0E88-E346-5115-0FB15C60461C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0D111642-A37D-87B4-7863-AD814A639CFB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48798654-078C-40CD-A0CE-1B4B387CEF5E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52EE096B-92F8-80A1-2E44-4CBE18AB999B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69447706-2799-2FD3-3C6B-3B7C2F6711DD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AB156BF3-55C0-EF72-CA0D-55868C7E7227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68011B-8FEE-2D14-7DF7-72548D625E09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ED3166A7-7763-BEBC-38CB-B181F4E89E24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ABB6DB9F-84CB-CF57-51E0-35EB9C10CEFD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F64C61CE-8B18-4E12-58F5-BE6648A7BB1E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71AADD84-B062-F9A1-9367-C058B79A29B5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E7CC0204-2C0C-23BE-E4AB-C0EFA5E1BF19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0F066C06-3A76-AD6A-4976-4F310725AA9D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269C4C77-1EB9-0FA2-499A-B96F21E0E016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BED75B5F-1A2C-7270-B3EC-7D6DE671EAE2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500F012F-D84D-D1A0-9877-5C714160ED70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65D64394-FF05-0F42-1690-A8B3B4BB22D2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A455CD09-9F62-3B0E-1BD1-A9A36B930240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EB78B808-ED0D-E377-91A4-C02FB580D095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478D87E0-A178-1E0B-975E-1BBF33229867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1A70A63C-998C-FF0F-D184-390C5C59E984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169D40F4-A940-32DF-00C6-8BB7C01A6A90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6A58DA4A-2AC4-588F-16A9-9B2F0E898B3D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0392367F-668B-C425-CDEB-82C092A3B119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5CB8C674-BA0E-2797-7C1B-30BAD0A8C4FB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D9DAD792-AD8A-87A3-DE6A-4E2F224A3E5F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5C133EAC-172B-0F7F-CDCC-2B68D0AA6875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E2E9EEF7-B2BC-5610-DF47-A7CC0F082404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1C74F84A-8A80-6EE7-05B3-9E1FABA0321E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0A61358C-40D7-66A4-535F-F6B6B83AA3C4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BCBCB7DC-1092-D2E9-F201-482FD7A85F3E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50403E-80C3-A31C-DB3D-3549AF4FD965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4E6B19-E53F-6097-1842-185B5CC7BAF5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D966924A-7A11-0B43-33FB-BF342531F2D3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848C5953-60E9-2466-F82B-AE225C621B65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76E1D130-C389-C0FD-87AC-AAE2A4485568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2AE29B4D-189E-53CC-8D4B-A5D291CF72C9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6B288E-2DBF-BC7F-F808-EE1DE0734B49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7F9ACE-0FB6-49CD-7C69-8F6C3883F8BB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44D45A57-5F49-9918-76A1-34A1B641BA5E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8FCA85FF-4EB4-1505-A232-A0AEC92C20B7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8AB673-F2C4-C261-756B-040103F17133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547AEA-578F-9F37-530A-4F7580D5C94E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07D676F3-DB97-1032-0682-3E08C9460B6A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809F18-9AB9-87F6-33BD-3F904804F4E9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76B1BEFD-5A76-1B48-B13A-CB355493F012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406B00F-4F5E-B81C-C4D1-459C0696CC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35D2DC8F-3E6F-75A0-5B8C-F37F94E039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6E967F-6B40-49CA-C910-7403441D60AE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C90C6C-49B9-4664-86EE-7579CD604537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BFEFD4-AD76-BB70-7F4A-E22892106869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164813-15F5-4E07-9059-34ED63C0B08E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3FD7B3BC-199B-5A04-40C5-27A586BEB7FE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8823A0B6-D605-1F37-BC82-14045811870E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D4C12422-7210-4BAB-9536-9DA93C672C99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077EB3C8-2487-575A-8EF5-9BDEAAB0A13F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D4F735DB-5E15-7FCF-8EBA-EB45A9C6452D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AF30E477-922A-2144-5D77-BCAA65DF432C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EC64ED9F-99AB-A775-D330-878EE2792855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901EEC9A-4754-F383-115D-3EF35C2E91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93B216B6-49C5-3C5F-BD53-ECEC379512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275F673C-A143-92B8-188D-4C847DE38D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335A3609-EA79-09D7-055F-D089CA3D6F44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0E27CCCD-2BC4-58B5-80D8-C1052170B4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92B74546-23E1-F6CF-0456-ADE02EC7A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5E6566AC-49E3-082E-E9E2-1EE2B674A8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997A9516-94FA-9267-2176-958EC6967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885AF894-3464-A9C3-1CDB-263F136F48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85FF5259-27DF-74C6-A64C-593E2A765D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00BFBB3C-6F88-163D-B4BF-39255CDD7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D53D2D9E-4910-0D04-35A9-E081B0C319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864B36BC-FDD5-A46F-91D3-27B12C3512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71881D7A-5CCB-8F7C-67EC-97F6100AC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A92D4194-CEE1-32DB-2C27-0B33BBB6DD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9737C65B-843A-6F0D-D4D2-8C769B022E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0A860F80-7090-1A30-0151-DECF7E2872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31F5BD6B-4590-D472-7F0E-C484FC2C43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B4F4BCF1-2816-9C23-F3AD-3A49E3420B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E5D74508-E4C9-3F68-3C44-940C20E119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4FDA0F65-5B37-A7A9-E730-E8B73E5DAA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7278D6-26F8-ED77-B548-56E7FC179D0D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AF9D13-BF2C-30E4-67AC-46632C001E4D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54D3544-72D0-C4A7-24AE-98D6A52D1B88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4ABBB7-DB0D-DA75-3584-E9826BD73F03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2B7A02-7CE1-311F-000D-A5A0C98A5667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BC1FD4C0-1CC8-2B6C-2B05-EED0FF70091D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14B9D5B5-55CC-DB81-D429-6B8AF4217B13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7A14FA-DE08-D9F5-152E-C06E5C3D864E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E5CE574F-5292-674A-1646-FCF265CACA3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C04B3A-ED25-C55B-5F10-C278B6BE75BF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AA4C4E58-DEDF-E389-5B10-3E731BFA2664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AC8A3934-DEBB-076E-27D8-4587879BF026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687936DD-B213-5CEC-3634-D01C2CA1D196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E44200BD-5DCD-5208-F7EE-176DC146555C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553FC7CF-C699-1F28-5F2C-43CA32FAEA34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7906C8E3-9735-D382-F5B3-F0EE55D596AD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CF0B9955-B1B0-A12E-B5E5-3D6DACC79CEC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Grenada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D1958F6A-169D-8A89-DD62-803AD22D523F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6CBC87EB-4079-D07E-B870-6AE4BCCA69C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CC02893D-E37C-AA16-932A-4EB3906BA83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BE36FF51-594E-0ACD-2E06-8DAB353A509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BEC0732-F81F-11C2-6467-A9BFAA172A63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BEC0732-F81F-11C2-6467-A9BFAA172A63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122A979C-0223-4DF9-7583-4E2768AF5CFE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93892D6F-E6FC-307F-F2CA-B466E648EDD4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CC54012-FB87-16AE-ED22-EF521BC1B65D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04F78C56-A903-39B5-A6BE-A350AD289529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96990D-C34A-961E-0841-5EFA8AD56777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90857943-89EA-73C3-FDA9-FA848BF1857E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6E34F2-5C3B-908B-D21B-538357E54719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BD04C716-1FAC-BBFD-BC67-22D4383FA9CC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CBBC68-6BA4-2D91-F4E4-F69A315DFB1B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3072C9BB-72B2-FB5A-AC56-8E8659AFB71D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FA49D1-529B-751C-418E-50A65EFC3363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C97321-2423-A497-4CE8-BA823C6DF10D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7F94C037-3E36-FC71-5F2C-0DB7320FF8AE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B422FC-432B-389F-8116-5F7F48C1B625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1E730FD1-C157-BC51-01E9-ABE792F3EBAC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C5DD99-DEF4-1B3B-891C-D956FA1547D6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1263835C-BD8B-7961-B9DE-CA061C86BB24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5EBFFE86-BA90-EF76-A886-AF5E04A5B06F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4CBF680B-0877-B443-F3EF-A06AF38FEB61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9D70FE02-E6BB-8B94-9584-A9AA51C1C141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48A883-ED7A-1D97-38AA-BF9C8A8470CF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0A50F0-8F46-BBBC-78E9-91A4B17E6B40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F7F4899A-7363-D595-7E22-F4F451FB6C37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09633F-7E64-1683-0C64-DF398A5263D2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972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47D77B-1C67-2026-DD9D-2AB2B7505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52654BE0-53E0-F15E-CCFC-E61AFC966584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D5BF12-B4C8-ECFC-33FD-48DB8E09C29C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847F6109-6918-D3CE-857C-DE29393993B1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C2B656-543B-E6FA-5DD1-C3B10A644424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74403E-A7F0-259E-F04C-28AF045F4CDD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778721-6CA9-8728-A609-021AD058BE1C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75903EB-A69D-A988-BFA4-5B60DF0E5323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6A103492-A064-D42D-4219-0502428036E7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015574-0EC6-B747-2A15-E44D88F27A39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14665A7C-4926-1520-050B-BA54F9B15F09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5BC4860A-D438-8C50-ED78-73479341EDD8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91AF9B6E-7B4C-4458-A090-C338EB40D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DCF9CC40-BE77-618A-B103-FB363AF7A4E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107E6F58-74D9-DAE4-BC3D-FEA30CED74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1AB46FCC-4C95-5989-757A-EB2A6011E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9A796CC3-F773-C79A-F010-99BEFAAAEF8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F5CC14C5-E010-0CE6-08A7-D3C4FCAEA3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7473DC79-778B-CDAC-AE8E-538F499D6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4C145A08-9A61-9035-482E-28FC6980E08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11E5BB81-0EEF-33DC-CF06-D227A6FFF290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8BF26E12-EF87-4019-E430-42DC551F4C28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0B3DD040-F371-0436-B9F4-4BFDFECD058F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615DFB-905D-232F-17BA-502010517179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BEC619-E7BA-C87B-EB3C-4850D1E3D87A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C66AF50B-A4C7-66AA-F6FA-8A6F8E241CBB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1234D9-F98E-59EA-81AC-51777466765B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79C8AF-6D7A-C735-2EA3-348A865F1DF2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D53305C5-B9F8-DA1E-5613-C3D97F70DA08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25E1D0-C363-36A6-46D3-9615F6A1E45B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6D3AED8-474E-2264-F9E1-72A421061B4F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C651200D-20E4-9AA8-DCA9-3EFEEFDE24BF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6ECE30BB-4D45-8D62-E860-385E88CD5865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A9FB48DB-7CCE-B5F5-DED8-28B88373A4BA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3301BA51-6F19-6E5D-368E-F42CBA864DE5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122520-B7FD-EC91-AE1D-6950298A7ADD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5C39F7-CC85-D765-DF74-F8B1E12FA0D3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82BE4D-96C0-7B28-A75C-94F3DF352E83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E923FE9F-DC66-8080-746B-05CDC2772304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73B03AE-DCAA-BDAC-79D9-A977D4CE1F3B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1CE2A1-458B-3434-20B4-C2055E390473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FF3A1198-72BC-6956-74E8-12463E9CCB13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DB3F4144-365D-64C7-1BD2-7315E733AEB4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8261BDF8-4763-F5C4-3BBD-707DF1C950A9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31D82E-132C-2122-23DB-81A32A0703A9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1E0CDFBA-47AE-029F-43E3-87508E665C54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1081FAA3-77F4-19FE-9AF6-E9AC4F90EF12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9A4D9039-629D-30EA-91C4-8401B0B6E64F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7116F2B3-BC84-AD7B-23F8-8A0FEFB69C2E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C46079F2-B8CC-C7DC-BAB5-997DB8FF38D7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226CB6EE-9654-8A0B-010A-3B3B10DC2DF1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554C0B27-3A34-1C0A-02B1-2F08C178E95B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B823215C-C0B3-1651-4D3C-1DABCED77258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E4D67858-B99A-6787-5528-5B7BED2E9F97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1767A811-972F-696E-2280-165848F1E5B9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8AF5BE87-84AB-A6AB-8C6E-280AE0208049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90B65330-4C71-C7F1-1BD9-11F55CBB9856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C80192-276B-A9B7-3B89-9A74597BE56E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F30AD373-F1D0-EF11-275B-905BB05C9B04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9352EAF9-B977-FF52-4D20-FA1B9E7452B2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ECC5192C-9703-8D44-4A91-780F1473A4EA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0BED4D24-589A-7A68-83FC-14C15F4C80AC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90441E5B-045B-5CD9-5511-2AB208C7481D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0686065C-B08B-99FE-F430-9134498EB72D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DF5E79A5-8A72-5C7F-9BD9-E61A7C3772F3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877F176D-EF5A-85CC-5950-B9378940CCD0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33B36E1E-64C7-407C-3D2D-446FE263DBBE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E0BD5B8C-58FA-B0A5-42BE-8C692F2EA27A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27A1140-8C29-749D-FF0D-E99DB98CAD92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C57DFCAE-8D79-1DF0-AD4D-C2C4BAEA69BB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EF1EF1E0-0D40-570F-DD88-84281C3F83A3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F94FE154-D3CD-2A1D-D73E-7D38239698E0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C0F72A23-25A0-2F11-1A26-C92AEB02AD87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5BE5C247-874C-7D54-8137-90B5D6031810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3D9A8FD6-7B93-85CC-4AF0-069E28D568DE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0A2580ED-3273-C190-79E4-21999E9FAD41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8C8D9100-F61E-451E-CD50-6B0D81C7DA7F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D211D872-84A0-EE9C-778A-91FFF8329204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8C98DF06-F40D-BF83-0692-75B042184488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A9D55F08-6670-1FB6-7455-CAAD9B7178D9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F9A4D7CA-D5B8-3BB2-1F95-C7DA15C5BA7E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273A2842-0A8D-D1A4-5534-010513A473AF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B91D51-79B4-A6DD-A690-1D11952B9E00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4E022D-9066-6F35-EF13-103420F1C087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E7BF4E15-C035-AECA-EFD1-B19E803671C3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40BA60F6-AB91-94A3-9F78-3B8ABDAF5C62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22EE4E05-57C1-1F4A-2CB2-41E3727D027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91B2F1E3-67BE-6D72-B699-058821F7BBBD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B2D4EF-EE9B-E541-186D-4CEDFE51A6A1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EB23C8-792E-CAAA-79EC-5C988B43E44F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C5B0ECF9-64B3-5805-34BD-A63115FF865C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94A42219-1B93-1011-9C4A-98BD10CA37F7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30D049-7493-0E54-5C80-36311A7C225C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33B188-C9A8-7E3D-3C75-9A93172EEAC2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8B994D81-464C-16A5-2275-70A584AB0D16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155D5E-C085-DFD4-F5C4-EA80CE79254D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76C5966C-DF34-8457-05CD-5C543F567867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FCD7C43-AB52-0D10-71DE-0B9692E943FA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5FE06D8-9A91-351B-A53C-AFC5A4A1A9E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27D76B-B88F-323B-D262-F9E3712454DA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A9311B-577D-4214-13BB-25D7D049A6B8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09D09B-2FAC-74BA-4E17-D65D8A962015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B58E34-32C9-55A0-A527-3DE18FE9F333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268DAE78-1279-F2A2-A196-3C1794403676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77409BBA-AFC9-556E-0A37-0E5A55A67906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6742FD94-8C35-4974-9BCA-49A17BA0CBCD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9D18F41C-CB83-6F0D-0ED3-D28418A17BC6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FC37C151-8F9E-0610-EFF0-19082A5F9D02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1F46109B-F363-4842-F2D6-99932235D404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739BA4D3-286D-6D57-F186-61A1BE815B22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3E58F33D-110B-81A5-DDB4-74856A1BD0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3B55DFAA-0E34-74B1-348F-568EDAB5F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781A2186-871C-9065-307F-67341AAB0B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FA552472-8BBC-E63F-A06B-6CCABEB505C9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507E4464-7C59-5001-8618-D39392AE32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0F486C02-0221-85D2-7EC1-C5888FFFF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6D897AEB-7099-D439-68A3-7EA86106B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CDDDD1FB-8521-E66F-3A45-712E638208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5DC6A105-481C-9C7C-F533-6440F774F5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D8170154-7F45-B6AA-AE1A-8DD96C6101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1A787B23-E5D6-1A58-854C-CC49D4FF4B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5353A11F-E75D-481C-2621-6F57F8DEA7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D854BE70-EDC8-9455-910D-C88196F902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44EA86DD-D35B-CDF4-2821-F4BADFE72C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9E4A8CE3-AA98-BA4A-4424-4715F39DA1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808949A0-18B2-DE3F-656D-026A775F76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D907E2E3-44A1-97DF-EA6B-FC91EB160A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89143A01-6329-F119-757C-EC799B17C0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C8745975-94B2-489F-16A0-CB8EF98CDF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6BA994FB-1D87-38D9-070B-8A04780481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1B13C149-820E-56E3-2F35-BE3711904C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B6A5B1-7BC7-4EEC-74E6-0416B8EBA32D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AC9916-A9CC-E467-F864-FB3A4D3603FB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FFF0B8-F476-06B2-D574-E917378B8DA5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9AEDED-1DED-4CDE-F977-D907C8E8660F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412C54-121C-D830-3464-E3C57F952FAA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0E0B5F56-5167-07F4-E38D-90FD8750493D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1D510500-ADF8-0CFA-8220-BD3BF950A258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BD794CD-1975-E35F-4EF0-70E422700B3C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10E44D25-FEAC-3281-A0D5-247A9E379323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6E1120-BDCB-0204-5FF5-229F09B415C0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D1277401-554D-7176-9507-66E7E720A06A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C16BEC7B-18E6-5B62-C1E0-58909849CD4C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6F982847-EFCD-BEF3-A310-C1D78BA3C4BE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4D335744-F14A-DC60-DDBD-1F00E05529B3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AEF68910-A369-8EE8-396D-444967A87B1B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C69F2BE1-979C-35CC-7A0A-D10735AA62B2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C020AAFC-DA0E-F7EA-54DC-602807D27258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Panama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4CAD261E-1FF6-356C-6635-E6DDF44DA658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8FA37551-B024-9C2B-627B-762B7CC21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6126566F-A7A8-14EC-6088-3D0AA819739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CC02893D-E37C-AA16-932A-4EB3906BA83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30CB7005-2BD7-2252-9E1B-81909BED12EE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30CB7005-2BD7-2252-9E1B-81909BED12E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25308030-819A-0973-C407-C63306D8BA7E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F8D740FF-6748-F129-CCE7-5899A7799D73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A029256-8BBC-AE57-509B-30F31D4AD62D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BD8F88C7-DE3F-EFF2-1E53-21646A63E361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76B89C-ED07-503F-262C-8B17729DE417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202D80F5-4522-C1C5-D8B7-A88046FF373D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3F2C0D-209A-AF4A-1D22-61BAD77BE5B0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C8D0C8F3-ED93-DC87-D384-7C512395BD57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EDCBCB-8A4C-517F-C18D-36822B2E9D1F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35DC1CBE-276C-7FE0-54CC-76254193BF9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4A3EA5-17D2-D454-1775-858EB35E1F09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46D87C-16D7-CF03-6AF1-D6D2C0A78936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7969B7D5-6520-74CF-D88B-593BFCE48AF7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995E407-3057-194C-8E37-F0A281CA35DB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C15A6680-B6D5-9E93-01B7-E03415B3A65A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13F364-6280-7D66-9247-94A7ECAB132F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3D0AA2DB-2AF3-910B-5D28-C3A177315055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B8F28C57-6D27-97CE-616E-5CECED9B8838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6E635B89-6569-B617-B4EC-542228C19695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CC54915D-4B98-32DA-ACEA-A896F94D391F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CB9BE0-917A-F728-2648-C2BFBFE21B36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3EC726-FA04-2EBF-9316-4B0AF7726A2E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1994B632-E922-9F3F-A9F5-0BAB17CAE1AF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6479E4-FB8F-E993-DCBB-5B2A485877BF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756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368655-7297-AD8A-5D24-91904E2AA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AA478B70-7916-3D2A-2A1C-00720644EE1B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3331CC-ACD4-51A0-9430-0A355BDFB9FF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9E1F3581-42D7-D7CC-B011-23EDCCC3E0E1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D10E23-3745-3A49-E08E-7302EFD949B7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9609F8-087A-8F21-3657-5460C1A8C1CD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61BCC3-A606-5B67-37BE-224E084F2142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7FFA40-43FF-921D-03FD-6C3168B57AD2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EC26DC31-212D-50B0-ACD8-F473F163C44C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573E90-63FF-49B1-CEB2-A89318242DD0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CA25EEF8-1927-55EA-DD52-8A55C6EDC26B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CC12A41B-BB3D-0048-6119-581881B2DAF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C546AFF6-719B-B4C7-6D83-2D2456D4371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7A0319A4-79C1-01D1-0F47-9051C16F50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69062D31-3577-55D8-0FA7-1556D1B62C4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6D2F5EB5-0082-A44F-BC6E-ED9C55B14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80B27347-729A-6C96-524F-B826A46A225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031AF906-E6DD-AE9B-2085-67EF1716F2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2CCBE582-C3F4-56D9-2230-8947C4285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EBB10E64-B9F3-D469-96E8-0BE9B5596E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3D9413FD-B33A-F7DC-BD38-7494B488E0AD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BFE514EC-2451-52BE-4171-9A6FA6879C33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F18AF6C6-7EEB-CD70-3BDB-9F146E1E5344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3D2BAA-06B0-4999-749F-E68217DCED52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7098A1-ED00-E66C-6FA1-1E61B1708F6A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2DE2C1E1-02A2-5E86-1E65-0CDB97358ED2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BF34CB-76AA-5A4D-722F-5A2BA484AD57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BF7C4C-E7E0-7E31-4816-6F3B39B6A2EE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7962F8FC-C6AB-6BE3-4D46-5A5B3DB842EF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B2D351-4E0E-99B9-B357-63263178E445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0FD284-F650-CDD5-E973-6AC1F6025C74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3C29876C-E7A6-D1E9-A7FC-E8490059CBE5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182F6C71-F8A3-F15D-2AB7-8C6D3EB60DFE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0A6AE3F4-0CB4-14E3-CBEA-1926FC710294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F41E9CBC-5A3F-E6ED-307B-1A72ADC1A9E7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921403-3FF8-864C-FEB2-4C0C072A0533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9C5EAC-64AD-AFA5-BBC1-5DA64480D1E1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5AE2AC-F2FB-D47C-D054-22C56479AFE7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DCCBF612-BC88-4300-C731-588FE6C88A68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4C67D6-60AB-C843-CAFD-7E41090D3AB6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C7FF97-FDF1-CA7E-0A1D-55355F29D96E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54D4B55A-A1C8-7D12-F7AA-6F31C98410BA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BED67236-E14F-806E-C5C0-05D7A123BF77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9C906BFF-27D1-CEB6-9376-BE2479016CA2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50404E-BE81-210A-128D-B1BB7169B8E9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8184B6D1-5544-6E43-8F5E-2A879F389917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60D5F156-1779-E325-8A12-2C00D5999D33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1739F45D-6F2D-6B67-08C7-3D658F449A7D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EDE72C61-1A11-8A95-07ED-8C7FC8C2B4CB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D1C8BD80-8C65-936F-A0A5-C53DDFDD6754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288176DA-6EC6-7A67-E6D0-7EA71A3FFFB5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3A661592-E88C-56BE-70DB-D96F3050D204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77B288D5-794F-D0EB-10CE-B802C1ED5D7D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56D8CD98-3FAB-E2BD-D686-F97A3076AC68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A209CFC2-6BAB-95A7-974C-0B222D0DF69F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08560CC8-7213-EF59-D57D-19ACBF1E1805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A36A830A-46D1-5C7F-58DF-FBCEBA8ECD3E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C56387-035B-E6E5-0118-67672C553761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65492586-DFEC-2E89-92D0-ACB666263247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14CEAC6A-2F4D-4454-2385-5FB009BD0A79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0323A8CF-5B12-8E72-985B-53903AA80080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3A3027DD-784B-D55E-E979-24AEAF159D44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35ED829E-B65E-21B9-1059-78F9DB4B47B7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76FCF776-422A-31CE-7147-AEEF1FBADE8C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068E6AD2-3E46-0311-F24F-38FBEFFB37A0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9F29346E-52DE-5D5D-0D75-B2F82155FFDC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D38D92E1-6004-C7C2-08EE-112CE3889BAA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3E88841A-F1DF-EDB6-BADA-983F91BF696A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78083CC9-BBC2-99DC-B163-3A4AD499FB69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8AA94C8C-6C6B-CB5F-BA68-4F215552B680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2DBE6F38-281E-1C47-02F4-A883F1E5AFC2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7A7F3371-B07A-C361-58A9-97C32C146CDB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29FB2296-CE41-D3F6-1406-E2FF86B16334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6AEC6734-40D9-29CF-B843-F74FE6CBA6EB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418546AB-E509-667C-B665-A279F57A6901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EA3B2A37-577D-B128-0376-04A941F705CA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0A2AC698-2FF7-AF4A-8FFA-01A64B87A613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3671DA3D-62EB-A813-0503-54E28B919E7A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9E4E0B93-AE62-4222-35A1-73D2F8D5B313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8C334F7B-7366-B42B-6742-BC580C90CFE9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9B3E1159-651C-BD46-725B-5DE2EC13F1D7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6A279407-063F-62AD-24CF-713DC52B3592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ABC2DC-F1E2-C71B-A05F-1E16629A453F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4051B1-1E62-24B8-EB82-417D60DC1E11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D83686C2-60BD-2BDF-2013-FD8BCA05BFD9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065A8777-784D-BAB1-7A97-48097ADF5FF5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BF87CB80-8FAD-F507-B2D7-EF4EB92BE94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D2D67409-ECE5-4854-D048-725777C32F8E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B081D1-C329-E6BC-F7A7-48A14CDA4D59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51B90F-ACC1-8F37-88D9-F6659BB2F264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F07AF4A9-17DB-58E0-4961-3D2872D2DF72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E8398F9A-9DA1-DA37-EC6C-2DE6AD176AAA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028431-CC2A-B9D6-5B0E-18F387415667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A6205E-B5FB-0B61-C8E2-25AF5B033FC9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713FC975-2B27-42B9-7035-DD07177FC74D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6DB0E5-CF8E-86E9-2DCB-CB4F36E4CD35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A1D5F272-BE07-A70C-F77A-587A8AFE97C1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63BE383F-B35C-D6FB-51FE-B2881EE24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BD95B23-3B61-D52E-8532-26B4D0780C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6DAC6D-B9DA-B97A-8C8D-FAF9A6EE8D34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1C9A04C-6B59-C995-3D63-EBBF6E00C427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5183A6F-0AC0-099D-EE34-EB22529EBBDC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16DA43-0DD4-BD15-CE57-0EB3B1776B45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E35F70B1-52FF-49B8-2D8B-B49B59F89BEF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83CAE1C9-8EEA-2738-7B2F-BD3FC3E421BE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4FC16189-8868-8908-E8CC-77FE7C68E46D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FED4ECB3-13F8-D352-FBC4-76051092FE73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1DF5A8FB-1A6E-AB4D-DE3C-54E80EADD6D0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8C381C48-E30C-D5B4-FA41-21CBFE5992ED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D09EB22A-67B0-8D73-ED02-39B83989F539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09024904-6559-DD1D-0FCD-2885DEF7EA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FBE23780-2D36-6ED2-B6D3-94B954A716C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6AAA2B0B-22BE-8AFB-9DA6-7C16B693E1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5FEF5930-00CC-AC00-9A09-74A5672F2820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4564E213-7ECE-53EC-0139-1B7BB5FD42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CAF9BDBB-BA69-DA83-48C8-871DB1E3DA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ED18D732-17DF-4CFF-4CBA-F890BAF959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F74F9590-B02A-2968-55E7-FA0F58A71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B744DEB2-797A-2D03-93C7-596DC111AA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FAF0AF0C-1D5D-D616-079C-3022A196FC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374E9B6D-0D8A-CB2D-FA8D-B7DC835D0A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866FAEF2-0BDE-7683-D752-BD0217882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F511090E-D523-D295-CF8B-AFFA7B271F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8D149C49-C102-6A17-EC83-267FFE286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E3CDA234-FA06-674A-E43B-F3F65F651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AFB62EAD-2D91-8490-575F-F0EE0D92E8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9FAAE131-82FE-55CA-66AD-C634B371A6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E9BEF446-F550-5B27-9BEB-3ED060CE22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6D74F3A8-1029-B993-4595-546B13E11A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81E7DB56-2791-6D65-546A-5089717CF4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46862D87-C172-212D-7451-1631706E6C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4122E8-7882-5C61-0BBC-36E0386402CC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3CAE5E-D66B-5E83-8ED2-B79CDA1B1A49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DA5287-16B8-54D8-825E-330D4630D060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636F8C-AFFA-1C24-DD9E-CBE301D0D6C3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DB156A-517F-5E17-411D-5A8235F9614C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A9BE0668-47FF-7C1A-BC9C-9701215E4A15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2E48684B-42FE-9043-977E-25F0A1C57EA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CDEB5E-52E8-CE90-0A5C-A24AC7DB202B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190082C9-6F35-60F7-6DAD-F8A9363DA7D8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D98C8B-72B2-7A4D-524D-653CFE33A01E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3AABF803-11EA-2BB8-AD2B-D3E092A7D0D4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EED39A38-5D00-042E-0BE8-EE2F6FBEB93D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2D012BD7-C7A2-216D-9E78-D882616EC904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12F199AD-100B-19BA-5559-E005CD6C06EF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EF689283-288E-D5A1-21B2-186256EF75DF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83B7C104-6FDD-3998-0703-EE66BD363ED1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FCC41B7D-E55D-B6DC-2FAE-36021264D98A}"/>
              </a:ext>
            </a:extLst>
          </p:cNvPr>
          <p:cNvSpPr txBox="1"/>
          <p:nvPr/>
        </p:nvSpPr>
        <p:spPr>
          <a:xfrm>
            <a:off x="5771886" y="1446975"/>
            <a:ext cx="481734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Antigua und Barbuda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AA0A0FA6-C91C-B0F5-C7E2-547900376252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2966518F-7EBF-E142-DF7E-7354476903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DE6682F6-5426-5B5F-9D39-BC4434BD4A6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6126566F-A7A8-14EC-6088-3D0AA819739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3929772-8540-6360-8109-F0D760B1EED4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3929772-8540-6360-8109-F0D760B1EED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20C4BC80-A1C6-A66A-87BA-B1114BDA57F2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14F0DCDE-9455-9EE2-B34D-66BF4D0415D0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A42BE74-96F0-CF6E-02F0-B45F6B5F0D76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1709460B-530F-DEB9-6A22-03EB3CA5ABBB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4824FF-EBC4-C7D7-EEE4-9F9D73D6517D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B6D6178D-E98E-4E9D-AC7F-67AB5A81E5E9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62F38E5C-B4EC-55FD-E55A-AD2B74CA5802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ADCDED55-9796-735E-AAD9-8944BB2B8B26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EAA11B-FC68-380A-094D-EC61D586DC6B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032F8119-268C-45F7-B555-8C8AC5540F88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6569DE-3E33-3334-0433-1D349562BEA9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8B5EC8-F56E-FB0F-0970-5D70E6175AD0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2E035FF0-D405-1051-9CCE-41DEF24BEA54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E7A5B3-FA1B-F3E4-DACD-F7EF632D5FA5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E7BF5C4D-5CFD-3C28-048E-3A333835A0F8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7ACD05-3807-86F5-A64B-1830A94E3C2A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97D9F24D-B3F9-A01A-B98D-10A6F1AD9392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060195AF-2F94-E010-A3F9-AA606B50EBB7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ED8113D5-075F-9AAE-E1F9-E9EA03424E0E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A42F10DE-7A81-997E-DDC7-95BC34A9349D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986CE9-CE28-930E-D182-E11B605EBE81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0218B8-D24A-E84B-DB8C-CFF69266C25A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23A22D3D-6243-5497-DAF3-6FD388C0A053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EDDCC68-3382-78CE-5D87-C719B5D1F97F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629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721A53-37A4-8AE5-B108-8D34E1E1C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343B99F6-B064-BFB6-4729-801ED22A3A72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0F1401-B767-140E-5F65-0B496D610E29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8359BE46-CE06-17B6-4AD9-7950BF5F3532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CF9337-8C31-2118-A353-5DD32B0F8273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704864-E19E-FA15-C688-BEFB6CDD28C7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524BF9-E2EE-4F07-71B8-125FA3AA7AA0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4787EC-44BB-D897-D404-FA4BFD4BEA79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76D26ADB-C7EA-9782-9358-0416715C6EB4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0B099F-72AB-F2D4-7088-779B35B52051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32F4E8C0-771F-7EE5-B37C-84D5AC88A64A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36B76B0A-777F-0CA9-E7CB-C139699C2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0FDA193D-FB6C-277A-8E1A-3E860E90DD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D0040B94-6E29-1DCE-FDA4-5F781A1C0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E4EE200D-2282-F633-3C8B-88E2534EA97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5C8759CC-10C0-6CBA-912B-D4CDA2D5ACD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C06558A1-A600-BA04-3F0E-0258E54EF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597B0718-ECAD-E7FF-4286-5F10790B24E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C114C48C-2988-0F9B-AE2F-D18695A25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7D6669CF-B04B-B714-CD2B-669C4B9EF30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7826E280-9C54-15B8-54A2-A4B3A023F762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0A2D5B43-886F-2864-FFD1-9246D67FD9E3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B79AA094-33E7-990D-BB97-78EFB677FE90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4EAE86-8AEA-A344-C961-8C0F3D6A8A18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106749-00D1-3AEC-8B5B-0C3499AB5E78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6F58AD53-7246-47E1-E694-6BE6221B868C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C68F64-F83F-9317-50CB-46963775413F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95AE0F-0EC5-369E-E352-3B9C1734DA70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574378CC-A4D5-BA7F-A2FB-6E68139213B9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9FA3C0A-1EAE-0B53-D743-BDD5909C0916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BC1AAC-A2FD-F232-8EAA-ED40592CCFBB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BB38A607-EA50-FA88-7A53-E8AE41FF41FA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8F74334D-C7FF-9F8E-8889-1C65DE1C089C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7C561371-9557-E051-5D71-AD3EE30715DA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9675FB65-9B2E-7B6F-632F-95768B3C54E0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E16529-C69A-8E77-B5FC-C01344D3BA4F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3FEE3E-DFFD-B7B1-95B6-273107D9F807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716CE3-6D87-82AB-1103-341016AD6DD7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BAA2EF30-7C6D-D978-A7C6-44ACB3BB32A6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D1E254-E945-52C7-C5B7-2843D1FF334C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FC5B259-75CC-C09F-13BA-62DF9CDE10A1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8AF5408B-50B3-BC5D-8A2A-D9B63E18012D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CE8572E5-5BA4-CB62-19F6-7918F4D933A8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F8DB2F02-4630-CD0F-86DC-EC877988223B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7EC7B9-69E8-9C9B-1E7C-EFCBB93FD6BC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5C7CD407-7273-D8B4-9C01-22DDA9E67730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FB9261C8-0D2A-92AB-BB53-1E5E1F07CB8F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1A0EF22D-13C0-6653-C1E8-0E8B4951750F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A10D3591-1A69-C40F-D3E2-F940F79DFF7F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9203ABCD-DBC4-C328-2F50-74FCC4B3F0C7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0E7BADB5-B99A-3C17-40F7-60E736C3A03E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61C72438-BC98-E4FE-697E-FDEC51333E34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2C9C56A3-1406-D6EF-1D34-734A3652BFC9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5BEB3ADB-5704-1053-7603-1E8064847B2A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5FC6F8C2-9326-4211-10A5-4EAE46F44C6F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A29F995B-FF64-8EFF-63BA-C1FEFC697425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20745C50-3780-220B-7847-289FAE22F9E4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09FB30-EA1A-FF59-AC8F-C3676AD19B0B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71DDEBCD-0E79-B3FC-A3A7-B9A91C3BCFD0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56161349-52EF-387F-CFEB-89E036F85587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600836B3-E729-C301-32FA-F63B568C05BB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BAAF4086-70AA-5375-987E-33F4B8683BE6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2A165DD0-FC8F-FBB2-0729-B58636FB0998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B95B770E-9080-4156-6A7A-925AC30A992F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AE8E2778-703E-4127-F6FE-D2A02C79FBF6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A3679338-A5AA-4D32-1BA6-EC93642205FB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AB2B3222-84BB-39FB-A9A6-BEF6A3BF2788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D8B3D8DA-3925-9FA5-5B2A-75250BD8C984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ECC7882A-986A-25C3-1279-F1F4D3A0644B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14C48B55-FC0F-BB0B-9B55-F99B8B08953C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6FAAAE02-E266-56B5-2939-2BFD10B1AD6A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C17BF94C-4B8A-ACB9-2945-C92495983714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94362F3B-C7AE-1991-42F5-1BD3CC465F7E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E6F853C6-C4E4-85A7-26E4-11601C0D9379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BD0FC31B-297F-86B0-3BD2-C8336F5A46CA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A9666981-189A-56A4-BBA1-F390AC1CDE32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8B1A15F2-3419-946D-B3D1-6D89E1F253E2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2503878A-5DF7-66AC-934F-FDCB3943C784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F38153FC-BA65-F0C5-D39E-6DE01CCEF657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0AE6F1D1-36EF-8F1D-B0E0-FF735B231134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5100405C-1FF5-214E-254E-428991E416E3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2A2DD0F2-04B7-16D2-E4BA-157501F6E0D1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76F8DA-D309-6BF7-A612-D1D98E3B09A9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458604-3541-B426-BB3C-5CC159441856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53EC7C39-812C-4633-8CA1-AF7EA319FD27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401D6A4E-60D4-1542-7A2B-8440D6DA9186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F866010C-4EC1-FCED-254B-ADD50F3A359B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0262FFB1-CA98-4352-D8EE-073533AC5ADD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3D41348-37F1-50A2-946C-84A17F5ADF94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84979B2-AA0F-CEC1-0168-B1759CE3E1E1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7D2AA425-2BE4-9522-E5E7-FA064F5E4221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5A3B9A52-1D59-345C-0FCA-A678AD57574D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8BA9E4-EC81-0915-7A39-FACD802624EE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B7E6A6-2EDA-C0AF-9F24-F2ED20B14976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0529613A-3409-22F1-C267-C6556A51B414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1A1FA3-0C55-6862-FBF8-BAB83B14E47F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B0447D93-E676-A5E4-C0D2-864B4BC60AA8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45B17CCE-6179-7269-5EB1-BA62E355E7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29AD3E52-8B38-B951-93B8-74FF9532662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D710CB-3015-42B9-F724-33D0C0EB1A54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3F3C6B-7AFD-49BC-709C-15FB2CD9F145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5D92E8-93DF-36F6-D810-6C57009A5390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EE144E-AAAB-90BC-E6F6-5303B48DAC43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2A52421D-BE5F-978F-C703-A0D634D4FB17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DD14B764-7E18-8207-DEBA-7E3A34333E8C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E6BB4BA4-8C62-27B3-B1E5-1B7D04EA7779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B8618DF7-9BF5-A441-6C87-743144EEC824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843F83B6-C34F-72A2-965E-2B0DD4594958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095AB6EC-03A8-D379-CE06-39FCC7B5AE12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DCAB081D-8423-8909-251C-4BB2C9F63F3D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D20855EC-176E-F451-4153-0AAE830945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51A2CC11-228D-84A6-F65B-777AC6F5C2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B5A1BFE5-BFDA-813F-6D40-C01381115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CAFF29FF-B08E-AB0B-1EC3-E9777A9B580E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9EBB4678-ECC6-4DC3-2A83-8B51209A4E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6A1FDB74-1323-BB18-35FB-00B6F5008C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3467A1F7-13D9-2793-8AB4-04BF94F59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FA00E4F5-DAF5-D659-25D0-2F39C0090E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8136F283-7D73-714A-F084-33435045A2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04B633D7-3A04-E4FA-0D3E-34C9BF2A33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D7D904E5-913A-F359-091D-B9097D8AC4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A93EA4DE-E732-9F06-A6ED-9D3B315F64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078D9F3D-D3B0-FFD0-2F6E-631C6E8A74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5DF64207-EF91-A964-FDC4-D0ED203F48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31DAF017-7B76-6765-D783-30C34BD8FE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C6E940D6-6B00-5D02-9CFF-1CDE0FF82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1CDBEE17-E8B3-415C-ED6B-5A8C65E3E0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24FDD7C3-A77C-138F-8C14-83195E6D0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D6F52A83-2931-FD2C-091A-6AF25F30A5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A69E1B36-45CC-23AC-5983-D45A8FD44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ED01B6E2-FAD3-42A7-4FD5-4783F8ED75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70122B-437B-A4FB-5FB4-3250C0DAAE94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2039AA-7081-1ACF-C745-C741158565D5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82B595-6902-51DD-C83F-FCC00E7BAF15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64F13F-5CAB-BEA0-00C9-A71C6233670A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A5ADF6C-FD3C-E739-1725-DAEF9E88E8CF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26A1EE2B-AF5F-E339-6A79-21AB42C6D0FA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C034592D-D8F9-3680-97A3-4975692A9A8A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44EE12-F665-DE2E-2ACD-0ED3B4A840C0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FE2E6B7C-19CC-8FA3-CE46-4500D2C04CF0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A34150-2B08-93A2-BEA9-99518F5FEBBD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B1BB7949-E62F-3D86-B4CA-653B95F25E92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CA930B92-DF2C-2010-4E75-A03146E3350D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D654B383-6984-82BD-0640-CCD181970F43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ECD13F8E-192E-C859-F7CD-EEFCD1340205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C72EC133-02B3-F41C-6ECE-99DB0651DD7B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5A4B4919-0048-34EC-73D7-CE4DF7F27348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936FC553-FB70-7D3F-D6CA-4F0BE31F0E41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Guatemala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85BC6042-D4DE-98D8-F720-3EEC03FAD229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E9AD1B9E-2601-4881-2E5C-F5239CB477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CC774F6A-9EBA-B232-915F-5A19152F4A4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6126566F-A7A8-14EC-6088-3D0AA819739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99C87E5-5396-4318-7759-A074B4175E83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B99C87E5-5396-4318-7759-A074B4175E83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61781F46-B2DF-661C-400B-5D9431EAC9F7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B921E823-4CE2-AFDD-21AF-7A6AA8762B0F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081CD9-CC2A-BB2E-1625-49A75E0F48E5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1C322225-5315-8179-A291-A94676264788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0EC9D8-D529-4730-93DE-A40433CC8535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5A241C7A-9A9E-027B-01E2-E0198EE95B3B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B8D11A-2473-C5E3-C42E-EE836A752B4E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3236C1A6-2B95-AA0B-6A56-5E8E15EFE82E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B65EACA-618A-19A9-F4A6-D4D77F8A7674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BC3CD0B-9306-0FA1-55C4-6E1F277E73BC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81A6FA-CF18-F0F5-72C9-51F5359D6A2D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11CFD0-82C3-4194-1C6A-A1A058C73953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D17BBB6F-8FAD-56C6-FD95-1EDA08E0D975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E1499D-D81C-D7D2-140D-0A36B03BD2A9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C264D17D-7A8E-9DC8-8995-4B72666C7F72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BB4776-6F3C-BBA1-7967-DEABC270F037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CBB62A46-07E7-7327-2941-C4BEF35697F9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C7FDAC10-C383-4022-21C7-215A41D8C4FB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A6B42651-8147-2428-4CA5-85ED6A64FCB7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76325777-F332-C690-3F46-8010DDF68CF8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34126D-71C7-C421-DDB2-2B25B652B372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BC8900F-5EAC-CE57-134F-8DD365ACD2AA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0F8E6D38-7243-E33F-7C1D-863A2B78604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90894F-9B82-2B8D-15DD-21A60D38BCCC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6598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E59F07-3873-8B7C-0C05-229E080066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4943A011-34DE-AA43-DAE9-527C9D9A75EB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193CF1-576E-3760-E45F-B74047ABA567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E0A1531B-527A-D668-692F-38229F58AFA7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C05CC7-2121-D5F9-DB1C-C33F669CBB7D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DFE133-E328-F78E-024A-932BD868EB1A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967AAC-CF11-A773-8C23-9FA5741064FB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5AEC1F-106E-FA26-4FCA-4789A9250234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D9DD162A-1178-6FDB-388F-0AF481139F07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65F4C7-F17F-FF86-40FA-5E2DC804C798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066178E0-D08C-B9FD-E750-DDA634976B08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986B4517-6FA6-95C5-BEC4-6205BE70E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A69A7A0F-B27A-FA88-0115-E6EAFA1403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3206B16A-982D-59D7-EF26-6313981BC6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BF48E374-5312-0EF0-42BB-9AC7E178D5A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2357F526-2E43-C6E2-F26D-7BCE5A32D8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563E96EC-F791-78A6-04C5-358B4FFE2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1C8FCDCC-8EA0-0F89-25C0-D25D3C35C28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CC61B21D-3A61-7554-C148-6FE0CABFAA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3E6CF69C-21FA-C193-92F7-985FC9307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F33F9ED5-6E58-039F-2FBC-519E5838721C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78BE9EC4-D424-7ABD-5049-3DD9586695A6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C9AD3BB5-3EAC-2793-1B17-0DAE6CE1540A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A05274-B808-B6F2-DBE6-E3D682BB43D4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583D11-84EC-F62F-1D3E-559D05090C0E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56968AF6-EB45-5224-8C27-00A623843E32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400431-BEF1-F62E-F769-38FF23A6C9C8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B3C0CC-AE07-F4BA-E412-8465258505EA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8BC2DD49-C5CB-4F70-78B5-E6CC126F0444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B2A53A-75C5-EFE4-7FEB-5043FEFEC1B6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4EF35A-FCDC-D4CB-5280-3A7063E40CAD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57C96C1A-0B92-FA47-10D7-63C22D1CC5BB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7A99240E-B848-7DFC-B380-C7720E0AB66C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3EBDCEB4-D241-E2A1-22BB-F09314E7CC2B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4BCD282B-3E1F-768E-4CF9-A625DBEAEF24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30935C-053C-E375-AABA-9397FCC7AC5C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167BE4-AFBE-CF8A-03A4-BC8F38980FCC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16040D-C376-385E-6507-AE79E08EBBFD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C56B75EA-03CB-1359-E3CE-C6CAFEA1CB46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B00EFE-7565-84F0-DA73-6CAAA75E7A31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D4BE91-CE15-01CF-C9C8-0961EC949AB9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78D885B4-C811-0B6C-13F8-ADCDA5FBB0A2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9DFE4AD1-6087-C0FC-27D8-0FD03B29C065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8E951891-B733-0B17-E87B-EAC004B4BD2A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7FBFFE-22CA-798E-C861-C9252E2156B5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1745B338-7233-8590-7EDE-B544DBA5E79F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007566D3-FC7D-1836-409E-45BFA596780B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F607156D-737D-346B-C61C-9798454570E0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CD286B63-6950-D44A-11CF-873211FB208C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D53EFDF4-67A2-CD2B-B7AF-59CF15B30EA3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5DED49C3-DE8F-4FB3-4F88-6F243A63766A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B5AC080C-199C-6535-31CE-392AE3E39E92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24EFCC54-8012-9725-4F98-61EF2C1C8E50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D2C83ACE-8FE0-7721-29D2-B02C7ADC5E07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86390F39-BED9-A3C3-93B6-C4C328EB4A4C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9D9AD1ED-7733-DD67-AAF6-D714DEE9D53F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C4EE79DB-A20B-CAEB-B448-A4C114B976D2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5CB10C-6EE8-ABFC-992E-8A24198AA44B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0674E9E2-4BBD-5C50-5779-111ECA836BA7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8B819791-8739-3EA1-6483-D8BD219801BE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EE60F220-5EB4-5A1F-8225-330B5F6AFC5C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D29F3439-DEBA-82F7-F2FF-9E3335A1343E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615993D6-7328-7CB9-6FB0-1DB813D0A6B0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2003DD0C-EB54-82FC-7993-EECB1B416180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2A65D07C-6725-F121-2F11-6D3E02ABF7E5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A4ACDD19-32C3-BC38-D74F-47AB20A23173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7660B39C-C9D2-D8B1-4D73-C6313B4CC0A1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BFEEC0A0-2C8E-41DB-4D64-38DA20207E56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337508BB-89DC-E9A6-A3AF-C0B6C2ABE647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0F97B0F6-F774-7DD0-A8F8-E32CA320E030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CB5F6B8E-B6E4-5D80-AF65-26784B501F17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85CAE634-F9F6-71B4-9347-459B53FBA5BB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488AC882-B914-4D54-F64A-C143866D982F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65BA8FBB-FB5D-9CD2-16C5-439C4B2023A3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BFACD81E-0D8A-5063-EE23-B7390B23573A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634EDC3B-5541-BE67-E985-7714F41FC863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0ABB874D-4C07-B762-158B-FB7692DCFDC5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E8C51647-4CB3-7A54-21AB-8DB1F1ACC960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BEEAEA08-C579-307B-7278-65C1ACCA54D8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05777D57-1EFB-790C-E938-B71ADFF94299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EE9D28C0-A017-CDC1-45CA-0A10572A354B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88A568A8-6759-9651-9CA0-29A08A3EA754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B70288-2551-B14B-5E87-AA7B97C426D6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E515D1-ADDE-AFBF-7A2C-E6D715A05F3D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E4B15539-5100-7340-A3ED-DE5FB394E90A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26EDE162-F5CF-E2BC-A895-034BF4E37830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DBE5AE90-74D5-CEFC-F51A-FB8E92EF1BD2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F8E3EF9C-DEE3-2546-1F53-E1F171739487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6BA774-1985-D22E-F3DB-5ABA44A5E5E2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3B43DA-F660-193A-E319-F4E9FBA78344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BC9F88BA-F2EC-5C5B-DE47-8F15ED9F4FB7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F6489162-FFEC-F9A9-82DF-F1E401EBE98C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57B504-E8F1-94D4-FCEE-AB143B94A12C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098713-EE00-0CE2-4BF3-81E5B1072C97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511E73EB-102C-B634-3364-A8DC157A1450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DEE224-304B-43AF-C1E4-42C3500F26B8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35402170-1914-399C-77AF-315D025A5076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43A8ADE-715E-DFA6-3442-B3AC162E0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8CD32CDE-87AE-4F1C-88F6-73CEDBD9F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4FB73E-8EC3-0A45-C3C4-DCF5BE54DC20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C9556C-6917-16A2-8DA9-3E4711CD0E18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610232-3778-99C4-5477-355241109842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DE6592-842F-6567-FB17-4B010B63B329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B2E26EBF-1CB1-6088-5915-AB9C47375B38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D91A52C5-AA9A-69CD-A49B-6C5A8D6119D7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DA45CAFE-DD93-FBDD-81A9-048564360C28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95484CAE-C26E-8F9D-1FDD-A3B54464525C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B3A7A68D-FC60-E273-03D0-D8C4BED71F3D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AAAFBA6E-0436-4F33-5A9B-11866DAC961A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F5FE6F40-04E4-E9E6-D7A3-F11C58086424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31DF4472-89E0-6C43-B97D-62EBAFC9C8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9B42DDD2-E51E-CD85-B468-32CD3030C1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89DD893D-4A7B-03EB-D0B7-EE944E952E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219FAAAF-699E-21CC-0C5E-1A77A40C92AF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E9957E3C-9E1F-EE95-7140-FE3A73F1F6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E1AEF8D9-5CDA-0F94-C486-B5E82C5DFE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024CDD99-5BD6-1A7F-EE0D-268DBB7CEA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05549590-49D4-1FDE-3922-C472CD5324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C80CD064-9E1B-C815-5BD6-155322E3BE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F0F972E4-FD7C-7FCB-12DE-AD3EE68571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63226A73-8DE7-98F5-7BB7-E66117EC75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8C7FD28C-F037-098E-0787-F05B1F9909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C6A0CD7E-7EE5-93A8-17CA-88E86E346E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C0E56D9E-12F8-1FCD-A118-2502169749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94FDE814-1A03-749C-52AF-505FAAF14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C279761F-E17F-B1C8-7AAA-1E5DA18A2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CA26AD3C-1F7A-4EE5-780B-0B5DE76414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EAB66E89-BE8A-1AB9-C5FE-A11E98F398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3C272EC7-9468-F2BB-49EC-9C4E3F2704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3B3DA571-28B2-0745-0B17-69F4DFCABC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FB860910-1073-5CFC-18D7-5F19270C14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13581A-4706-BF64-9CFE-D690BF7147EC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9E650B-D6B8-8CD4-4C9D-FE822F056C5F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A18531-AA1F-EE07-F6C9-BB6E0D7978B0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F2603FC-2DD8-DE8A-744E-D29C49688EC3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E35312-213A-A72A-B336-6EA581E0596C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1DD45EFB-1DF8-659A-F6D9-CE186CDE476F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CB3D7A0C-E999-90C9-08FA-916BC2063BA0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E260C4-1B9E-0F9F-0B2B-CABF3B0ACA45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5C018EB4-3E08-50AB-3791-7CE69C4356D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754B75-0C22-A985-EF34-507164C3C518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C847E226-D527-92A6-566C-BE48BA9EFC8A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150E3A87-1928-0F2F-8C09-162AF2B26872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8E71AA05-892B-3534-E420-21115CFD5A20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513E1951-E213-DC20-70CE-BDEE8FC5E0C1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CB283293-C99B-2D91-A6F7-CC671E1A0367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ED34131A-EC89-70C6-C28C-0A81FA8B32CB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074E7EE3-C1E5-07C4-0A8E-375A46D0282F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Bahamas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D983839B-C1E9-2EF5-884E-44AB25082608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4D1D01F6-DE30-AEA7-CC07-0C86627B7D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4DA73FB9-EEA7-1F58-A7C8-07AAAA38D0F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CC774F6A-9EBA-B232-915F-5A19152F4A4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95F5D94-B258-2F47-3443-E7BE068378E2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95F5D94-B258-2F47-3443-E7BE068378E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BCE3DE23-DFAA-35A9-A46E-6545199F13DB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D537B6FE-2F4B-9B64-984A-F6E2FA2B4B92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AF58DF-7EF5-D2AD-8AF6-1AB7768CFD6D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000E5ABD-4336-3D38-7566-A7A0B8BB4BAD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EE56BB-FB76-BC97-628B-78B86E448953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EB1AF51A-63C7-7702-A873-4C7A9C4BB2EA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88E636-2C6D-E060-36ED-0AED71D6627A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C71633B9-7FFB-3F73-FF4F-FA8304BAE4A5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7A50BA-1F98-C1E0-8351-07B98A6927FD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7CB6A272-333B-554A-F03B-B21957EE407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99F736-83B4-F0DD-5C9B-BFC630C1397B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672305-0FC1-4F84-8819-5C2D8701FFAD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4DE0761B-0C14-D294-AC9C-0FCA5CA04891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CA33D4-D601-8216-9686-56A5818A62CB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6016BE62-1F93-F97E-7A30-18B512085E2B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16D911-826B-C8D1-A822-633060C4D80A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AA2DF0BC-8448-6CB0-1CEF-FDCB86F60AC2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CA562360-C93A-6A06-B765-62CB8BC622AF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5EFB81E4-A304-FC27-3EDC-2108937524CC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577690A4-39CC-5041-34F4-2EEB14F4527B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95B13D-E976-D7B8-0E5D-DA1A7C8D226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65F04986-42A6-3B0E-0783-C906078616CD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D059A1DF-59D8-284B-E5AD-74F63564E7E6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E5A05E-9800-EDC1-E847-E9A69FC92A89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2786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EDC2BC-1752-6928-AB45-4EBC5E01B0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23DD7378-6A3E-8E37-1604-B48A4EA73144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5F2503-CA50-E04F-B435-A83B280C05DE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95E9639B-9D90-8C93-900B-BB2BEADF87CA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A9CD93-21B4-0B04-AC94-91EE0D5BA39D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F186DE-59A1-7011-A169-4DACD64C2704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89D8DE0-9B9B-0842-B5FE-0650DF89AAA1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027BC4-31B3-1455-E7DD-801479453DCF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9F6A7EC0-39D3-E7E8-5DFE-FC93D31A6023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4B2561-59FA-AA90-DFEA-84E3623D9E48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D37AABF6-829F-0A4A-18A8-489E53498353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B602AFDB-264C-D079-7B65-505E18FF214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89D15472-F727-76C5-1DAD-AD90B0E65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7B3DE8CB-181E-3171-AD9D-90F6C0627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9596EACE-AD80-E6E9-6886-3DF8F7070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C3114F4A-1F89-8380-DC9B-5410F6F451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45218EB3-AB57-B488-B511-7B67A00FCEA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4B67E7A0-FAC4-A9B7-3247-5ED73BD2E45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27855CB8-11AB-50BA-B900-019E722D48E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BB85A46A-26A4-855B-44DE-E4A18C7B971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E351FBC7-4407-0D15-8EF5-C477745FF458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D67CDA4B-DEB3-84A9-B776-91F17E13E556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D604D1C6-EB69-3B22-5E42-F8F4559123F8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B71EA1-727D-F5A3-4F53-58761B1DE42F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9F1436-CB58-7E83-DF21-F08353C97FCC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32C85F53-D992-DF57-D3A9-A37E9EE457D8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EDD40B-8FE6-B4B1-D445-846C72A1A50C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9F8B69-3412-57E1-067B-70175746C119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09B7120C-417D-1D3E-C66B-96F721C65F3D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502E11-07EB-8413-4C2B-5BD6EA25CB5B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FE1AB8-8F72-84EF-E582-57D98A1F333C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DEEB4DFC-D61D-5F6B-756F-0E5C9B39B2BD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FE47FE9F-AAB2-16D7-D428-F2BF4F472BC6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1062F563-F5F9-BA65-E73A-006212584D1E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D9DB49D5-A28B-F7A2-D305-B0D1EDE7331C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9B45AA-E450-261B-126E-44BDA9677429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89C2E1-AD49-1FA6-B171-3097DE57E9F2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70DE3D-E0AE-C473-4AAC-40D44F43D198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9C9D8E0F-C819-AED2-47A5-32B03FD969F5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5B0A4E3-DD08-8F0B-32C1-AADF4DFC31EF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F17F5D-EB79-62C9-738D-B99DABF9E022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A04EECA6-076F-35F1-6143-19962F95A66A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FB278B96-F637-A67B-0487-3B667D9B1EAF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536D9748-3453-2ADC-1AC6-56D02BFE70C8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01287A-437A-337E-CF4C-547C5428284A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E91029BD-F8B7-53D2-5534-DC2C9D4A04AB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D329A379-EC12-16AE-9CFE-449325BF2F8D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4B5E31F8-5D2A-63E8-B957-77E78CD125F7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F7E70665-93A7-583C-7083-EA515F0B7439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61A64FEA-48AA-5B28-4867-75DC907F44DC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5E506C6E-BBF6-33FE-0FD7-D2D4039EC603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53851EE6-E3F5-B204-5039-56BD69C73242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668B0447-6ED0-1859-8DC9-91BE5B243B19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3E70A8CD-CE10-0229-89D4-0FCC90BA8C8F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C2FE048D-96D2-5B6F-6F94-D9C91D602D16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8868F12B-8643-92CD-A283-8CD0B4EF7EA8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8478ABC7-2FDD-D069-49CB-7723B8E5512C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42BFCB8-D901-B9B7-776E-5327197ACEA4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9D83B5F9-4A5F-C76C-A21D-53E436DCC6B5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B294ECE3-9EE4-BE17-C781-41A147F633B0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081B44C1-1870-DC61-48E1-826BE79E9D9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1CA7E13D-FF94-7591-54B3-151DBF5258FB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8A514A4B-1A3B-20E2-90CB-F1EFF40F1205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8970F9B8-4A80-E7F6-9893-48CB555E44BA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77FBD3FD-F616-3370-6364-B5EFD46771C6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E758634C-E08F-0F2E-D0D4-3AAFE889E71F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B0650A90-831F-7BFA-127E-F8C2733CF0DF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2CD94579-85E1-BE44-9134-42C15FA17BFA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8C01BB84-0B35-2B35-B55D-5D320C4DCD8E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13CFEACC-CA3E-4C72-E3DA-94D922A04B77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57B2B695-9EE3-5B49-EFC7-413405EC1D7D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AF7AA877-CC41-0F62-DC22-C18B8E5D3271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8FFFF2D6-CE48-E0D4-FBA8-208E9C039729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970C074D-E9BB-9365-AB21-BA9362403F8B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823516D0-A46A-3CFC-21A1-D29A91451B7F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7AECC056-7113-D0BE-60E8-F6C9848C3930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59AE3BCE-AF9C-4942-CBD2-5B9F578DA8B8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7CC49B96-4952-31E2-FD16-C45A55B48675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27B88EB9-3C57-B5BE-E62A-929058F15E6F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21D83D4F-9E5A-4DAD-946B-9DE838406677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E637258F-AEB7-6701-E5A9-DEEC2694C16F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73BC4A83-724E-1ABF-6FD6-BC052D87E832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E43180-3FC2-0A2B-3469-6629B69A1ACB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71B6538-49CB-3040-4CDE-9102E5B6429C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7216B92F-D743-1446-BBD4-FF2305BA2FE6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1B6ADDCA-7285-D59B-5EB6-5ABF79B42364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D86E8663-390D-E8D1-4261-B6BE1390B3F0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3078CEF0-C621-2FC9-4C5C-DCB15C751060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19E1CA-9151-9AF5-970F-A25AEFADA366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132FB3-5B09-69CC-2008-7C13F204B7C0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BF8A70EE-776E-E381-F9C8-9B06F6701C03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2B7E0CD9-F23E-007A-25CF-930CCCD6CC86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052DBD-76A1-EB6A-86FF-B486F3A01AB3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25C130-494B-3966-C3D4-58F580842A0B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67EC2810-C882-DD7F-3A7C-24BCAADCFEBB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C60A3F3-4272-BB56-F18F-48C87AFE21EF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FCF83451-D0DB-8A4E-2361-22688611F005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28B4ECF1-1D67-91AF-3DE0-230A0E178FD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9112DCF-F00F-0ADB-40E0-81B6012137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ADDBA5-ACB3-8C26-9FE4-1C09C4C21E6C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0A54B6-DE09-436A-C80E-ED4E4901EB53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CA6B26-3996-D07B-E8D9-3F2BA0FE09E6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F6A1E7-9543-6ECC-AD62-EEC9D1D9DE34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DFAE4071-2B75-D56A-797E-23164908B0D8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98848D06-4A47-9C65-D283-6B831A2F7F3C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24C54904-CC4F-9CA6-B3FA-B8D80F7E86CB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D0F96868-62AD-8659-F072-B3D9B4F57C9F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B916F5E9-0A4F-29D7-F964-2C4AC1DB9B7A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86D97E8C-1464-F533-A092-F52F46A5B751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1813C424-8F40-BA8C-E7AE-2E9D5F278459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E8D7BD5B-6907-2242-B04A-490C84800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9217C81B-641D-3559-9B68-076225A96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C4BAA492-FFE3-68A0-7D1F-1A0CC01671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AC91E657-2C91-29D9-9258-A2CD93AECCF9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8D199F7B-D4F6-5BA1-7537-6E99F16838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6A7DF914-0456-45C9-141D-A25B32C07F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1C9F597B-88F7-4158-F4FF-D2CA2B695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15674035-1335-44A5-A1C4-A54BD189D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41E5E2ED-1DA1-612D-4A13-CC1127F2FC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925DF54C-884C-3263-2B5B-036FF00D71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704017E7-0C7F-1882-9E41-1B3ADF0B7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496B84CC-A2C5-E617-B543-69E9A26C71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11924FE1-DF98-BB92-5858-691A86049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7AA456AE-9493-F083-62C5-AA4BE97440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840FA442-0B45-0D28-5A49-8742C24C16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0087F7B0-D24F-54C8-4D21-7E7BD39DA2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BE5368CE-14C1-7F7F-E5AB-7D65BA1286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1C3642CE-6837-6075-32ED-00CEAD80D7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45FF0C7A-57A5-F211-CD30-1135C698D0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D98840CE-1C47-4ED9-148F-0795EACB40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98FF9283-1B67-FE9D-BC33-691C2BEE00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E1F156-C4A6-4F81-7307-A5FDD510C307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1B83F1-F1B7-977C-ACAF-32C3DA548143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B61818-1484-4608-B56F-AC23DB81DC41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13F111-9FF4-8B32-5386-623E87DF33B1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81EDA28-C202-02CE-20DC-3CE43B55239E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1911A93B-0031-75EB-4804-CDFA6B1DECE6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CE795907-0DA2-4D31-1E60-F508A285FF2B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36AF6F-4A9F-65BD-57B5-C5890E55A49E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FB997353-7723-099F-E5FB-7691002E102F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FB3A03-FC74-57E9-592F-B80906D433AE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85A7DCD9-67C4-5313-8EA8-46479084B0F3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0AD641C3-E3E1-FBC3-EABE-F73B6770B6CB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6D473FD0-869C-35E3-F700-AB4FEBF32402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0A6970F7-B181-F7CE-271B-E6B8D1186496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6B3DE85E-0421-AF39-A4CF-0DC6739018A3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15763DE4-1BF0-B953-C9CE-AE8130DF8BCA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F6792BB0-DF42-9C96-9D47-86D313746F03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Mexiko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3DAFC0E0-0909-F1A2-FC9E-34FE9B4FC8CC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8B7CFC65-9314-1AAD-0D40-6611BAF61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58A1BF43-DDC3-D8BC-5870-A56952E67C7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4DA73FB9-EEA7-1F58-A7C8-07AAAA38D0F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8BF83792-3CAA-BF82-A21F-B7B6336AC8FC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8BF83792-3CAA-BF82-A21F-B7B6336AC8F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1AFFD8EC-EFB0-BD42-EB9B-D222BB26CDA4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2BF44A31-A623-068F-A1A8-80A80C296214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EADD11B-EC84-653E-1091-A7691452C634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2B93D92B-A9E5-FCD5-C31B-4B4E5B0938BF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34A90DB-F87A-EF9D-00CC-781170366998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2E136765-E9DA-138B-8A34-923EA322AB5F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E5A8DD-7243-3258-01CA-F8D6B520FCDF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E75A849A-ADAB-1D73-3B6D-B44A9402A696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2B8585-F673-FF8D-8FCB-2FAF58D70A98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439294BD-955B-39FE-2FAF-BB89500A347B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80F383-2C69-4070-3B57-A3C7ECD68735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CF44E6-B9F6-75E3-C5F9-28EEA0F69D0C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9990212F-4667-D239-38A3-A2672244706B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E049EC-AC01-55CF-19F6-12FD0A5CFC78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A577F98-1D48-FE13-FC4D-D245C547AA8C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FA2510-A21E-4D1A-B57A-7CC78B4BDE4D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2C3F825F-C628-4CD1-8803-04B22DD94C25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862F8420-07A7-2EF6-1B5D-6ADFF68B7134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FB4517F2-902C-B8A2-86B1-1A59C769AC62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A7DD1170-F170-3413-28DB-69C900C46CD7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D9A01E-B180-C6F6-FBE1-216E9527117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CDB70A-3B1A-7BB8-9810-156FB2C30FB5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38FA2DE0-2140-10C0-211E-C40D47648482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978881-D746-FF74-B5C6-8A26790A072B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42622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A2BA67-122D-9DDA-6398-4897AD39F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084CDEBF-8E55-B215-FB9B-C547F89CDA06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9950A3-5940-600B-96E3-8CEA9E92B054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33F1611F-8701-88D7-1C34-F850C30E4363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A2822C-877A-71DE-A605-054231D6F617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73E4CA5-F77B-ADE5-B9A7-F54FF92775F5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68CFBB-45DB-29B0-CD62-50EFED147C83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3DDCCE-7B03-20D1-3AA0-8D09811A0DA0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FF3CAEE2-2526-9BA2-70E3-2601A3D9417F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427472-D708-43B8-F2B5-E806E29B250E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2870C4D4-024D-4401-9FF2-9A5F018679FD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4FC5925B-57D4-09B2-6BC1-33536FB3B4F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81CF6667-3317-1DC3-9E4A-FBD961E4CE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81981EBD-197F-3559-B97C-059916FB44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D60A3D7C-6D6F-1745-0CF2-DE7CBC8B56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4F149EEA-88BD-B844-074F-5AA09F793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B2B33658-DAFA-573A-89F7-0C2F5B287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B0B79459-782F-7A52-72FB-D6091A383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7EDC3C17-AB16-05BA-5107-EF406961C6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0FDAE849-4EDB-3ED5-4E38-45B479D7EA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327A5EBB-C079-E113-B9E1-0191B7ED59C8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0F15FFE5-B61F-2CB1-90DF-4AD8D3F7D03A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B2D537A7-8492-838E-7097-195624536E8F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503B70B-1E5A-3297-8E54-CD3259656EAD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B543EA-1002-B317-556A-D01462808F0B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8B250081-62E7-AEA7-2C6F-8DC538AE29E4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4BEC06-026E-5CCD-414B-E90914366865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8C3A0D-056A-2D8A-344F-0AF3C7BA09D0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EFCA2CFF-70E3-E656-FE4C-ED53457F8710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22D1F0-D552-3AAC-770A-39AE2A867FEF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FD3BEE-7EC3-4DF0-FFD3-CB373022DDCB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1D813CDD-7133-F355-45BB-8BC2DF6663D7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445C4C1E-8C78-BAEC-AAD7-45EA9B1CDCFE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5C2A0CFE-A4E9-7AA0-9D39-B01EF367D4AA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86E118A7-919E-9EED-C11D-B165061CC03D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C96AC2-DF29-0E9C-DC3C-B4998A131C91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4D44A9-257B-4679-5728-481CC9BED46E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FA6279-827E-B5CB-117F-7B6A4DD0700E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647F510B-AC75-FDE7-0BEB-36DDD79CD1D9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421CA0-0427-2610-D33E-F1F94C4790DD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681B50-BB4F-17DA-045F-340A1A822502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BF319150-07C6-705B-8E4B-A202C9E48996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5C0BE7C4-50B7-E76F-8E0A-784156C85550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14733579-B91A-BBF2-FA44-7DD688BF6467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DF2C332C-A51A-4C43-EB0D-7BF91D937C11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8FD04CBA-5CAD-EC8B-3C34-A2BEC9F94469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BD952A2E-E4CF-DCF0-EC05-514822C98C01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87FAABFD-B637-6AB2-1E8B-C1D0712B2052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2BDF9769-9D20-4018-1386-BE1419A6A9B6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B63CB579-DA3B-73EF-E028-5B964D833CDE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43C3464A-5027-E5DF-66D1-7B04D9EFCEA7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74B7D307-13D0-D9A3-8715-BDE5CF723EC2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3E74E470-0479-936C-CCA4-CFC62D904106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00666BFD-A952-9EBB-911A-E73767035ACD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C828BD1F-DC13-3B40-3F56-4578FBE3E61E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D971C427-B027-1332-819A-A743D790BAED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F02FF75B-42D1-B322-CC10-AFA4138D7686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4E868EB-BD1D-AE1A-6265-3FCAA8EB2DD7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20FC44BB-79BB-985C-B4A8-8C9520CC796F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9D8AF93F-1470-8472-7C91-BD411A059014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B6247A45-0283-3D33-E401-1D370A1FCF9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2927F2C2-DD34-439E-23AC-7C36BBB60C83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87717481-AF3B-9D4A-38D4-562CD7FA5118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9CA381EA-AC08-6026-885A-F33074D9DE98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88A22B5E-D0F6-92D5-AAC4-D4BC8A725E15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794C6AC5-283B-BFB1-447D-39F49087D186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65979E9E-959E-8437-D7F0-3C7C0293CA22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256D1EC1-9ADA-7EE4-DD09-290223282D3A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E2DC228B-601D-2F47-D700-B8F2876FFDC9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370F7AFC-DB6C-48B8-5F03-F645394F050A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ECC947BD-8078-4BB9-61A8-EE61D34E18D7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FFA49E93-70D3-634E-A857-BAAE8393D7E9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7C2C46DB-6BDC-0A63-8E2E-FB0B233F617F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5B6773DD-EB00-7EDA-3050-F73E5E3D985F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93D67426-0905-46AC-B32A-C9B321042FB8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B76ABA31-5E9B-017C-59C2-7C27125AD346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1D65AC4A-90CB-88B4-C8E0-E848361EF737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D62F27DD-2A92-CCA7-CCD8-7ED704096978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1A16CA36-2AC8-699A-C254-9D635203C6A4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A400CC36-D13F-E8CB-B366-ABA72B73D739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DAFF9E1C-B2FC-BBA7-C748-024B24C375C4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13146F3A-194A-202B-AF78-D9E43FA5D7E1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2B12C0-7CDF-28EE-3BBE-9A75110F8769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DAD413-E369-B5FC-9C63-62EFE3753DF1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E0B14C18-746F-8598-E150-2B3156DC7156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9D8F954E-8BB4-6F19-7ABF-861F3EF855ED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9C864E88-89D6-1A13-E041-A71AE52DCFAB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A013E4C2-74E8-9F59-E49E-9E6DA1125252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87E349-8595-5E47-1379-497C8BB4D1B1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371519-AD01-4965-F83B-5C65D977F2D8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65F7B0E2-14E2-63A7-E4BD-5D00B8DAE75F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B98E44A4-2157-E36E-AE61-E0DDCF0A7451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019661-4E18-F23B-9B9E-D531F510C6C1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B9D504-899D-5866-A3D5-4E2241BD6AC7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2A0EC1A6-3CCD-ADC5-AA3F-D7CCE60415B8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E89EF5-0603-F632-DD28-4018659DC33B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6EF46DE2-1579-44DA-69C1-2D0088E0DBF6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3D02430-4EAA-C283-CEA2-AA21A8410DF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37E2AD6E-5979-A2F1-F6BC-9C203FB83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DA03213-FF64-E302-13BF-00165E1E0E88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3B0A01-2395-154D-697C-D248C575FF2A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902E5F-894F-84F0-A6F0-F9AB0B416AAB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8EDAEC-9BFC-9562-22E8-FBD7DB0C9ADC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7CFCE362-E67F-FA71-A54D-F17B4E9C7256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1A9ED8CE-54C8-5087-45D4-368028BD08EA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268739D9-CAB7-D35D-A89B-3C20200EF472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CF17E4ED-24D0-5B39-E7CE-F0D87DC7C1E1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D76F2425-FA77-6B90-2F40-1A38EABD6D42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C9A04986-C933-7E64-E61B-5736EF4EDCD5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A5AA3D11-A16B-7C09-9F8F-BD628079B753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8F560DF4-AD6D-42DC-7E7E-22A5D15670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F3D818FD-F28B-B758-BA81-0992678CC8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E2A727B7-2E85-DF89-1231-9D993CB10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9C0C87E9-D39D-F323-F304-B7F14D1062EC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12937A0C-6E07-7990-57D2-1A914856CC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50831923-9808-480B-790D-2ECE91FD48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1E47D8B5-503A-2B45-AA45-DB37BA5A2E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5A658DC2-C4F0-21AC-43BE-E391CD4185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7347A3FD-EA67-C728-F6FA-585E5118A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41F461A2-BB76-85F2-9CCF-49D3D92BF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E640A2EB-B646-7527-8A7A-F5E417F565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CE908414-8315-3FAA-28D9-8EF7E2ADC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727F2ECD-6F10-7AD1-BFD7-3A6C652C3E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A16DA154-0B51-8C90-60C4-DD4183D5DA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843426E2-ACF0-2314-3E17-89D1AB826E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D656E571-CD2A-F98C-2CFF-587FA076C5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FF71ADD8-58CB-766C-94B4-C4543036A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EF161A38-0317-BB43-A205-D93D02295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5B904C7C-DEA8-7832-BDC3-E98224D1F9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C53CB00B-9F42-C583-5FD1-6AB34D3F6B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DF98A808-B593-936D-4D3D-058C44E626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2222DF-386D-5DBA-10F6-62633198DB3C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E25C93-8C5C-798B-FBD2-B878FC8DD8DF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D9ED3D-8028-7986-07B2-9E0ABDD093E4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B52E3E-50B6-D4E4-BA7A-BD650386BEC4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89F53C-0E21-6D82-8304-0BAB6377B199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332AF607-CD59-6DD1-76EB-3AC800886115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45DEEE3A-192A-4BF6-F989-034B71844F2C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D1E0FB-8182-C51C-24F7-D03B884605B4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59F9C353-CFB6-8D8C-1986-317C20C2E84E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1BB3E3-AA6A-2C62-276F-98ADD99929ED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E782FAA7-150E-9E0B-E2CB-EF1B0DE334EB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7E3B1571-7345-02A6-3E91-515B2C2FAFD4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09742B79-9142-7C9E-30A5-CB488F1A1CF2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708EBAD1-134B-29BA-1360-AD2404215FEE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B95E53E8-FEB0-B457-F72D-D756AA6D0F69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E72A1F07-4FA1-F93E-0AC3-116B022921BC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AF72D37F-8FD5-093E-C61E-2FA9AC19D42F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Dominica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1D47AD65-B665-6243-DA39-C3B9F9BC59C3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90BC6811-B6F0-DA49-650F-3DA9446FBF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B3B036BE-8048-707C-BB5E-12BA61B9C41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58A1BF43-DDC3-D8BC-5870-A56952E67C7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D8433D5B-04E2-BE81-4F5F-EF5A7578B746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D8433D5B-04E2-BE81-4F5F-EF5A7578B74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648AD972-9081-07A2-DB7A-E2204C14912E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1F7A89AD-CDEA-E7AA-4C9C-2BF415438CD0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8FD3F4-3B4F-318A-67F3-7A22910E64F4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114D1BB5-A0BA-F80D-86FC-A64A9DCB3BCE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1ECED4-EF48-7458-7682-96BC215AE9F6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DA85DB4B-6BA8-9A96-1441-DDF3B5CF589B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E656BA-9764-F9F4-D769-6D046BAF26AE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2D3DC3C8-1C06-62DD-D891-C53572E1943A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3C7C0C-C7BB-035C-88F6-9B621480FBDA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91E811D5-85BE-D2EA-3132-BD5B76B2F77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53E349-3DC3-C199-1EB0-710A3096B41F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B8C693-379A-9350-CA5C-86BAB51782CB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78D88A26-0866-221D-FF7F-F890654F6180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309747-3508-63F6-14D8-080E716AB5AE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8C8D3782-38BD-889E-574D-9A21ED014F17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99DB61B-DC41-3AD1-8F25-20445540F72C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E6622F7C-DCDB-1509-838D-3C311124E2C9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60FBAD89-F804-F9F0-3BBF-ACDC81BB4271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D4D44806-A818-1164-FBC0-EB5542452D4C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D830B72D-8D8B-FA12-07B8-1379A116BABD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5AD5B0-2B78-FDCA-74BB-EB2A2D5069D4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5DC5C9-9A43-213F-91D8-38464FCC1B22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E0CB5654-7CB3-BF93-DA68-72EB1FEA0BDD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A0FB6D-2909-CB70-247C-88A71DA4D084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42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0FCB04-8A01-E034-C29B-A1983B35A2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A672F1A0-DCA5-F555-82EE-028E69EF7921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3B91EE-79AA-FDF3-9EB3-2CC191962797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19F7958C-42CE-6492-B8A0-D7C696CD105C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EC6EB0-099D-7509-D500-6E4874440110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982B0A-786C-5FF4-75E4-528F3D4A5BD2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42C077-0C90-6D53-EAED-1DFA26FB65E4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6191C6-3D71-FFAB-2538-B96DAA7EE501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15EE96C9-6131-B3CC-6362-4B1450B88949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4A1539-79BD-E268-E61A-9AAB3F416953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14043A3D-5D37-B980-4855-378894262E87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3B93D90B-FBBD-C782-F016-4733B6791F2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248783BD-714B-ABEF-6844-0462C68450F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398BA6DE-0717-892E-65AB-B5C59F436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295DDC84-603B-E8CF-9768-96E0BBCDA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B4423476-A28C-99B9-D870-482CAA511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520562E1-F379-691E-3F3D-C0EA899AC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652263EE-E58B-5EFA-F730-42D1493EC0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62EBCCB0-8A9D-2660-0A7A-FF3929182C7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D20F4A0D-2FDD-FFAF-3DB0-FCB90EB1B4A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8CB8F37F-6EC0-13DA-A5CB-C9F37DD8242C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E59189A1-09AA-CCBB-5259-DD31A3B51292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3185FD70-BBF9-4EEC-6B5C-3939031E553E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94B586A-0005-389A-2568-D7945EED7DA0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7163F7-7041-B388-8455-A1DD63422D96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CEFAC07D-EDE0-60EA-E1F2-F427B09687D6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976E0C-DE2E-980A-7829-29F1B18FDC66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23510B-AC79-157A-ED07-1F14037466AB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0D04C4ED-C546-027D-2635-CA4FA69F5150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DD8473-6388-8A37-841A-5C5255F61D4F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F5A6B6-1F46-1304-41AA-46F274411A54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5F7C9AB2-426E-52EF-9B22-C1C33BCAE283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56826829-BC0C-2A0A-75A9-1D6D17B6EAD8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0E1190E3-52AF-7F30-657E-C29B061E7D08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AA7301F7-19FC-C96A-9FE0-234F412EBFA9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C0C44BD-5608-85D9-427D-D5B2F21BCEC2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F1C53C-962F-0C44-772B-B3CDFD026ABA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C3BBE39-9743-268F-9E63-82A2712E3C1C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28B3AE67-F38A-B53F-3101-BBC1E63975A3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C29D82-9259-F480-B59A-B345ABACDCFA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0048B8-43A1-0B57-BBBA-384F311F9349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41A506EE-B1BC-3DD9-ED8E-79EECEE15E15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0E5E34F4-3EF7-553D-6D4E-65AF472A4AF1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B34DFA99-A4F7-6AF2-2470-83D3F44E1DFE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DC207D-E408-48A8-89C4-B9D733AB3B56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D891E6B3-311D-4D63-42B0-CAA031FFA25E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67853B28-6A51-3A41-E859-40BE0A98D7AC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52864699-E73E-A1F7-AEC4-81EE7C303653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3D7F34D0-F744-5C24-E198-B397D73CD0A1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2595D4ED-D76D-F6B4-B49D-C4F2A21B6D00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7FB63D0A-9D25-5DFA-9BDF-638238F3F2C7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FE1372C1-538B-28AF-1153-728D5051D805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860CCF4B-8273-24F0-0840-4506F3506B57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858C4269-0553-AB8E-8D8F-2A37B1DACF70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CAE44136-2513-982F-7CF9-0503C2834874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AC875E32-F4A8-C18C-DD9D-2B2F8EB8237B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4A81B0E0-4740-41C7-9FCE-2274D37C2DAF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F72919C-736C-8661-ADF5-6BA464549BF3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7374F0FC-00AD-D7CF-CEBB-E5381ED7A300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651565FC-F442-4E5B-D5F3-A8050ECBD38A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7E9EC226-B21E-E42D-CE10-2AFDFD4021F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4C0E88FD-4A67-ACD6-A23D-E902999F28FC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16F5EEC3-7D77-B42D-E119-82D43A7C0BAC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726FC033-746A-7077-4974-C15DB2B08C0E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BAC6E47D-7046-1488-2DD9-94DA86E703E2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B2709432-5A50-1D36-5822-B1F865B0DFE4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5B7B865A-CD8A-F748-E928-131C7C3511B4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5A8BD1A0-D708-8DDA-089D-21B51943A2F9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B80D2EC-D151-6AAF-E014-779AA91BBAF5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BB8B4F00-8FEF-ED8E-D476-F671A4737A8C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89981E52-9A4E-7255-C1D7-037D6848B5B3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B5DF4C45-FEA8-F8E5-7971-90E45FE00B1F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87603FEC-31B7-2D2A-D877-DC0133DDA096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562DD8ED-A32F-9CEF-9E5D-D2CC8122B409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89F86412-D71B-7A23-DBA7-735AE0392E66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B1990A7B-000A-CA27-871C-A5E7A5589BFE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2D264F02-7BE8-1E2D-6A09-E8A0077FBF88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AF61AAB0-15B2-02EB-DAF6-ECF1B487A435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E6525F55-0E80-545D-943D-AA8FB0A40434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6B08E78A-05FC-1A5A-8018-1BBAAE7BB403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62F5DEEE-89F4-E425-3E62-C68F45CA3CE0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45A1FE07-7B6E-524C-1BC7-479A401F5D02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4731651-17A2-D641-1311-A71CFED332B7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95C2A4-CB43-1453-8E30-FC901DC11396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C4D53EB4-CCD5-7E27-E034-6B388EDB1295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904CEFCF-CB9B-162E-0FEB-5E6FEB5A45B2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5DBA67FB-6C77-F433-D9C3-E1C93C63330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6D72340F-CE13-6FD6-21AF-81027C8533EA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82AFC4-6F9A-D3AF-84FD-F6B5B200E142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3BE14D-FC47-5DF1-5D2F-D72C055651EF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62C0B3D7-86B7-EA7E-8D9B-0C2CB89999CB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0349553C-3F10-7208-9AF0-3506B2EAE66D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6054FCE-9BF8-DBAB-75DC-EBC3A2670922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126AD2-78AE-2C9E-16D8-97FE771A6263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61437E56-7320-1B4A-82E1-53985934348D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7CB91FA-57A8-8F00-8F2F-76FF0B814735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9B0529F5-0DEA-710D-28AB-599B7B70A73B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5F8C8F5D-0116-944A-A71B-1225F0675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B2504DC-81EA-79F5-FD7C-69BD52B4D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479225-ADD6-21D0-A4D3-50F11A881BD4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FEE21C-B8CC-5399-D0BF-8CCD7758D6D2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C4D2CF-D947-ED1D-F6B3-DEAA5C10E37D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FDBC36-9DDB-32C6-1766-864B506CC62F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7C055E30-EEA5-1E19-C3F7-A6F0A6F60710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4F425C5F-1C90-00CA-D5DE-AC062EFAE21A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4B7F2FD9-42C2-F3BC-9C8A-1E6C6E3F96E0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77E2543B-31EA-549A-6689-4DA80495045E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74430C09-F02D-2C1D-DF77-225466263D4D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D65111DD-F67E-9A34-43CE-29F3FDD0D07B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52FB6EFA-8FCA-AC41-2631-1FFA8ECD1E8F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AA2C9E47-3BC7-29AD-5C09-2EFDF35266C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584F55BE-3844-307C-BC08-F572AE7076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DE789008-56F0-4DB5-D750-232BE98E9D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B913E450-81D3-6E13-04F3-5F5114C63BB6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96539AC8-52D7-B78E-7784-BEF788C92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DFE4CF44-29CF-76B4-B2CD-C4C668ACA7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91D2688E-F402-9695-E710-E682D19A76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28F2C39E-93F3-C80A-24F1-FF29DBF5B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4E32954A-CE4E-3F24-D058-601F2E6B9F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1EE5B73E-63B4-EBAB-6996-891273341B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DF5F042F-C73B-F001-F9F1-9A23B3F01E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259C4C42-2D19-A777-DFA4-C51FB52CA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FE5F8076-3AD7-E6A6-1BE2-60B6E73614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E656B643-BBF4-8BCF-5AF0-2B9C8EB792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6AEF5E47-2F71-3144-B920-422204FC3F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A48D38E4-A960-A2FC-30A1-685D8B496F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4FFA1C3E-0939-BE6D-0D59-6EBB813644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5BD9EFF9-60A8-6AD1-1F2D-EE1D22A235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689FE02A-B252-32C0-E899-81DEB2C3B0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5F1B9B7A-974E-1FCC-1B99-64544671FF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16C142D2-DED0-408B-05D5-E6C599B5ED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3F06AD-70C9-44E4-9170-2F8506FF9834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6DE708-E3DA-4A9A-16EC-CC7362AB38DD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7EDA40-717C-F5A8-3299-3659C6AF4906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ACA621-7772-A112-0F5B-47653A7E9FB5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FD69E1-48DF-B6DE-9CAC-9C9CCD0C42DA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CDCBD135-6F01-C598-77A9-6E01FB96F642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380391B1-D558-EC2D-DA0C-B6C07064985E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901B9D-892B-20BE-7FA4-14B992E06106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8A2E5B94-7671-3C97-8E73-9E1A0678C536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293463-7FDE-424C-8489-3D7917A38E9F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E250A711-29EA-6B86-0B86-5259BE62807E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B9F9DD73-0904-06CE-68AE-F4E223B81B91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C7E32EE4-3209-4F9A-0BA3-20DEE64292AA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6485E00F-636D-815C-BC47-4ED7D637E857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9D681794-5567-C370-ED0E-E4C56421CE6A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D8C3A53C-C007-3FB9-BEC0-1D9B67FD2399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0557D7B3-6487-334E-28F1-13B50A9018D7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Jamaika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FEF92445-73D3-B288-9304-4073B00D1C55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9770693A-2BC0-CEE4-8661-DA22571DD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E4E89BA1-99D2-FDB5-B62F-018A5094FEE2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B3B036BE-8048-707C-BB5E-12BA61B9C41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FE793E67-254F-85CB-2B03-E590880739D7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FE793E67-254F-85CB-2B03-E590880739D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9F6CE5A2-E380-B9CD-D9F4-623181F2E30C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F4DC95BB-8AF8-9C9F-F76B-5378509E84A4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72147D-0EAF-7077-AFC3-CECE392BCB30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D820CE6A-34F2-3F71-C6C5-D10A649D7CEA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148FC9-394F-23AA-5352-9EEED39765CF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EEB07777-7E1E-85E6-BEAD-0D2E0E28C297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3D7580-7D0F-24EA-9BAF-063659758348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D3E0EB19-53B9-61C4-03D8-2E84D352379A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76CB79-E7EF-00A0-65C7-75DC978A0949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B4960ABD-AE0E-BE09-69D9-B853EAC6118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96F0F3-9E12-AB04-1F0B-11D043830C3D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F2637F-7CA1-FC95-2316-F75AAA809FE6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91961769-3079-CF17-51AC-3B8CFF505A75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A37BA1-6267-4797-C12D-6729F45074AB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F7B4D5BF-51CE-CA5E-5AE6-7A8CEC23F92A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AA636D-4F25-7326-29C5-B74D516D6C25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C5A959C4-1949-5D6C-F544-3335CAA821F5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3F0C0EE5-330F-03F1-4880-D78E0B529976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8D6EA6AD-04FB-3BAB-F866-8F9A65DF83B6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664E3B81-D410-61D9-F8F1-B38570646095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8192F5-DC97-3A89-7819-793E1BEBAA58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5F1F8D-37F0-36FF-14A2-29850FA2264C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B250AF0A-31DE-2ABD-05D9-C16ED84B390F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6D81DE-CE93-7ECB-9AF1-E50531D66F76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8027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7923F-C1E5-8987-6B4C-C4A8372973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76432F53-EC10-0814-608B-24A5C21F2FC5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2898CC-369B-9615-BFF9-8BE54BA46D76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D51E7B9D-F0C3-B4D1-E822-DE1E0A14763A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DBAFAD1-8002-3ABE-E784-5036D332DA54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D00C03-11AE-BC24-D927-CEE045ACD6A3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6F45D7-8B50-7C7E-CB90-B02EDD0144BE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E46B9A-41F2-2C5A-ACAE-792DFDF723AF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39CC3937-9CCD-7658-E51F-B41AACA6A2CF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8ED1BF-04A6-5946-CDE7-1D73074EF8BB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BF6BFA39-F779-AF98-AB3E-A8E65FC112D5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99A03DA3-E7BD-F358-FDBA-CF3552F1C7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9E7C9240-8601-4A35-F965-38984F9C3FB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D4836218-353B-BED0-4E86-70A8DD659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57F95C57-4177-7C4B-D63D-C889BEBA3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4CC36C69-2C77-394C-A865-98617BF86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55D05808-5AC9-2853-3486-F8D5911C39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D15EA469-10E6-3E6A-B996-2B6B94F72E8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D2AE5D93-AFB7-06C5-70EC-E97DB3E5E90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C553C0F2-679C-7277-0493-53885D222B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574C1BF1-3E9D-E413-7220-8BC0C035B916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2561F20D-C471-19D9-3B79-1FB876F84131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2E1D5BAB-DFB7-7B43-113F-9D524C01F477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A1014C-58FC-53FB-149C-50F5C08880AE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154B9E-732F-2EF0-D93F-59A7A1ED656A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DDE4A0A8-E624-19CF-D9AE-7A7B0FA5E7F2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F40ACA-3688-4A77-DADC-3768E36524F1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6640E0-70C8-6ECC-BD7C-AF2AB3DEB204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EBEFF20E-ED8D-0087-C0B1-9E37710E6A51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E25A7F-EB03-C5B0-F735-E972642BD0CC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4FAA22-B3E3-7FA2-6BD8-CCF0DE570021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C7E22074-AF54-2E40-4D19-A03121DDAB64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4DD382FD-7C8A-CE66-88A5-D8F064EAE645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564D42D2-1152-3387-0168-FB70BDEFEC27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F7582183-3BCD-3B93-31E2-A5F7462ECD9C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B3A92D4-5A96-8C39-CA6B-3F849A3D2BC1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5D97B9-87A9-FCE8-4EB3-1A05B5615741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848BE2-F762-C772-1CCB-50F876FB3A9C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CA12B426-F0C6-63BA-8D52-29CA00555E0D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B9A5BAE-B600-3EAE-7752-7B138ED7371B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75B03F-EE2F-D7AA-04BA-1740134F52F8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50B6DDB3-1AA2-E238-F357-A8CFD2C41D08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82351DCB-15FA-CE8A-6FC9-C58D11726F39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D8C29BB1-EA17-D4C9-9841-E7391942AD31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F2E02D-388D-1058-E87B-FA8408FE9445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ACB34CA3-0159-A3D4-6F8D-326A34BEBA18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80271407-C0B0-E78A-C62D-6C56547A2454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8B55B60D-F534-E69E-FAE8-8FBE765D33E9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A57F7D0C-BD37-43EF-965E-35677B531E71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F42AAC64-CACE-EB8B-553F-68FEE5F16304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670618A2-53DD-B5F3-D681-CF8C13E0970F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B79E9D4E-D284-51F0-6B3B-BC49D0445330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714905DF-249E-2BA8-A2B4-C5213CA7B1E9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20560C47-13C4-63AC-9935-9953510D0703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14239CAB-0A71-81E8-FC48-92D8D59041D2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1FE6ECD3-EF84-822A-6086-2068B4A92761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770E29A3-F052-991B-E71B-0B6DE642DBBB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B5A05B-E905-BB98-10B0-C2F9DCD125E2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03FE9A12-5823-3941-C51A-8296793D0956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8F1F2AF8-B8DD-F1F1-F88E-7F2AB88B1F97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4A6BEDD0-F4A6-AE3F-771F-28E0823A8555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06560616-B9BB-8EA5-271C-09E9C7DD8FD9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25D36EB2-24FC-E678-B2D0-8CD580C52ED2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39116DBA-82E7-9842-68CC-061E14CD5E94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A669E879-49D5-5953-F774-7EDB9EBC0894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AE03FDFA-63E7-A695-FBE4-E8C2F2341357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F61FBF04-FFCD-639F-BC91-6135DD64BE65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E8CCFDDC-C1D7-8B9E-CC23-5D84DA70A871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0D31A287-3644-8D9A-D28D-4A801900A813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EA0F8260-E9D5-41A5-62C2-3DB80F39883F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D644C3AB-C0A9-FAFA-70E4-80AADB562639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4FF36320-EB6F-FBAF-05B6-BF31C714E7F3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8CDDFBAC-433B-5A7A-774F-F137A4B6F799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FA123CFC-8325-9C79-9277-A60ACB6E3DEB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41D34A4E-C078-1D81-E0BE-317E50D4B8B0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60FCD7EE-05C0-DBBE-C078-D266FE6FD34B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28412DE5-2DD9-E5D3-519B-7DD5F644F615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4FEE28AE-A670-894D-ED86-B3E60551DDA5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AC32EA7C-6F87-E72E-4589-01352A26CB46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6CEEA16A-1FA3-5628-D0F0-A50BD197D9D7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8D0C21EC-6785-506B-B834-C648F9D6E199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163A430F-84CC-5B44-E434-A37970003798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66B9A7-B460-57FB-DDFA-64592D5D75BE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1626F6-F266-3573-C316-A7FE81B7030C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B9664E77-6B1E-B259-3BE6-40F8BAF9CC0D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F7A3AEC5-82CC-3F22-056A-2F6B1D607263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F7D35D8A-0196-0C08-68EB-D4645CA9A0E7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F085590C-00A6-5BE0-3CDB-B55867CBE705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E1E3BD-4134-EA9D-873A-6A446D8B307D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03B7B1-C0EB-14C6-46D2-086921AFB780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0B97A1B0-A1F3-E2D4-A8F2-E869884FE251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FEFB6443-B009-0786-CCA3-05C5B104E48E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3CA3392-285E-71A5-DFA9-C44A96090F18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F5CE8D-59A2-E285-F6EA-84721DAE38EA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AD49DB2F-8750-3E46-4F5E-25ED8467AF36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D04D96-9849-E2D0-0060-7A6364E8CA67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1506ACB9-3E4D-447F-8656-F890F9CB1A7B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F0DAE62-7F99-96AC-4D5A-2D787790ED0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0708BEB-E0EB-3870-9552-DA514BD67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7EB96A-06B2-EAD9-563C-105009D21C7D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7187B6-6FB6-5271-95DD-412C231FCE74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0516F0-7DA2-70CD-979F-AFF434971346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0F508F-50E6-E346-033F-80E624E5CD05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005A2A3F-2544-B5A1-C33F-AA37E5F1FC11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E707C17C-7616-5330-1AC7-FC051F1B012D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74D4444D-891B-11B2-6E9B-C4273479B283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AF13005F-1E5A-B875-516F-503B56303E67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258E20E5-F410-B404-34B6-AD565B22736F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2ECE5A95-A255-981F-15BB-7ACC35CE3B6E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20DA334A-1265-2E97-67FF-26C9196D22E6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BE3F8DC5-1BB6-2581-19DE-E0D9827185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8708E3B9-5266-DAA3-9609-4DF0F16DE2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2AB31AA6-960E-01C2-1C3B-6133A9FE198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48FFBDCB-9D9B-C660-6F35-13A4E0A75BBA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4F644198-C9D0-00C5-3E71-91CB5CB5E9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8FE559EC-23E1-0310-E9FF-E7253A348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73FA9452-83B6-3F20-7CE9-06A7E41FF9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300AA9EB-E287-E22D-542C-B4B92BED7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64DAA007-BBFB-3553-3DA0-D770461F2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5A48687D-A5EA-F627-90CD-3DDBA376A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77FB007A-5D57-2330-4D5A-7A3F225496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FA3B7CC6-980C-ACE6-572D-CDE1E3DDAA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4F0AC84D-9CC6-390E-3794-7457CEB8A5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354428BF-B21E-0F73-9D5A-4A44DAF30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5FBBF531-1350-55CE-F73A-1095DC39DC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712D4953-E5C2-F05B-5FCD-6B42A5F082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23A9D505-1E97-5B31-848F-CF3717CAEF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A9405293-F62A-0A56-F71B-A3B4689101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DDA62826-371C-B51F-53D5-C101458A8D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8251D537-C864-C9AC-16D8-DCA3B1A33C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E7F84E8B-C296-7181-38D4-7A085951E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200333-D864-2B5A-C70E-CB8EC9899218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FAC987-B459-997F-FC8E-0BE8A51C01F8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CCE28D-DE94-8C9C-E1A2-4D4679268E7B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114A62-7B35-9764-052C-2FC0053F4DC0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542BE1-76BD-E8F9-7043-E913423C4E06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FD10D581-FBA6-3099-1A29-0E890B1C83D5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6678B296-F4D2-984F-5951-CE690D892059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B1E225-3F12-11B3-CD34-3FE294335DEA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1A7C377E-D77C-55D3-5468-C971B3CC3230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F3E92D-C34B-7736-D728-94A984A9DB2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162AEC7B-91FC-6589-6F90-9B84A99F90FE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B30954BC-86FA-D83F-8688-20FE058F6E31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804710C9-5C14-D727-5EF4-A91AC29C7773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B3861A8A-CF13-B380-696F-8FFD317FE619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35E09B69-BF96-70BF-90BA-DCC6EBBEC793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778A9C55-3F57-BEBA-848F-4ABE080091F0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52BEA90F-FAC1-F96A-9BA2-83214AFF2BF7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Costa Rica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45BAFABA-D38B-D077-4C12-85433D495829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C51170E6-F3E5-2270-1EE3-42584D5F3A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3E52B62E-33BB-0E2D-AEEB-8941D4C7046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E4E89BA1-99D2-FDB5-B62F-018A5094FEE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8C5E12D0-68A8-0747-9123-5328622E7439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8C5E12D0-68A8-0747-9123-5328622E743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602118DF-84F3-2F33-237F-E7816ABB82B5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CE02D9CA-610B-2610-69A6-0D599080911B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2B8CAC-0BA0-753F-6D36-423107A1DCAA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57A7A6FA-80F7-623C-79C1-A8830ADFCBE0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2A2285-284E-5F54-4AD2-46792161F4A1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0A78E117-1E14-827F-DEF1-2FF6E0278D2F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067B17-0017-9543-8BD9-82AF0EA29273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D7241AB8-9D23-DC69-8E49-0C910E494E24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8A99DE-DEE5-8E43-3187-2946D2F6AE2E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4603A066-EEE4-47F0-3ACD-87B380D0E2C9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9615CD-5FD7-037C-241D-27DB5AA02044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21B1E7-D2BC-1012-475F-CD8F9829531D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1DE9D401-AF1C-4201-F415-C809F68E1393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E0E67B-5E1B-C5BA-8DFD-20F5D8805EB6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276CF3A2-8B82-729A-8BE0-13267FBCF6D1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B04379-4531-DDAC-7A12-FA11F8B3FD42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4C7E2426-A4A9-EE7E-A97E-F936CCFCFF8C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11D698EF-0C1C-F0EF-E4BB-EA5668591E96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22F621BE-3540-A8BD-62B9-D204EA31BA56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B7B4CDB3-0814-20CC-5D47-D408EB512F48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9D8204-8443-7BB4-84E8-214DA404336B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A4D3F1-C60F-0C9E-45B0-ACE844C670C2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F7CCC322-39A5-4021-8EAD-51D4D06C97B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2B1266-6BCD-3E4E-02E5-27C70DBD8940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6757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CDB258-A4FB-F3A6-FC7F-82E6307A4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76C44BC3-F4B6-2985-EB35-62AA02BC0C56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124995-1E33-27F9-6C54-875655C4A10B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E8E06258-053C-136C-B924-FD680DF6BBA6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D71533-8AAD-7653-EE9F-F8A6CBA8076B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609E86-1000-53B5-4C02-25878CC5A1AE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E0D77C-C849-901C-B277-BE39B5CEDD17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C682DF-8006-8E70-1A44-4598E2F8A148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1B64F153-58B1-EE4F-971F-E82ACC702F21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838DB5-F769-7AB9-51CA-D7D2B70F76DD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973F2912-9435-8E87-8A94-A81F598D6C18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5CB3E526-0B73-61A9-93B6-C3FA991CC5B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4CEC9936-98CD-3029-4AAF-B3F7AD9768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FABDB42B-8CAC-18A2-CDEF-B15FF94BFE7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DD53F792-D9B1-8EED-E626-F52831CD72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D542E9CD-B357-0812-64B6-D78185DDC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87B2608B-933C-A9F3-239A-29A914A6FB3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DE7833CB-9195-170A-6D9C-29C10E0F6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7D2968C8-214C-6430-99CC-33FD88B5127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B8547EA4-36E9-60F6-6A49-38D123E1CAD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C6FE5D85-E7F8-7A2B-CDDF-E46F9E7C1945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8D47AFF8-E47D-585B-569E-3CE232486F84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E111CC2C-4384-6352-6868-F875DE961505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965A11-E720-E18D-26C3-4BD5D9BF1DF3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C6523E-61B1-3539-7CE9-4328253EE451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282F22A8-1021-D0DB-E618-4B721276BAD2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B5F038-F78A-51BD-0F0B-52CA1ABB5461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39C2E1-0F9D-784F-8654-C0D7529CD874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C5236871-FD2F-B4A0-B143-6FB416588713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E2082B-A545-CB60-4CF7-8AB90CB79BCD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D3F63D-8C7E-A1B2-E330-8E17857912D4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FF88B7A1-8C4A-C7CC-85FD-D0552BB2D8B0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34151A2D-0413-505E-46F7-EDED42F4785B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2CBD7E9B-2C64-C908-5EF4-87FFE94C8E33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A7A1D6BD-7959-211B-425A-147474A6DE07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E68189-68C4-B020-FC3D-60ADC2F77E1C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81CAC8-F8D6-EAD3-2915-981BB94D3484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0611C0-5AB4-ADFD-3830-AAD69FC41C90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1C0EF96F-C023-2E33-6EFE-01A370787F9E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620862-90F5-4AA1-B865-06FBB038B15C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485448C-8035-24E8-381B-1CCFF0221070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7A3237FA-23A4-8EDA-A531-D92E975E6D4B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2ADD6565-363C-547B-14AB-6A3E7673FD51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F5707BA8-4F7E-EFF1-A6F1-43F67A92841E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3BF37E6-FF7E-6664-2C55-45AEE708E0F2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7925BDC8-4048-6058-869C-D8B9769F9841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AAF9F431-275E-E44B-73E6-FEEBE78B3086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3EE15C16-7423-5299-D332-FC2351E5BA17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0BA87004-2EBE-A2AB-71B7-64EA685FD31D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3D26141B-4BCC-C175-D922-4AC6B5341119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24BC8312-71C5-520C-ADA6-376A0C82DD02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BD4F08D9-EC97-9EE3-B638-5B2D45466A23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47D51F8F-F7DA-EF22-0BBE-2E365F79E83B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5695E0B5-5653-F470-87E2-0A50FEEB43B8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ADB89046-D8D6-068D-44D3-F5FAB39BA483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BD2FFC5D-E249-3FC1-CDEC-4D6F258E0AC9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FF74E82D-4D3E-E9E3-77E3-43A98E354447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CE9A91-4234-65E5-19CB-E7F0F48BE9C9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4C02F4E8-25C0-9753-48FD-897347221958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7F2A4168-F4DC-2295-A449-A3E38BFDA599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0BE692B3-FB34-31FE-DED3-DA297512CA3B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12300566-50DA-547C-1B6E-F1F9C67D107C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B7BBD094-15AC-FAAD-C917-C64762143153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62E3FAA6-3E8E-8CF3-04C6-EAC56D31DD3F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BC56DF5F-2D30-F12E-B8D8-89CF58EACC1A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5559DB2B-5311-32F7-D1F6-05ACB8D7BE31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C810EE43-B9A8-CEEC-B2A2-DA11C4FA36D2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3DBBE25C-405A-B0D8-DB48-467895AB2707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FB30AEE0-D397-49AD-FD2C-7F4E7859F002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2DC760BC-3BD6-D646-5C72-5FB790F2E196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DEA13161-91BB-BDB0-F280-A97D3B238627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CCD9DF8F-A3DA-962D-4EF9-D9D7DA6E25AD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EC05C91F-6E1A-53A5-02B4-BF5AD3B2ACC7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861BD1F3-708A-70AA-718D-5F171A197519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AE5773E6-BE04-C5B6-84CA-D6DA55CC7682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5017CB74-D69D-007A-D814-66AB8BAFCEA2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6256208B-6833-6EAD-BA40-EA7AB0485449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F7E8ACC0-E054-AE61-3E4A-2ADB2FC14103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8A51DDB6-E711-F8E5-F859-FB03D0124151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D11BD834-DC49-66A9-C795-29E3B8ABDFBC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86756411-BA99-444D-62D1-E226C1A00CC9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35009733-A729-F0E9-2028-9590D6E139EC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5795CF-C713-5BE3-43BE-FA516B3ACBF0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BA3444-55BB-695F-310D-AE9EF90F9F13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73CEE7EC-B67C-2398-BFC7-7049EFBCB6E4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43324EC1-015F-017F-C9D1-B16F294D1FF5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842B5769-1C6E-9E09-8702-C8AAA1887567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A87B2411-74D3-E488-7AF6-C7341C9FC9B1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7D6D39-1B4F-F3BA-CE19-1E96EA898933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314442-2905-1BE9-8720-BA87B24D7A34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D7E17E9C-B22D-DA4C-1D38-29AC79255741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E8C0869E-377D-FED7-281B-5A8D048C2A30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F1CD965F-99EF-21DF-525A-20AD1768801A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9AB82B-0037-8688-53D2-85683E3D1B9F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DEFDB3EF-946F-B9A3-D10F-BA72EA334513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FD9569B-862D-1DF3-9916-49DAD798EF5F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6EF9B2EF-52DC-6BAF-F8EC-5CC2ED28E21E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9D97D551-CD98-CD1A-C9FA-0FEA6BDD33D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61E411AE-9334-4EB0-3A3E-B6B64EFD1B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B7DFD8-648F-D38A-C390-BC599F5F19B5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6A5A38-0B67-283D-CD29-78C9FBBEE3FA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B38CB0-E7C2-DEC6-EF9A-3D11C2512E97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9815AD-50F8-15B2-CF11-CA08C6858551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45430640-8252-0AF0-6EF4-D589BC35F95F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94FBDDE9-1FA1-1B3E-0322-42691EAFAEE3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69B53B06-93E2-4739-666F-88AB6DD659DA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164307EA-EDC9-7936-16AC-4BA216161E7C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1689E33B-14B0-F318-C896-900FED90998F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D47D405D-3867-37EB-6B25-BD99BD062A9A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36179212-430B-1997-4AC8-85533F5FD179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4D3290BC-6E06-0BDF-7F07-EEAC511DAC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1131B675-1CB8-DECB-8E8D-1F4FE5198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0B6C08E0-1A74-CB47-A8A2-ADD76D866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A1278973-11EF-A250-1342-52DD0AD6FD91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7EE0BAF9-051C-C010-7275-7960998F74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68B1460E-A1D2-B595-5171-86063F2A18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B7E421BA-219D-4EDF-3D28-F1156AB504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4D7D33BA-96E5-0FC6-FA3C-84B6629E0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93645BD0-F7F4-FD4B-FCE8-B089B09F11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BDDE32BB-F39D-E43E-10C8-91DD293785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FDC3DE7A-3D8A-A576-79BE-7AC930EFD7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25D35448-1CA5-EE78-4523-D4AA4E91A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83C1E29F-E4CC-0868-D2FC-F9A0651C6A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CA3B1346-98BD-3840-69A0-77D22E36E6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B066B438-3AFB-CDA9-68B5-84882C10B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92EB3049-E682-EE8A-5C6C-5BCA106DAF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2899B629-E91C-777A-18DC-4BA215032F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4317982A-8D2A-6303-7791-BEBDB596E3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7E2E0D48-A20A-1DF2-BD74-C49991B3D2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01DA722E-C70D-0057-B254-7B20A4B7C7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2B3FE0EB-1FC5-DECC-DD67-F9C13F122B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A30059-EC5F-7BAE-8D87-7381C96A1DD3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7EAEB5-ABA2-7010-1596-059D8D03AAF9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6C2C25-D726-7A72-4D41-0630E220D991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E165FF-DA99-31C7-964D-383D9BB33B47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A4DD34-852D-5D7E-D48A-6933FD02B31F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80EB21A7-6C72-8985-A45A-75751E6FBF2A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A3482D27-F695-1671-AFD0-9EB814B9F78A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E3C945-82BB-A309-D0F9-AF0845D7FAB4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ABEB3F33-0691-4B63-8C42-538C51B6F934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56A172-24EE-9500-FFFC-79CFD00CE91F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A4FD8A6F-FD8A-B5EE-386A-B57864BD428D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9A1FA551-CCF8-4390-7D70-5F5561192248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986C6FEE-D666-7C3A-2281-30ED326A267A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54158C83-585D-5D4F-15CE-8CB91249B90E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E769F84A-8852-F339-5CDA-B5906961EA1B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31B137FA-1799-0B87-30E9-FDA9257DA496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BE18EAD9-0C72-85B1-9D9C-62E197F5CE6D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Haiti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54D7A884-0133-DAAB-9E69-00EEFFF6CD49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043CF72F-0B1D-BE4D-EACC-4C6E0A12B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1257876C-112D-6CEC-E5E2-9C01708067E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3E52B62E-33BB-0E2D-AEEB-8941D4C7046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675ABAF-0A55-FF90-8ABC-8A3E0239E9FF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0675ABAF-0A55-FF90-8ABC-8A3E0239E9FF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FD88812D-D1B2-831B-68D7-17C4363424AB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71AF95D9-2C6B-3483-15F7-8B32F698C81E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02F0C4-C0C4-94ED-FD86-A3B48CA07052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6144E18A-5975-A516-E9DE-D3FE575055DE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7DEF79-2AB3-08AA-5A33-BE06B79819B0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2DF5D6EA-2677-4E5B-AA38-A798403759FA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45FEC8-C3F5-509A-54D4-D9A73A9DF3F5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92E3CDE7-3B45-2507-B15E-9F8B6B735141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0159EA-E8C1-8EF9-E036-268B699E9009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38786B1E-1B96-1379-E9C2-87AFDEB7D893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E3F203-CEB5-47EC-C858-782EA4CB9F03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033CF64-D640-65F7-D774-2AA3686A6B14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7E3AEB39-905A-14A6-912D-1ADA786D5FDD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48EBF1-241A-E4E3-5E0B-02206AF7989B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FD136BA3-5C4C-6C55-4308-DDA6F22593D6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149CE8-95AA-3302-FBCD-791442400FAC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84706247-1E24-84CA-C7FF-BCF3D96B822A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DD5BEB5F-C56D-42FB-F064-EC81FE293C26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2A43382D-D9EA-EC2D-7D60-7C6E32472B09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4548FBCB-F443-DF6E-1D6F-694435510287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5472DC-634F-8342-4EF6-BBADCDEEE08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83C77D-D79A-6EDB-DA69-CD3E76EBB826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167FE2AA-3392-0695-975D-14334B6095CF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B755CC-815B-2324-D80A-51C75EE26549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055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D1F27B-34B9-4BC0-5649-B2259AE4F1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2B81E8F0-795E-0266-E51B-0EEAF5E2CB2E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9A020D-9364-C5C7-1E3F-C42F99A8277E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4DAAB977-3909-56FF-CC2C-4182DCC22B51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C6CEB2-B464-2D96-EFFE-3236019A7EA1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08B115-942E-8B47-92A5-C8DE776A1228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550C72-E3A2-D95B-12C1-184E238191F6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564F76-9163-ACF6-C57C-05D673BC18F9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B2CB1D9E-5962-0D4E-FB8B-A30C7700C3E1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D36002-CC86-D542-B882-AF4C6D02389B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087414BE-A637-791A-1E00-26E9EFC9A18E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E26E3A8B-7192-02D0-74D7-354E484ECCEA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8FD53C17-5B18-E2C5-B814-223D88A2DEE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21ACB464-AE82-F42B-B9C8-E8DFAD10D46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BBD6CB6B-7D58-51AC-4763-3CE60E16C21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E53287B0-0518-394D-19B6-8FBAAA8067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93F2D4EF-D26F-EAE4-D793-19D49A7971E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78C2B116-43F2-6937-73C5-0FB4516F43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4BC1A7F4-D4D4-B766-6970-1C54D48CC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CA6B10BD-8165-08F3-6EC1-3972A0BE47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1DCBA1F8-2D9B-D066-5F0A-667E97006F65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581F74C6-845B-731C-BDC8-F339279C8938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720CF908-8B34-9535-3E48-3A965335681E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EA9E4C47-317D-CB0C-315A-12CA5608F0AC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4D1AA2B-813C-C43A-C701-E92D52D59C39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09943DEC-3A14-ED42-1D73-66263D8A9457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E151C3-5113-30CF-6F99-A4C7C28C7B50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EBEF18-9016-7A69-D081-29C999560219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5EC8B034-77AD-E6A7-053D-8AE0019562CF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560FC9-86B1-A5D8-44CD-CEECB3EF7017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556813-3C7A-0F4F-1F56-AA391DBE8397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69F4A790-311F-26FF-1C1B-46F34D4F7B79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FBA6D323-E08B-FE78-246B-9FEB92971ACA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E1676D3C-B667-3FDE-790E-1984B5D0BC17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47FCFCD7-9F5F-C7DD-FE83-E53433C6626E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C85081-DCE3-0ED3-BEDC-1734BD3C813A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AB2AE3-A503-F33C-8E94-0D26D247B79D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D24371-FC3F-199B-5541-D8EE2DD79C4A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B1CDD8BC-4B40-B63E-E921-AED0C6F1D203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FA8C6D-4A99-FE2E-123D-F7CE53D3814D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8640EB-87A2-CD85-F7DE-CF7DDE4B2883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3CCD57E4-7442-E339-0E50-ADB459606667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38DE1467-D2C1-5EC9-E7EB-050628726D92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BBDAE4B3-3150-B4CF-4E16-5C549A2DA299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AD7B56-972A-E7D9-528F-9B0F6A26F22F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D31E6F52-0705-6AE2-25B1-8436C27D9508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FD96C3C1-E1A1-5E99-55D2-DAB253A48825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77EBA703-7634-9E36-000F-404CB916E15B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F9D2E9C6-71A5-B555-2804-171325036223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2D7C705B-9B5B-C339-CA01-AC387162C288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76E7EBEF-2E97-1D0C-30C4-F8FFE7FD0C63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39B14504-EF7C-F339-8DF6-D35C2E28D8AA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B922B106-7D7B-271F-C008-9C43A23E9BF1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A33AA4FD-CC7B-C3EB-B95E-CDBEF375099D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9B4E4293-4982-1913-B508-917234CBAD0D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24B487C9-6B9E-CFDC-7660-1F77994E1C28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AF348FBF-64E7-A5CB-D1BF-07C2C0D994FD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78274E-0A7A-6CB8-6F98-CF0E6315C4AE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E0AB7C1B-72D2-123A-0E17-2E0DB90C99B9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7A4471B7-2295-677E-CDEC-8D80B22241F6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3F236FDD-7385-12E5-827F-0882E01F4A24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917AD706-F64D-6195-B0EF-627C1E63203D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89B52DC4-3B91-8587-9A41-CC0810B561FA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4E4C6C15-5D91-AD54-525C-D557D323357B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F0F61737-7C8A-CDF4-6A9B-E856B4060B31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8024CB48-8DC3-7307-6CAE-2A16CA969D52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A095C0E4-B573-4889-33A1-B285EB4AF3A8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6CC14C85-51AF-9A91-4AD4-8293BC47AFD1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0999B73E-D9BF-CC50-D6B9-23977CE78991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610C0EDA-C2C6-B8CA-B00F-D74E066B64AE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9133C6F8-4E21-3F46-11EF-54296C5BC375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3D457363-21D2-63C2-90FC-2B920A47EF57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270CCF1E-42AF-5678-5AA1-8502199A5146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AADD06E7-A24C-01F5-15E8-6F3E28B4BD66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FAAD4F16-4EE8-7277-955B-E1D0D513E40F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5C778C04-2B51-CBF8-666A-C4796D260F0C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1D1A4D2B-227A-86C3-6030-F9B941B0DC63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EA5C2EA8-56FF-425D-5674-66FAC40CB7B1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89D776BE-3D6E-AFAD-345C-A0404C53B102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62B09295-9FBB-8FD4-CE9E-A359EDB90C11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A968D137-575E-92F2-C6E1-66EE70D2BEFC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D0FAD925-FCA5-DB15-A1F3-1690E04B4038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AA0D49-82D3-0CC5-DA8F-0F997A9363D7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D93FFE-A0D1-92BD-AF56-86C58D0F0F7C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D61CCAFC-172B-4230-0D65-50392E21EB68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97C5084C-FB71-3E56-0EA8-7103C0EA734D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7FFC12C9-A642-84A4-9AA1-72D444A25867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695CBBA4-64E6-1B36-F974-EBC7A6FBE1A7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9E74F1-C852-6A11-B120-6C1698874562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F54F6F-7E1B-44BC-5E11-54D0EBBA1E73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C67C695F-B967-E689-DAF7-C24ADC85A9C5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C8101754-C062-AFC9-CD56-3A70F4131252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7B08E0-22A7-5BAD-057E-ADB327C05017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E99BCC-B248-3D64-946E-3F00B652DBB1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A659B4AE-D7C7-7F1D-A87A-3CA77FA1A0A2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384E15-B928-444A-CFB8-465A42CF1C8C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26663AF9-476D-6B28-2D44-783EDD5B70ED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F07FFEE-346D-FFA8-28DB-0EB5462D02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13B3974-4B23-3E1C-8C4F-6FBD8C3406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72357E-AACD-8070-F558-4D8477C98F47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DEB6AA-74F7-8084-31C3-C75122DA5B29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D3E09B-8D58-C27C-4D95-6B260533271B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4278D3-6E64-12BB-19CB-2773E3C30D03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25F0C325-E221-2810-0B05-D2C0BC15452D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71377C9F-5118-F57B-0EEC-7CE1C1A4ADBA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026CE822-1C92-6F88-AFAA-05E92E4E79D5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BB9AD297-6E9F-7FDE-FBF1-20B23C2A4799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578BE427-5554-CBFE-F3C4-453D6C6A9860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0872C817-EBA9-9AB8-DF17-4BC8C7F3FBC6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DA3FFB48-9E08-FA8D-0C83-BE2F0E919E9F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7DF801C2-FA31-70ED-F289-FC69624DB1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37F18F33-8552-5DFD-784E-22FCE2C575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0F1F3369-478A-6052-BB45-5F61456050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41F7F710-E040-9ACE-6396-7CAD856CEBB9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C957163F-4F46-BF0F-C7A5-88C52ED1F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CFDE5EF8-4641-CCEF-8E49-55414DDFE8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743D9788-5C4B-70A0-071C-008864FEBB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49D149F1-1CB4-6B6C-FD5C-6E1109E7C4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381792B6-7564-2B20-7A02-F821EB1032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11322837-5AFE-9734-4336-F56D69BA2E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21C409F5-ED38-F522-D91E-0418707D7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4F5940EA-C0B7-83B8-C6A9-3419C1CC9C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84E20D6E-B199-F980-0BD4-36C05B1AFC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42F85221-1D76-AEB7-51B2-9A1D21A195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983208E2-FC1E-2D49-1F13-3ED0E29C7A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8ECE117E-72AF-4AE0-F4A2-5F41234DC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C0128751-7BA9-ED25-4EDA-98B4400F7B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73C3DB49-D3A5-1FD0-A8C1-7E97DC8955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85E08CF4-7EB3-9EC9-4D2A-A2CF04561D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51C5B8E2-42F5-4AD7-3FCA-8880A3908E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28F6C9A1-A5F0-CA79-94A6-C892023E8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837552-26D3-0689-1C7A-0B754BC4597E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AA79D4E3-10C8-991B-6F39-4F8B4171C10F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48BA32-0BFC-E2A2-C192-868A883D4C4F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CFC66BC-CDD6-BAB6-F24E-F7E05DC85926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4443C7-CABB-1C35-6665-634380D62FD2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87A6D8D3-6DED-AD2A-798A-476D1F836734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EA2A635E-EE7F-ACC4-F84C-E0E40867C416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677BBEE-4257-1998-FD0B-0044E4E6C72B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052FF5B1-D69E-7897-D77B-D2E0A8253EE5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3B221E-04A5-B6CB-50DB-06840CB4C754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CDC8E3AE-9D3F-9CEF-C73D-969125F850B3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567E0C70-C572-EE8F-FB89-A77B28AF163B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18646407-2E62-C85F-EB5B-A7516C53FC22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B7337378-D706-038A-6323-B229BE4B8C6C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1E4F5DED-138C-2CAE-DB08-13A1F3B91A9A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D13201E9-885A-94F9-AD16-C8F2CCE59B78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A37BEEC2-8B67-75C6-526C-079569F24981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Saint Lucia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476999BB-8FE3-A56A-06DC-E28DF099A872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D1345C1A-B3D4-CD83-B4C3-AFF014704E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56FD1027-74AD-F1B0-040F-537764595AD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1257876C-112D-6CEC-E5E2-9C01708067E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2A858AC-9843-782A-0D7D-4F5E697FBBCD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2A858AC-9843-782A-0D7D-4F5E697FBBC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FCF958A6-5161-98B3-A137-AA28B9787B3A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B32F5677-9898-BA99-8DE6-ADD7861875B0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C0E5238-C8DA-E536-3BE8-37869E551684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F834EFF4-D753-0038-BC43-363422CBCAEA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EBF9FD-0696-AF54-E1EB-EB9D5E09A75B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37106C0C-0A3A-2B20-B62A-2CD9B17D613C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E795D1-0E6C-0048-194A-5CA629B1893B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8D998B58-A0D2-754D-6517-76BCB225E15C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DCC6ABC-EDC8-F29D-5919-7EE063A5484F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2F9E8587-6595-6CC8-F40F-706591A85E80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16EFB65-FCF0-C5A9-FA3A-2CF3C104B1A2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E7ABEE-C8E9-181B-747B-10AB32C884B0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7DD38BB5-BFD7-7F10-2FAD-786379AA0F6E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CE1D719-7A8F-DD0F-C20F-CF417F5C6E53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2B4DDAF5-DCB2-88E4-1751-2A17FBBD5B2C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927033-F1B3-940A-88EA-F442ACBC3219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D6D603DF-CCA4-7430-ABEC-136C2AA34341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37013F47-8E9D-8055-8278-1648D571031E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1E09165E-4B98-5CC3-18C1-57B0165AB1E5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3A60EEA3-6650-B609-9487-8A2F22FE86DF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BD0C67-DE5E-2822-DBA3-D1035EF401B2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C220F0-02ED-40B6-58EF-E0148A9B1346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0A0F447E-39D4-BE94-AA83-EF7510B929C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328EC6-1536-0C05-1589-55D7EFEB17BF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408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F03486-8699-3313-B804-8F1514280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391480A6-145E-5BAA-5AF7-9BC52BC7C3B1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4853A6-32CA-C6DD-D958-9AD35D9AE151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D4C9CD66-A160-2407-CDBD-DF0F69DE5405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E7F056-3558-F030-52B2-D20BAD8B5A00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B8142A-B2B4-1D3C-DC12-76C254597750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797EED-D1D6-8525-63E0-C7DB2BB913C8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21CD8E-D592-BCE4-D240-F5313D52E3AC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556F19E4-F585-BFFB-860D-EFC8B44C5186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A2CAE9-AB74-BDA5-9F31-D7D851E3ECB7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C60153C8-E160-5824-6BD1-89114D41560E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6C5853B1-CF40-22B5-940C-1F210A6B04E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F7D079E4-3B30-A5D6-8F30-61C014466B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18A04282-CB16-7167-E418-3EF6F610E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A545A003-9E3F-A045-325A-BFFD63B3B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376C8A06-CB9F-7D61-73B1-BC8E9B194CA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23EDA68F-C051-49B9-288E-1BD9B48713E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B0E66A80-8836-0FCA-A02A-C785B8F2AA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CA075316-4552-9333-B7C7-1EBCF28520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92C8E6A4-F44C-96C5-FE40-4CF8291822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C0D5AFA0-7E57-35BF-A65C-C90EFBEFCF56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5728FE17-3414-88EF-4E46-2FE0AD7CFAE0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751E7C85-D6F4-A401-3E0F-B691B68EFCBA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EBA250-CF0D-EDB1-9E72-B8B51A21DB71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026361-13F0-9630-BD9B-70EF2411D020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DF9CE998-77E8-679F-52D3-150D34051868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FA1953D-CE46-89C1-8708-F60EDAE95AE6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92F1BE-ACD0-29ED-63B9-7B155754145A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951E37E1-381D-0CC5-2364-3CE61057AB95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1E8D24E-BA18-3DDF-0E52-6068A00C3D14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6D066A-E35E-E769-817C-EC256175EEC4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B399BBE6-2D94-ADF5-50EA-B83229F8DA3D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BEDD57EC-5E36-81E4-3B0A-7C1563DAAE5F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6B0AE19F-E333-BD67-D9A8-23468A088F10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8291BE54-2783-8656-B136-EA64E95F0A45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49D8E4-B6A1-F3A0-B3E7-D156C2C49BEE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7ADBB0-84DE-582C-582D-454D5E639CD8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C3E9D0-0F2C-D6B6-A529-B44A94873287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459A6B5A-5CDF-7F67-4AD8-350929801DE4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3F7275-828B-4931-3B5F-6423DEAE3353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674352E-6828-4474-829E-C985680A4444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4085906F-557F-D813-E88A-DCD0FC49618B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D4BCAA1B-6DA4-7707-FF03-1A27FE391F66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1438BA61-9E50-A211-D793-E9C1234F2B66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9698D1-A509-8EF4-DC92-15BC85C779F0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1D653055-35E8-638E-61E9-A67BCD44633C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D76D6E6A-7669-0B3C-E684-9FC7243F6BA1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296FDA81-1CFC-EA05-C357-3EDF23278802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479A4142-A3C6-A62D-A47A-7264E84EEC36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6C66F2C3-CDA1-30BF-17AD-9C5DDCE16866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213F3D99-73B0-1551-7C00-F7519EC5DBB8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559C1092-2E07-ADE5-2086-ED4CC4F632C2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2960B52B-4C51-D139-3972-F5332BAAB346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C1BA6E69-11A0-7AF8-9B09-23C92ACFD5DA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28BB4BF7-1CB4-EEB3-9AAF-7B09245F1CFE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4873102D-0414-C7C7-31AB-086F2FE17343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09DDAECB-8981-0534-96CE-6613D9F71156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FD0D47-6F68-104F-2399-09FF829F4576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50A64C96-26C7-A09D-982A-6CA921713BB8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DF8CC171-8DDA-1B72-1E3B-D541F544891C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77745E6F-B597-2FC0-94AD-605038E5CAD3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4683E1CD-B527-A968-D88C-352707AD9299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8FDC9468-0A40-CC2F-585F-EB3F509244A4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05C6F826-23BC-1B8C-87AA-7F566788BDE4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A79471C8-C8BE-AF96-D93F-6B0C405A573C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AD934274-A38D-0346-8A27-04C48274D1FB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D014AB4B-8D1E-82AA-F998-E0492B910A9D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02DA3A69-CBFF-B6D0-617A-B026735E7EB7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EE17C53-F517-4887-1671-09E25C493A72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8449017B-156F-8EB6-3CD2-0892C099F90A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AA8FFB3B-A66B-C271-3662-36B817FC7822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35B27F67-CE51-C587-C05B-B77D5CECEF79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74AC2F9E-03AA-1172-A468-314BB5ACD08B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3ED378E7-D5AD-822E-3AE5-7936C74B3B88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EE1AD6FE-631D-E70B-CE3F-85A5DD4623BC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392825F5-8AD4-1F38-B84E-25A69A7BDA3C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2981F464-BE73-EECA-69D9-9449A5C2853E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504EF713-5F93-C209-B58B-80B1E3DBF8BB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2955480E-299C-901C-62CC-7D3B219342E5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0C577D0F-4670-9327-84A9-AFDCF3070AE7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364D9EE8-D6D2-11D3-14A1-9B9819006418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71306702-822A-4287-E9A6-4F51E55C4015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4948B5-A80F-E77A-07F0-B788433E8A93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2D8ADA-0F22-C205-D636-6C29957A9154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C585E8CD-5D86-70DE-4B55-00A140D9CCBB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309A2F74-D631-EE99-1B01-54A041B45D4A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711035E7-5586-B66F-4640-E9850A2F3B6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CB9C5412-FF8D-BD6B-910B-EAAA86678EE2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0E5A86-9F88-467E-CC5B-5CC8A05D3806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81E07B-BFED-0DB1-8871-6C00E392E663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4472A037-419E-9647-8939-D2748226FFAE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7C543CC9-D271-8698-5BD4-03EBC5DF8625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9EBD31-B902-DC1B-0F81-CBBD75870F17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6FBC6D-421D-2FD5-66FC-5042AC9F19EC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6CCAA4C4-AC2B-8EE8-4CD0-6135DBB451CE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F9372C-9D70-F545-82B1-A940174E20F3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DDC0F4F5-ABFF-7BBE-E526-2245188AA8D2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FA8DDDA-76F0-FC57-84A1-85FBBC3EA5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CE251831-1557-B107-9438-24085F9EB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E98463-F5EC-BFAF-2AEB-EB80B4638896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C95C91-15A9-7F6B-3F56-8D29316367B9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0B0987-3069-50E1-A1A6-AC211F953ADE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173F9F-0E57-9167-0D26-703C7DBEC5BD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B40E4E1B-AD5E-09D6-81C0-4B0EFF990A42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49D4FA0A-9AA8-107C-8171-E5FF279B1948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427583A9-255E-B91D-780B-AB3C7831BB79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12FFC0A7-2320-0E46-3708-030F9D59461E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55677664-8F35-1775-6BA6-F72CBCB8A046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3986D990-EC09-4B6F-CAE9-A410AFEEF096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39B04777-9DC9-796A-C4A7-B650A17A7F54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5B9AD80E-F615-6240-C3AE-CD1A9426A3D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14DBD994-BB50-2466-896A-0ED55F5AD7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59067E18-652D-406A-3FD9-FAED3E4299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6A7454A4-7DB1-A125-825E-CDDB6DEA759C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670396BF-5DCA-F388-AE8A-1E9E024648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B71A87A1-06CC-57D9-6C91-C43CF5D865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3AF3E6DC-6465-D01E-ACB4-1ACB2D9F6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818E5737-D859-2308-1300-878F23B8AD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9832A420-44D1-A44D-AB3A-A00FE7455A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8759ED27-49EC-5765-CB4C-885145CB14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A4DFF09C-54E5-4E93-3A58-B311B032CF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D85ADBC5-6D4D-982F-00A8-E375B3EC13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15873CAA-1B0F-92C4-B1D7-ECDA370C17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8151D4D1-260A-4DF6-A807-81863769C2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1B514376-AE96-8D06-F094-8BE1A4394C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434FD8E1-EE69-A767-24E7-F3DC259FEB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C79EB656-B280-BFE5-1CA6-141E39201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7A4D0DE5-B59F-3C46-A53E-BEFD8B568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008C5664-F5CB-EAF8-3519-8BF0955282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802820C3-4166-07CE-3792-31C38C245A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0EC42410-9493-054C-F197-D65EF3A582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51A725E-C5CE-755C-1A40-988E7C2258B4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A9F5C2-F60C-56EC-E451-522193827FC0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ECC3D2-52CF-3AE2-72C0-F77A8FCD09EC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559C80-20CD-A096-2DA5-E5B2AD690CCD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2DC873-9F63-424F-7A31-137B86D11C21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56C75A3E-DB6A-C3D0-0512-3AEA2946A096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08D4D098-204D-4B20-D46C-9DC0D76C52A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2E815DB-45CA-670E-3F3C-5E4A7D64EE22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CCCFED42-9470-B26C-CEBD-49BE1549383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1D44C5-7580-8552-3312-2D93AB92AF6D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89EC58E8-EF15-6441-AB37-514AB49B9F0B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184CFF95-2B35-6FEA-74A2-2C49D82507CE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EFDABB56-2F4A-EEF7-B3FA-473C87CBF6BD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A43A1360-B857-B52D-ED6B-601E052AE0CB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8E3BE646-C424-92ED-C236-240CA6EC93E5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20E1CCE0-D7E1-4CFF-1719-06F021FD0D26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43BA38F1-CB30-82FC-5492-301A40242BF4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Belize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77CADAD9-974F-53B9-2351-CE4F26108335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4EB906F1-98E9-9DCB-5528-B5029B5800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59D3CB91-CA3F-1838-4909-1EBFE7EB1A7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56FD1027-74AD-F1B0-040F-537764595AD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4F743E8D-FA88-5EB3-B911-585A1FE6AD10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4F743E8D-FA88-5EB3-B911-585A1FE6AD10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010004CD-21DF-A15A-FD73-C597E43FFD28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3407A864-92CE-E027-E88A-2A28F5EA4CEE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CB9662-B26D-EC48-5697-EB838C470C36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936A8D97-2FCE-5477-2D4D-765BCCBB0770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555780-24A1-CC89-0F2F-BDD25A285D1A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FF9B4914-6B21-239D-804E-8EDCF0226925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CE9234E-5189-062D-D65C-243D6D8246D8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E49A0662-8968-7B35-0470-95F3F03EDE3F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946129-CAE4-D71C-2119-0D68576A489B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C2B873FB-0530-6D4D-8627-608286BDA93B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5A9340-72EE-2C73-DEB8-40E2D9781BB0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8F66E1-1594-4E9D-003A-5B2073544363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34E08EB3-2590-1817-0D8E-38A886F6CC5E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7608AD-3FFB-6DBE-A006-33166DF9AB65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557C9BAE-D09D-9D7D-2B20-698000F40BFD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4D14C2-AAC4-9831-67F1-C2B016B2BE3F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7E0544F8-8876-B58F-8BEF-53E3F5DB3531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77F048C2-121D-661B-EDD0-B8DF67782F72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10CCCB4D-C1D7-B844-9CD0-D6BD54DB1A36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708D2440-07E4-2836-5D39-2B16C06B982F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74E688-87CB-D403-C1C0-340D4238AAD8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79BCD8-5172-7A7C-A987-7F4918CF36E9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57288257-3863-4B6B-D122-B715BAA67A2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DEA008E-3ADC-167C-CEA7-E163058F0C96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847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9C24C0-2A55-4D2E-3076-A6BCE19E2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BF3430E9-ED12-FC08-DD09-FD032F089643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B6EC03-110E-7649-D233-2D77EADFFB8B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DBD7AE6A-56E4-675E-7405-B29F01F89D10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234CB4-255F-AEC4-AD6E-8BD6AE2E29E6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F3158E-3124-E522-83D0-974694A0B68B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7BCA33-E6E0-438B-6CE0-835B51CCF9FA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FBB75D-BFBE-F91C-7A78-1A3C3B230D06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CAB86CBA-A962-08AF-A962-3618A3B9D0FB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EBD482-711E-F908-8564-E447A1BAB3C2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B4D616E3-30FF-A956-B3D4-DB6B71292E1A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DBFC1AA6-7B8C-C911-159B-0278E9E9E55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C3CEC1D1-E9D0-4536-0B37-E443124B28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50DE7FAB-D856-BA75-7DE1-F16E9E7B3E6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94446967-D9C6-5FA0-3637-128131D46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D8CAB753-6E14-799C-0140-DEA84DEBBFC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486469F8-B240-A645-2009-3936E34FC1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588D62EC-AF24-8A9D-7CD5-756D1D910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5BCBB02C-AD7E-286B-E977-15F77879E8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7FC9B8C0-60EC-9E76-7921-0447F0DC50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CD2F91EA-1FEC-ECBD-CCBB-94C9D55E7A5D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00DA20CE-C01A-4079-9514-175A380A835B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80D3FA78-0C2E-A287-36CF-0FFE1F1F7330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05DDBA-A11A-87BE-91AF-664BD291C08E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E122FE-B876-0E52-4B96-B6552CDAD308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A24D9998-92C6-EE6F-A837-E37084D695D0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183DB1-FC9D-38E2-42F7-15A7DC4CF6FD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3968787-6BF5-AC3E-A45D-7D0BF2939A1D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1695DD8B-7F9E-AEBF-15DD-0932F25E3D2A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428482-3261-0F8D-8A67-32B3A7C0B1CE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5C1CF0-973F-2B6B-35E3-D9659A34232D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233DF5C6-8DEF-3943-7BFB-88A2951BA70E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F33DA808-A59D-F748-BCD5-350A70BA6EA9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9BC4C3BE-8414-64E5-FC3A-395237C77154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57771790-6BB2-35C4-158A-D0035D0A14F7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D7235E-88CE-9328-80F8-8C10D2B2E7B4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8F2A943-A1C1-37E9-35CA-89641947753A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9170A8-BA8A-67AB-6FC0-37816779F3E7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FCB90B8D-CA5D-CBCE-A65D-E5380CF65B2B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EC5D97-BED5-EE4E-E634-4EBBB66455EB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538899-20FE-087D-46D8-5CF5688066CD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3886941E-43A8-78D7-9618-8AD91EFFD9BF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E5BBD8F6-412E-A4AF-348B-ABEC7679C0AC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CE35BE7C-09E2-82E6-AB78-0A7A225B7EF6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67445A-7F6E-888E-F19A-A848DA72AD65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286AE5C9-2930-8EF5-40AA-CC63C4A3F9D1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E9B0306E-2230-E240-90D3-681799862830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5A1901F6-2D3D-4C53-90AE-6FB1162D159C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D672E304-0973-1DBD-61C1-F8E4F79464B1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90805177-246D-D487-2F33-0C1E383DD8EC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3A677BBF-4989-DB0F-2273-0188772EF146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BC22555A-836E-728E-DB41-C8929A89155A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95B2C91D-94A3-CE89-FDE0-E3CC69A5F1AA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27757B3F-1DC3-495F-3108-D54B21FB5C97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CCF85A2A-C93F-3624-E09C-ACF1892652B2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76DD4666-BCD6-65F4-B374-D9B9D1B83616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CCFD7293-CF45-19DB-5D8D-74367D62EC44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1997E75-D6C8-8662-09A0-A74F050D8DC4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CD8F08E5-CF59-12AD-18A8-4807A317E64A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79F8F745-4E24-BB8D-86FD-8B866A5D478D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82DF253A-A3E8-1637-6662-CFCBC365B35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86D807D6-EC0D-78BE-A48F-063DB9E474C9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23604B9D-E4A4-1066-C4FE-2E43ABB62396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42963847-FD3D-F81B-DA06-2CC0A2D0C914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F961050A-31BE-98E9-AD63-EE2F6523E25D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FAA9FFC3-138D-0B4E-417D-5C2EAE7419BE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E90B5F45-80BE-EE7A-503B-7F666A2316F9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C4FE0513-871D-4541-0870-A026F913E2C1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732FD244-C9EB-DDB1-8FCA-5828E605B5F5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D3014C92-79DF-08EE-631D-10C985C8CFAA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B94E0268-D130-4E85-1C11-45F737779773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7EC43319-1666-DC65-43CC-B035F951ABAD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DFA43326-00EA-00F1-D4A3-6CA41819AFAA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BF6FF736-5389-EB72-23DE-7BFB3F4CD5B6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3AE6DA82-8675-F79F-BB5A-24AFDD311ACE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7083EF15-5A04-1B09-48A5-0FBA191148A4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D5260177-D99A-662D-CE6D-C6C97BD8B06B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06F0A68E-2F6B-CDFF-ABBA-96CF3B722C4D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E4AD5123-7278-6C24-EF22-FEBD362D4CF7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A14E8611-9DD7-55CB-9656-B0C64EFDA423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D4B7F395-7B99-F9E2-6EE3-9FCB40EFE5D6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515C8DAA-3F6E-A6B8-A076-2A360DE3AAD8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9061A5-AA27-FAC1-75AB-B5551D754EB3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7B2FA9-BB86-9A37-D15A-B0C669FBD3C0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93D06DAF-BAAC-6242-AC10-8E97849463C0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61887DEA-B4AF-490D-0715-212759861342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7DC8BF23-00AC-09C1-E294-A28BB31006E8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74D2D332-AF4C-A6EC-130C-CD844D5C311D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31463A-CF74-2A16-774D-AB8BD4D7BAA8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E6D497-D6AD-66A3-A055-07551AA2459A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B4BFE483-2231-DA2E-BF21-E9E7D3BC01B7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1DE86252-141D-C93B-A2F1-C9E2CDE4085C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7709D6-6DC9-3272-D10A-4334017B4F1A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852D17-4991-106B-D399-8166D4F14FA5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F52FEA03-D4E2-E854-1EC4-A14AF10E4DFE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9D5E03-DEF9-DDB1-A1A0-91EDB080A589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CFED5E4F-921C-6FD5-3A3A-237B33E9166B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76A75BE6-588D-1063-285F-08881903A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033DFE1-8359-5E59-12D9-666CDCCFC98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5E31F6-0815-270C-64B2-FA30D96E81EE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891F1F2-51F9-AFF6-C733-AFA5A4307B6C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CD95F9-C51F-DC69-F03D-0C92490A8C8A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EE6A6F-557A-24AF-F770-27C8943F67AF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ED84CABD-B9F9-C326-A591-093CA11D0C53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DD7CC906-6E1E-F17C-A8B9-6E662E1FE6F9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7D6F3958-8CC3-C15D-A23E-D74E2F32ECFB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A5D46F5B-ADB4-E1CB-03D3-D6423D0FFD23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03A2FE82-8001-A6E9-66E2-11436C90317E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789641B6-7B2D-F83B-D6A9-A0CA5F56CCEC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BB914B7F-3116-28E6-C3A1-9931E0883865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03FC4E05-F1D9-7233-5A95-09F9248DA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01568884-4424-F881-AF55-41E12DF32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653BABEC-B86F-3892-4AC1-33646E09527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59E8DC8C-1B00-EE67-9911-E234BBCA3E2E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EC949FD2-3F49-1FA7-E225-7182084246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0F56D9FB-F7C5-E06A-55F0-6AA77EBD33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D9E9AEAE-BBA8-5E7D-ED82-BCE00675F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A81960AD-FE0A-0E26-FD61-AE2B5C9D8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ACF2301C-53F2-EEBB-DD6D-0567B5BF2C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46C1CB22-3C3E-EF19-BA29-70E78374A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062AC929-30A2-6F53-A305-EC7029DF43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AF26DB81-F592-58C2-233A-143B9BC84E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7C465857-C045-A073-2D34-0C876F9C8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88C3C5B4-911F-B0E4-98E6-C104D9E333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4CBD6AD2-42EE-D8AC-42A6-F7B86F620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64EEC15F-51CF-DBB4-E5DF-55EB00114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FE5CAC57-F088-1821-37E2-891ACD6039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4B57D760-E2FC-453E-6DEE-6D3F610952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C395B87B-230F-9641-32E9-70A170D45B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990929BB-3051-8BF6-ABAC-3AFEB2E889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35FF4499-20CD-C013-F4EC-BE872D0B54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A21FA0-32B2-7BFC-505A-578A46F6DF07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C818626-F4B6-735A-EDE0-67E8B16B44DC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E492D5-4D41-0CFB-D005-0223ECD97F15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03F483A-FC3A-70BC-B818-C025AAA75859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2E8592-9A65-C932-A608-D6B7321757A7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6073068B-1CF4-0116-9CE0-CCB5416BC6A5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B5FE43C1-3232-3BEC-53E8-A8154E01E7A0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8B8FFE4-1AEB-B2D6-EADE-469D8A9FC293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0EFDF524-C3B1-83FB-ECF3-0855FD2E7449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4996859-8A36-E4F2-8D94-7231718C60E1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D20892DF-2C56-CE6F-172D-42460F3C63C9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E54CBF8E-8B9A-E401-BDDA-F12E41EACDE5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186A462B-2E68-BD37-D84B-7C866DEFA342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111D881F-3BAD-C991-C377-5FCEDF8139B2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4C56A8C9-DD35-1AFB-D0BC-F86040D59D8C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15CF3A98-EAC7-D650-4630-8575A2DFA71F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6A8F4A13-640B-6E4A-62BC-811EC739498C}"/>
              </a:ext>
            </a:extLst>
          </p:cNvPr>
          <p:cNvSpPr txBox="1"/>
          <p:nvPr/>
        </p:nvSpPr>
        <p:spPr>
          <a:xfrm>
            <a:off x="5771886" y="1446975"/>
            <a:ext cx="488101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Dominikanische Rep.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FB609462-0944-C035-3BA7-719729FE97C4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A9916937-1B53-56C5-5547-C44D1910F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D99064C8-CCBF-B962-54FB-0E236C2FDF4D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59D3CB91-CA3F-1838-4909-1EBFE7EB1A7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80FC9C9-A849-DFEA-5855-EB4EE9AB096E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80FC9C9-A849-DFEA-5855-EB4EE9AB096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7587B6F4-7D6D-E8C8-CBF7-039336AAB2B5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4CC94DF0-B90B-AE8E-97E3-7E0009D2D56F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41E8E4-52BC-9019-98E8-DBAC35C6158D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36D5936F-1572-3DDE-431F-57B277ABDACA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4F8A27-7B3D-EC84-D33B-A6D00F78ABE2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90A56B5A-E1F6-7BBD-2A7A-7631C46F19F0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749C8E-6B27-3394-231A-E829BD737F90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C5F393B-5FA2-A8D6-CEC5-1573C8DA469D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F59F21-196D-8C52-2DB5-0D531D27B54A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50D3CED2-C329-C9E9-523B-562ADEAB249D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37EDC8-94F2-70AB-F877-A117EE4DF531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836AADA-EC95-DF5E-DA12-B9F10E7000CE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F488A2C9-E991-AAC9-8D35-A0918208E876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FB8D8B-3501-3D50-F3A1-AC21AADA5DF8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EA270A00-530B-E7D8-3BEF-B0BE68AB0E88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57C5DD-9515-1C71-FC69-D1D5F3390CE8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C76C1A0E-1DB9-3A28-709B-F915FA52B49C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24DE151F-0D84-B2D3-C427-938315D102A4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5E7BFA74-C6E2-BDC7-60DC-2762D4125152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6C361A0F-9414-35EC-FCA1-854C5CAC8E8E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10BEB3F-FF7E-DD42-A27F-E1F6E13E817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56A74B-638A-677E-E57C-C8FABF30F8FB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AA4AA9F9-90FA-5DFD-0F8E-EAEC6A18346E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E41CBE-1B34-2307-36D4-C363D704F51A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0803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E755A-D532-4667-D261-17C0314DE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42287B73-BC6E-CC02-EABE-E8BC9ACBC52A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5461721-2538-015D-3AFE-35960AC76109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2C40B89D-44A3-0B52-C967-3D2CD1D3740E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2B2D5E9-FA4A-E37B-CD3F-78958C9F6440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B75B6B-3EA6-4CC1-665B-72AEB6FCA775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830F9F-31E9-7F02-957A-F462F9AB0F9A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9A1A90-E54A-997B-BA1A-53C3705100CE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25864EB0-AE78-B62A-1049-9DF28DE57A4E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BB6C1C-6D78-2486-BD16-76078A502B65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3FD2CF13-22C8-3F4F-C633-CC45E057B8BE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57E65728-18FF-0F7A-F925-A7DA787D56E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808549EF-4DA7-FD26-9AF5-758252947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CD1BEBF6-EF30-543B-31AF-1BC2CCCA0B5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294B34EB-01D5-91A6-20A5-B6A9C869DF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55EEF926-EB3F-4BFD-2CE7-31D6CCFA6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1F7BC675-C8E2-373E-CEE6-FBC50D8EAFC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26DA0DDD-D0E0-C8B3-0C16-E450E0A2496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6C2CFDF9-DAC2-8355-F388-C39398F498C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47ED5EF3-1376-3E9B-ADBA-CA608B792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4371DFE7-0F2A-9C86-A082-58E7997576F3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A926E9A4-122E-BE36-9023-05CDF655E4E3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A4FAE2BA-4BCE-E8EB-F72C-A08BF750EA96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2E527B-4518-3ADD-9474-85DF4D09514F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68DDA1-1FB0-19AA-6B1A-6081B91C50A8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45D907E6-C812-57BD-1982-6554E89FD726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55C4FA-4E92-D645-FE59-1DC893BC481A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7457AF-D73C-93E7-58C9-88FCDE66D741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68ABFBF0-659A-F635-93A0-DB0B6BAEB648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92FB35-4646-2CD3-C72B-106F2CF514D8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4D18DF-4B59-A4BC-EFB5-B4941112F7F7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6F412BEF-91ED-947E-7EEE-34C3B0506E62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CFECD073-9704-0FDF-4B62-1FEA24408BB7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C8DC4FFE-8CF3-056E-61D5-4E3B85DC28C3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58CCD092-DF4A-8633-9763-6591D617EC9A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DD02CE-D2D6-8FEA-8330-FCB7E783C3A6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25DF65-FEE1-F1FF-DC94-DC968FE458C4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452A285-5BE0-A663-4EBD-3CF5238D150B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EFD8EBB8-BD7B-2692-9CCD-5464E6EBEAD0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53DD87-6854-52AA-39A5-EAE6E0615D59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3FFE2E3-EEA1-42B0-158F-1AE1660159EE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730CD290-5601-1554-B49F-EE356F2D89DB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64BAB87F-65BB-420C-0E06-C76C2C58678C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0FCE4493-6D2F-95B5-112B-B6CB26808BC4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AEE4DC-9712-9446-57B4-E823487BC94E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3B31693E-9F51-415A-F4FB-8720A8E5993D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3B865CFE-5395-3641-6035-B2B50754B630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A83FA598-ECB2-34E3-CA6C-8975A81DDAA6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2C810D7F-8C94-1F23-0D8E-51C70D88CEF5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775B57C2-BC92-BC61-5747-612720D5A902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4B441E4E-EF76-AFE2-3590-BDD72470999D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B7CD3068-0974-CD9A-FFA1-F3AE63113E44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DFA82915-8F79-5F27-AFF1-5499305C9B71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0D8FB07E-C30C-99D8-CADD-69B78C180E84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EA46812C-7D1E-DEFB-0289-A0F6AE88B159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EB7E3197-A46C-4987-8D32-96A1DDA8C0D8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87A72F86-2CCC-258E-996C-CDF610EE37F5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F78C4DB-2409-626F-D2E9-A6E23A7E550C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E0D11005-F6CA-A2A6-B201-A8E101ACC960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12303641-DE2E-3721-4C7D-931421894422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867529C6-7E56-C53B-2973-250E23135B56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54E964A1-0FA7-EE27-382E-DC7D9397618A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00E1D5DC-FAC0-ECB9-B396-51EA390996D6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8628A37E-78EF-37D7-A6EF-D769DB02A5E3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A1D41F2D-0891-7FFD-183A-E6B73FCF130F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53DE7551-5B23-CE7B-532C-38EE1164D14C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F5269F3C-6BA4-720E-DCBA-EA165D5A967D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D1B90890-A60F-E9A1-C728-4672D0AFB0BF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B06FF72-BEE7-F356-5783-2537009D9708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D7FE7621-37F0-577A-0E91-7E2DB198F933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31B7A3AA-5228-E2E7-D730-871A36147FEA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361564C0-6245-17BF-6440-D8CB790BD5A9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2328FEF5-15BB-CF4D-5448-384E780A66C3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E56CCBCA-3261-10C3-7724-76DF7F2E2217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850C78B2-EE6E-C10B-2486-E613162CB145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3172F727-3919-D033-14A9-1CC3DD198F64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BE2A204A-EAD2-CCE9-A9F5-F0066825A17A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3F9F98BC-D024-CEF1-D157-7D9C9FE5A53F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F9307FF0-563F-9BDF-B04C-8E2F7524959A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6B938D1C-06DD-2FBF-34ED-DFF2A4C46811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48457ED5-E791-F1E4-BD69-2E34D11AC8F5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67DFDD99-19C2-17C0-BE93-B5B29A1AEA3D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E11158-19F0-A5A7-E766-9DDC7B18C257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3156FE-55EF-B3A8-4DAA-6A0F1DA1E6CF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7CD87FB0-CBEF-A62A-1149-8F0EEB6A17D9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4A2A55B9-BC8B-AF9A-546B-C8C39FCE972C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B3E80CE1-4771-77BB-25E5-70C2BF8242BB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42E47273-BD0A-644B-A161-471356B46018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58843AB-2F53-976F-A34F-FA42ABE45578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047F7C-C07E-EAF1-BE18-6B12FD77ADE1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F2EF9C7A-F938-9523-2F51-236D7005E0FA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548766FA-9C1F-3532-3B1D-9B087967D1E0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110194-8E49-C00F-E72D-7B7885570705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812BA3-4ECD-D546-BD1F-72F804FD6E06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DDFE2607-1C5E-BFF0-EA86-BE2FF3FEF173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8E7667-39FE-93AD-BC4A-2AF29EFCB91B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84651436-8B08-7793-F60F-50F4F616C06F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7CA0C02B-AD95-045F-699F-17E7E45973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36A2A955-4D3B-5C15-1AEC-49C6031395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85DC33-9C07-6354-9D72-BE607CFD7054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6509BC-B289-2C16-AD2F-A722B230AD5C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D96760-E96F-FE2C-160C-ABF27E59AECB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7AC85B-2352-576F-B68E-680FC054DCC0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8647CF22-1C98-A9D7-088B-273E81A78A6A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791D745C-20D5-27AB-A979-0EEF36F17F31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20318B28-9BE0-F5DA-FB39-943A08E2F02E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4752CC22-F51E-2EA8-9A33-E9164858AFC4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D1E275DE-8845-38B4-F82F-A6FDBA2F5EDD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AB5ADADF-0112-93CD-AA66-6C9051984051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A3150492-E5EE-27D6-35C4-FE576F348A94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7182CEC2-C14D-4EBB-AE41-A11BB3A90E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2DE758C2-60BA-AF34-53C4-0EC76EC5E2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92A1E4F5-2687-3C4D-2C58-A523BCA7CE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5768DDA1-5BA0-3246-3127-046430B57263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C832C382-BE1E-E7DB-0C17-4EAE456F7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49AFA4EE-2000-3179-E8B9-D500C7D01E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FBA02A37-205C-46E3-60A9-6F51557504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04FB6196-9B38-5568-5E46-E76BE8FFA1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EBB420E6-D261-476B-0BDC-7D8B22227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761BD05C-4C54-5DBA-BAA7-A5F6FE6C30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6BB42B5D-1225-ACAA-6145-3926D35899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22F4EE7B-4B9C-8780-DA79-404B723144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8D2CEA9B-3C8A-D7F8-8407-C0A035BD66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1714987D-CD86-2469-6E81-327F7F6850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F7370FC9-81A1-69F8-A09E-B00996E4DE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1857CF47-4B06-60B3-08A9-ABEBBB915D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1E5E4802-4A86-A94E-C5C1-30CC2007F8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953FAD6A-5729-9ECD-E6C6-D8C2BDD29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4CFD64EA-9C4F-01D3-7370-0C2E4A45EB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062149FB-8AA4-0100-947B-9D2E272CD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2FBB8FD3-77C0-36DE-91BF-32753CE2F5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E78A7B-F0D9-78CE-332D-22F2BD67B9C4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AD4E119-B470-EBBF-673D-83844D9A1E35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0361FB-23C9-3EBE-ECB7-89EBDCD40B93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EFF31C-E37A-358A-657A-DD5FB28FA718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5A743D-5791-7D66-C972-EBC2965594E0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75271FA9-7E7F-86FB-1EBD-AEA7A0A776DA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15CA7680-DD55-38FD-F66D-56C70756BD8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180A62-70F9-0415-56F5-7D3E4CD2EFB5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8C19B565-9237-F09F-B31B-22B374F5A868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72C0AF3-0B0B-A204-C758-7C568228543D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3BDCD43A-E95B-73A1-81DA-108B818FC19A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9B127307-2E43-8DDA-315C-B7107D30CF0A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43CF9023-501D-02F8-5434-824CA4418DE7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5A5254FA-D25D-B4A1-1D43-7FEB9547A41B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A2DCFA10-3577-08C0-3A3A-DBF2B1446496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D5961AEA-C926-A82C-69CC-706489FFF2E0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C96A9475-F3A4-9B98-4C78-4D058C68BAEA}"/>
              </a:ext>
            </a:extLst>
          </p:cNvPr>
          <p:cNvSpPr txBox="1"/>
          <p:nvPr/>
        </p:nvSpPr>
        <p:spPr>
          <a:xfrm>
            <a:off x="5771886" y="1446975"/>
            <a:ext cx="458625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Honduras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F13B4451-3A02-C63A-C3EB-DE7CAA26555A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529B840A-D66F-85FB-49CA-F519016DEC2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68D5A36A-6B0F-3C50-A6E2-20BC8D1BE69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D99064C8-CCBF-B962-54FB-0E236C2FDF4D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5AC89D91-A907-8B18-EA1E-184ABE36A2DD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5AC89D91-A907-8B18-EA1E-184ABE36A2D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F2CDC1CA-02B7-F548-B133-13C0B23A9A87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A5990836-8F99-8066-E1EF-8652D1A08F11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732A6AE-35D9-476C-CCFD-988201B68DF4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DECCF28C-B960-A774-C444-FEEB211BB05C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4035620-36CD-CA81-9190-615231DC143D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4E9B04F3-D9FB-83D4-2117-695A9B868955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95BF5F-5704-D697-A90B-502D06360526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2FDAEA2D-11DA-2F7E-163B-0F6208FD9E70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18FF99-EE17-25DF-0CE7-BE01079F82CC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6C31D210-B5EE-5D1A-CCA6-29982A9BA0DE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8590E1C-B87C-1C10-E2BA-C63208B4C957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773EF6-1CD2-8AF8-818B-5F60CABB3B3A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00EE548C-38CB-0FE4-479A-0D05BB2AF943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CCF35D-3558-A8E7-8BF6-06B6DA5C97EA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5A24B3FD-48EC-86C2-F6A7-B96C0D2FC11B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06A7EE-0DD3-C755-A65F-A1F793F3BE2B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DB0A3D97-6CBC-F03D-5BDA-C50CED576C87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1DB5A2EB-957C-3750-2AFF-0B0FF76387DD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EA4542CD-090D-89E3-D85A-957115F473BA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A035D971-7DAE-CB80-9EE6-D0D463AF1859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84368" cy="556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A23F6D-D8E6-6ADF-D183-D0D6F1F88A26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7972A0-8EB6-905A-AC03-32DEDD37BFA7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88C3A231-22E8-05B7-43EA-D0B58ABB1BB6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BAA1FA-2FB8-FEE5-543A-FE2A9A2173C1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7124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6A143F-03C3-CD8C-6092-F26DFC16E8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AB16B62A-94A7-4997-08A1-771135AD3B32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0D5BAC-778A-D7AF-6850-8023B5567959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0F814EE3-E8FB-D93D-03AA-56D34AE2D7D9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09B1F8-319F-1B7D-A9A6-33323A365E63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B67B7F-356A-D2EC-CF33-79953EF755D4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145A7A-96C3-98F0-FB7F-481B3B4241CF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0750C5-0638-E602-E1F1-98A7C8F4E483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824EE289-B001-A334-495C-EA3F308C2C39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684831-6049-FC4C-8E63-19ABF6BA53B6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C71AEEA6-ECD7-A327-6F19-63DA7059E80A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999B2887-2336-E332-2ACF-27F3F89F32E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95D2C3CC-265A-07F3-535B-16A165CEE6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C1F3D836-A5DD-D68F-A0B2-6B8CF40C376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117BCD46-2AE4-1A27-C88A-1F63E446DC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F80CDCD9-1136-34C0-6DFE-A299ED867B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B2348AFC-6BD1-EE7A-DB17-F36AA9672A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5E9F415E-8C7C-952C-2C2A-0F665B59C87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7B76BB69-7ED0-E433-D611-AACB2B22D1D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640F3106-0F12-397D-45A5-CA8F946A4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2BBBF53C-DDA1-C88C-74A9-2F055B45D061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DB2D222A-AB59-4F40-E690-A8DA3E294460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06A48AC7-1856-BAE1-A86B-FCA035A0C66A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791DAB-BF52-9EA8-ED93-08DF64D26473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D1954E-B2E9-EC24-2E83-58FA8948BDB7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07F765DE-43DC-44D5-995F-0CF61219720E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D4B7C0-E80A-0549-77D2-816C6E562436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3920A1-544B-1215-C2E3-59DF33889DBC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B28D4E9A-6434-B353-A8E1-9E3332434D86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4984F37-802B-40D8-F539-5D1FAF5E760E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62FB05-9CD6-0450-4D3B-802663153FAB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91729837-E955-BB04-DC05-98AFCF15D581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830CE686-1DFC-B57C-932B-D89C8F7A06BD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B52D2A52-3A1F-6679-0AE5-85D7417EA877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A56917AE-EC36-6F8F-0E7D-00C66445B211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69366E-A4FF-CE73-8B15-E7A0E2A93F9F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47F246-FAF0-630D-D75E-42C4E77797A3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CA084E-6CA0-9115-1138-54A2E95A598B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2C2DBC85-FC78-9057-940B-03D677BB3242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9493B7-D940-217B-E62D-3D8F178B2881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4A48B0-7835-E638-44C3-25D310EF44A1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07B2EFB1-C5FB-0CFF-2D89-30E50C0F2F4F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F16656FD-5500-0606-3ABE-138E0843ED7C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D3E7C6BC-FACC-1CD2-1BCC-6884EA03F9A9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C774C3-22DF-676B-E4AC-65C11657C160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C9DC3C21-0A2F-2852-06E6-113416903010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6E8214E9-DBF4-469C-F621-EFC66C729ED7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4598CF98-0A8A-7057-6AB8-E61D76D8ADE3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2A50625F-76C5-32D8-919C-2410EA0AFAAF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C03AAFF7-86B2-88B2-F9BA-369A098F0C35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584132A6-C3EA-13AF-CB6C-2E7E3DC793A1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1D161878-F769-4CCF-8D93-E3932C5FE43E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6B25E3BD-E496-FC85-DAE4-6B117E1AF812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E64E55AE-7106-7973-A271-DF3473225823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670F555D-1C96-F8C6-7267-B3E2E7F6C8D4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22EBE27D-8D35-C402-C0B8-BAC7F40BD152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F17E0854-DB98-E5E6-7E38-EDE35B14C60A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4C590E-B5D4-8133-FC9D-1945F4BF54B3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74C457CE-68AA-1090-86BB-70FDFD704EC9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2672E5C4-A185-B03D-B516-939B1345E33A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64E539AC-AABD-0E63-3945-F77876C8CF8C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51ABEA98-B97E-86B0-DE36-52E0D038F25B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7348FADD-A6A5-63A5-D15F-83FA3D258965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93CBBE8A-8EF7-07E4-2C0C-76C2290C0A79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DB82D349-5290-152E-6288-B51DFBD4C23A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DB8873F9-0A5D-1720-B1DB-9CB947322FD8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C30FBE7A-DFF5-1F25-8019-0EFC1FB2EFB4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4283463B-FC2B-C195-4C5D-C4BFADEA1D07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4886C8BC-D4A5-BBE8-5144-4D08B1B558EF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468FD5CE-85E2-CC22-43EE-30A990CFE724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D06FCDF2-402B-F7AE-F9EA-840CEEF3B2F2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93B7E2EA-A81A-CF8E-6D98-ABA65F2B585C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9A16007B-E653-A8F7-6A4C-668F1703681D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7BF2100F-81BF-7770-7A8D-BBCD94F07FFD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A5A6C741-FC79-69D5-2BBC-1F0DFA681210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40B4A878-0381-DC85-512C-2B5B84965227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ECFE7DD2-5C64-280F-0631-8487D7C4F55B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96208C01-0767-E022-A9E4-3247E49705E8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68FAD965-54CD-627A-6E6D-EA042C4719D2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D5D6EC0A-850B-A92C-3DE1-96E335C11901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3FF56363-7064-7D37-4094-BCA5EE5A6636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1C516C00-0BFD-0748-E182-104B2B94A025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00D124-720C-5BAA-A2E2-BC36B0BCE4CD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C38598-64DB-8048-499D-BB870563E0CF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AACF0F04-C90D-F2F4-EF30-C37201B89012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6C22BE46-8694-F915-D30E-3AF219817D91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25C73CE2-26D1-D3DA-65F8-FB092D849EF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66FB8F40-7ADB-A043-3B9F-7B317F3293A4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705B8B5-C274-76FA-78C4-73B810E13B91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04BC16-8311-C117-E52D-E0B8655831F0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1E25A104-C3BE-3EFA-510B-E3269F5EB9E4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B77BC49E-5C07-AEDD-B090-819B46BE89E5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BC839D-E1DD-8A0D-C583-F53926E00F94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1C9732-4900-6E2E-57F1-6448FFD83A4C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50914C85-4C62-A7D3-C0DC-46262A9C16EE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57B5DE-02B4-DD3D-4259-9631E0E42480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5B5ABF14-3AF0-5305-0CE0-C40475B5343B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7D3EC90-B04E-EFD8-080A-150BAF33C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F2781D5-5445-A4BE-054F-656DF93B09B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8CEB16-91B6-3ED4-C15D-5EDE5D5FC286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D6FB368-7A8D-4E25-7499-93B8E5ED2BCD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557633-0D74-2B68-B514-8E20E9BCEC6F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4EB22E-1D93-943F-FE24-F91F4FFB61CC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39FB3332-79D0-E3B9-7A13-6414D38080D7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301664C3-61ED-78EB-EA39-D24F1038BA92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98235F17-09CD-E433-6204-12D03C2482DB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9E5EE20F-7AC4-FDF3-257F-B301EE7246D3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CA3ABF7C-419C-DE99-18FD-6FDC1781EE82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EB21CEAC-F8B8-3402-0DD1-888796FB139F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AC537E98-7124-370B-FF11-5F20365D5F96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252DC5FB-0472-50FE-4561-FEFD5F1337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2ED7B112-8097-2874-2C52-1A57E23B3E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0EF6F7F7-700A-14C1-0428-CDC8E29A20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F2657BA3-F1EB-ECDC-4104-CB3DC843DD1E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A998A3FD-C60C-E809-19D1-ADF48E1109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EF732580-B0D6-CBE5-2798-1B8D3494B7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0BB9EBF6-923E-AB50-39F9-2BDAAAB59B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B5D16A7F-8913-2016-E0AB-2286E13FB5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90C07D72-5027-8F99-736B-EB0F169202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9822AF97-454F-F36C-DAA8-A72C3BB306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D9041906-F564-609B-B00B-7480D3C871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14EFB0F7-646D-4C07-C346-0E644ECB65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73D1AA21-0560-1C21-29D8-679A20E45A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BDD84F01-8CCB-F9BB-933C-0C9613A037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1F5B7B4B-B026-4BD9-ADE5-39FE8CB000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78001831-9D89-A28D-4C3A-6162ADCFD0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E58E164B-D499-02BF-27EB-CD26B98C93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4884873E-A070-850C-E212-958BF005C8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CED9EE0B-3B89-E5DE-4A55-206345EAC0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88235980-9084-644B-D20B-E44DA208ED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B923437F-717F-A154-D1E2-8AA78548A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36A776E-65F2-76AF-2EBF-5EFB25B7F7A2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C0081A-BB39-F9EB-EB5D-7A6A40EC14E4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8C2A84-521E-F274-42D9-24C4B0FF8CA7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EBCBC2-EF47-B971-CB64-C165B0FB5F1A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6358DD-4329-0F79-1016-3276C21EDBB9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2E7E2F89-DC0E-1169-BF24-D938CA0C4440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99FC303B-2D24-7ABD-14C5-2CF257127167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2EDAC4-BBA8-B951-65E0-745F8DC1ADB3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8BD96BA1-9F6A-287E-6138-FC550D937A62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8AAC5E-305D-C414-4253-DC67A7CF9143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62312216-7549-1344-12EA-ED1A20C6DA7B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D481A778-CAD4-4CC0-11A8-B20B69BDE96B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444DFA9B-DC8E-A4BB-7CBE-42DB769AC3D5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26EB4D81-5376-8A21-7FAB-4AA28BD1660D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002436CD-C98E-8755-956A-4DDBDC88A1DB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9C50AC9C-8301-FAE2-F43B-9F13C6972C2D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FBCC5378-F2D9-7C0F-2224-EC5D036D1FC4}"/>
              </a:ext>
            </a:extLst>
          </p:cNvPr>
          <p:cNvSpPr txBox="1"/>
          <p:nvPr/>
        </p:nvSpPr>
        <p:spPr>
          <a:xfrm>
            <a:off x="5771886" y="1446975"/>
            <a:ext cx="487902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Saint Vincent und die</a:t>
            </a:r>
          </a:p>
          <a:p>
            <a:pPr algn="ctr"/>
            <a:r>
              <a:rPr lang="de-DE" sz="4000" dirty="0"/>
              <a:t>Grenadinen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77600872-6B80-EE9C-792A-6AEBFA1F9B30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57828E5B-F325-3EE9-6D35-E8DE30E98B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431201A9-CE19-4D5E-7DBA-AAF656BBF18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68D5A36A-6B0F-3C50-A6E2-20BC8D1BE69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78C9BDE-8F0F-CAAA-024E-A4015A2F5624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278C9BDE-8F0F-CAAA-024E-A4015A2F562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B034DAA3-F8C7-5EF4-FE20-8BE0B11DC8D2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30C0210F-A7ED-F351-ADAB-5C422EE624F2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53DE3F-CB33-FFC8-084F-C6A3FE601449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F870EDB0-C02F-84DC-4D28-50A941A97084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793B49-198E-A152-6160-7521D7A14488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425DFFE1-44BB-5593-F677-26A2103434EF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13203F-9EF5-6AD9-7A8D-1C504D95221C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C3B41E13-8084-D0E9-2A6D-1C7CBE8B6D8B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764EACB-4CA0-E81A-66D0-8532E431A340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388F139B-E90D-6B6F-81D2-D02332BC0B5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D25C08-4650-E530-6058-ACC97F823196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37D35232-1110-5ECB-297A-FD9A8B1A4D56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182C40B1-DD15-79E8-2F34-0B0A6EE14461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79B744-8D8E-B248-D9B3-0403B4A43F7B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DE8AFDE2-AD7C-1371-A442-B2EF2E904CD3}"/>
              </a:ext>
            </a:extLst>
          </p:cNvPr>
          <p:cNvCxnSpPr>
            <a:cxnSpLocks/>
          </p:cNvCxnSpPr>
          <p:nvPr/>
        </p:nvCxnSpPr>
        <p:spPr>
          <a:xfrm flipH="1">
            <a:off x="8300389" y="4693689"/>
            <a:ext cx="642967" cy="14178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234080-388D-C2CE-F539-707C52B9B274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449F6182-1F5E-BAF3-277B-3E60372F9498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494CC903-EBAC-CC59-ADE9-A528C2F7541E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96A904DA-01E9-94F4-4EAC-0988E13CD448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1F516F30-3AE3-1321-0621-67DE236643C1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56587" cy="396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DCC1E1-B122-0406-390E-3B1E1C847390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D07A7D-2F05-712F-0BB5-A5E49329D65C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ECFF05A8-9E99-2551-6229-BB5CEEEE7A49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C95A3AD-04C9-F135-4DF8-2DDF3DEA1654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609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A591F2-278B-A43E-42F8-A396F2CCB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28F942FE-D77C-547B-11FD-93F4797598E5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EE8A82-E9FD-653E-ECFA-51F4BB3C4655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1EC753A4-1750-2836-8A59-B06D2E65D8E0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6849A2-543B-366E-48EF-908D3841E94A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AF7B57-BD88-5233-D25D-7A3C7A4186DA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2F18A1-9EE3-6FFF-11D6-703DFF1CAB1E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997AFB-1750-4006-F0F7-71843934DAC8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F385A01C-3065-A23A-D5F1-B37F84E0E1FC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D641DC4-E065-772A-905E-D8BA51F11154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875908EC-4907-D58C-7CA0-8278A07FC753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4DFD2AF7-C41A-0118-C118-CBF64DD09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1EF0C6AE-CCD1-62FC-52C9-A34D59B0DD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A8D8F6A5-6992-6302-EEB3-71BD5BE0E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FD54A2BF-34F5-9CC9-CEFD-64C5D62E6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AE63DE3D-9817-34D7-40D3-B36A9D08059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FF82243A-46FE-093F-A6E0-E95F1409E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3E983D38-8A3B-4C01-D209-7B41D7E7B3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A3AA7EF5-99AD-6DB7-964B-73C1899C83E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8D68E43B-D4DB-8B53-C4E7-5D30617B507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ADAC88DA-5C5D-17A1-B7D0-F21B57A788FD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42C5DBDC-A120-8883-07C5-BE77E9767ED2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D4F09570-CD76-B739-DD47-48D5E14C2708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413809-CADA-0D2F-2AB2-00868851E135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A180B8D-2F0F-683E-1AA9-C02CAC54442E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935BCC3D-63E3-1D63-7835-DFBEDA98E3DC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494694-3DD3-CE67-C98E-990E21C51BDF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AF88B8-0DAC-89E7-2A62-B390107D8B06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FB16179F-C8C6-D416-5046-8163668A5CE2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39190A-2821-0599-67F4-46EAD05DABE7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418D37-6415-29BD-F909-733BB7D487F0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C8AAF7D0-CFC5-863D-D341-0C0E84AD731B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55F620B4-94C7-A819-1120-4F6915C0AFAD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CAF2015F-FFDF-C313-68AA-FC7A68E394F6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09AC153F-DA27-5C20-331B-E239FCFB6A8C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7F6268-EF5E-3CAC-429A-4EB9209DAD98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FE7DC71-06E3-AE1B-A6C6-E758B6FCF3A0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C6399F-D5E8-C834-1265-DD0DCC34C22F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4351E5AD-CAD9-44E4-4EF9-1223F1BD9C6A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2DD75D-95B1-598E-774F-034B36EBA524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C28F85-EF62-9F2A-EDCC-E63E0690EEBC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3B3625AC-30D8-5694-3B18-D4CAACF22EF2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5DB23D8D-5981-D74E-11BF-15336BB642C3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2D5D338C-3BDD-D159-6B3A-AF2341FADBF7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F8415E-52BB-E060-77AA-EAA157E73D38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9E8B55B1-F4D1-D76E-7899-DE9B1F4D35EE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3E853571-2355-9C56-7220-F4F8A713D937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90BFE428-45E1-13D0-036D-3CA7CF63B3EA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983D720B-E299-2C9F-AE24-675AE7F69DDC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C4CC5149-9FE4-4BFE-3A83-AE5D8DDA6573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870B7FF9-7BC3-D38B-DD3A-E3483759B989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269935DB-62F1-EB83-19FE-74E5C783B3FB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E51495BD-313E-4E27-D66C-75DA98E22065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7EBC9391-BC86-A41D-C464-F4B342C47849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142A74A9-1118-8BAF-04D3-DC00918AFA0E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F58C3B7A-B462-A680-75A2-BBF7ADAE8C74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CDD359AF-34A7-D612-AEF7-3972338A0674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D0C945-4264-FA2E-1D13-EFE83FDAAF1E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0CEB8345-0AD7-AB97-E618-6012C287B923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ACC768CF-4150-ECA6-D996-06A3401022FB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B4F2B039-178D-B735-A028-479C7ADCBFF2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AB755466-290E-3B00-023B-991B6EEAD364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CE1AA882-5CFA-F013-321C-AB7E3ACD255D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00E975D0-6E1E-5E29-32CE-48C94E979955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C3570FAF-0047-AF85-49CF-CF0CCD14F174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302385F3-51E8-D685-C26B-1E9C32AFFA60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99053325-56B7-B162-E57F-D80B3DC6D1C8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89A8A610-D97C-A6B3-9823-96B28423D9A7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C73350A-9177-5A9F-3B01-2443E07A5945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7EDC5A85-B8A5-8B98-DB1B-430D20445975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9F2A790E-1D3C-0E32-5B7F-64BE8D339301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275A0940-B63E-25DD-C596-3FC2D9CC6DF4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F89F1AE0-CF6D-289E-F2D7-F7D3B0718970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85E7B28E-99A1-426E-4985-6A5ADF770886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74F651CC-6E85-6E34-F86E-38B601426661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5474CA97-1363-D8FB-D326-F8E242B08B47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C322DA5E-A294-B2DA-505A-4507236D2E33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31528F09-A8F9-DE50-A839-884C4E2530CF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0356D034-E95D-2385-D95D-ABA9B998660D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E15FEB23-2915-1F16-AD5C-000E43E717C0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272ECEA0-C2E4-5117-2CD2-3917A366D5EF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B1A4B1E3-FD47-9491-BDC7-3B0A7136F5EF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1A413C-D459-5014-31F5-BE5C613343BF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EDA318E-43CC-7B23-89C4-02FEB52FDD96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64985C5B-343A-29FA-437F-AE07F521CA88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A9FC2CDA-CB1D-D6E6-986F-2F07287E73CE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9F8CBAED-8F9C-64F7-20A2-6DF76AD0363A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A75B84C7-7FE9-9FAF-7E14-DFAC3DC5CD18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395DBB-F0C0-48D8-87BA-3BCE61A660A0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517D23-5FA6-D5E7-C3DA-DF36E0AC30BD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71C59BBF-8E08-A2E5-4242-ACA6C65B048E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D759C127-1044-9CBB-7DBF-6E1AD07646E1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5CA74BE9-67D2-1EAB-385C-5F7D9D538E2A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FB2EC8-1872-B157-93E1-15D4096C6809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9A0EF118-F20F-9A3D-4B15-778A4937593E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D3C410-9F97-B551-ABC7-0DC96B874FBD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55D6AB38-AB7C-FF48-C620-8FCC5A28E01C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C39435DB-CA98-FE2A-373F-F815192CE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BADAD43-B7DD-F89D-C02B-8B6662D6B7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CD2BDC-0C1A-527F-54DD-24051375833A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F9EFB5-EE51-82C3-39E1-317ECF5CC837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485654-92D9-62AB-558B-19114439BCC7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15EE67-9338-AA22-70EC-8322ADADA6A3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A4481CD9-7646-0775-C5A7-13486C4D0F27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9A345ED8-3AF8-B68F-5D43-2EA7889BCCE5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75053648-B7C0-0CDA-FC31-AA949BCFBECA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BB86CC58-F55F-D2A1-5C3A-3C36D204023D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8409CD80-4E8B-783E-8CEF-9B101B48EBC6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96B9EEA9-9FE5-AD93-AF16-02B41AEE2148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23D82C59-3EFB-C18A-96F7-DD5BC6F426F2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D0E48969-93CB-0224-C232-9C6BB12884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225C22B6-21D5-673B-44DD-18E355C2C1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2F88516A-376F-CAF8-01F7-383B7A3D1E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F4A3EC1E-D2DA-2142-BC00-26680A0CCC94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8E6C8DC1-71F1-B244-3B32-7EBB61B4FC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91F17AE8-AF6D-AAC5-37B0-DB8B721164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F68F811B-0F52-56DF-EFC5-F20D3A23F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78FD13D9-B5CB-C255-17FD-C47260326A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A7FAC276-F3B7-D331-8146-354E56ECF5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F8811B86-9600-26C6-2BC9-0864A3E1DB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5F52318E-0F42-4713-7E98-53DE65C432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C8D845FF-A67A-BB1A-9BD7-29E6F65B5A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B79BF48B-DB24-A703-D7FF-E7566C3040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6A86C71D-9EDF-11C5-BC22-A6FD80F1FE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00AB30D4-272D-998D-AD30-4D453EC900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9E1FD996-426D-2B5B-57D6-96113F0F19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F7170CFE-77ED-9EF6-830A-3038E5789C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5E5BF99E-3E1F-B6F0-5D72-B411260BE7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164A2261-D571-85DD-02D1-96212A6C0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96315CE3-71EA-E9BF-6ECE-DD25A0B56F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8E8E8E24-170B-638D-B602-1AF84885F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979AAC-0128-677E-FC38-2422C2AC801B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F71D36-F79D-4156-4B94-CBECF77CC395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4DCB3D-5A2D-3DC3-37DF-5DF0FDB25F64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D47955-34FD-5F87-AB2A-6BAC8FCA6691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C2AF86-424C-5CEA-CDFA-5E77757F934A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1B91FE51-3BCF-2CF1-2CEA-D7B5EE76ED57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3F3BBB2B-FCC3-F01D-72FD-052A2402A655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13E258-0136-FE68-002F-6C6CC6283CD4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7106A916-38D4-5B72-F2B6-3A4A6FAEE5B6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D87BDC-0442-DF1C-CD07-9EC4A4FCF8D1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01C2420A-77F7-5DD1-1289-130D95F007F6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6CB87BE6-85E8-3FBE-BE21-1CD6679C6DEE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8B86812D-5EF2-37AB-7525-A09E02F39FEC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463D4E85-0D88-873A-948A-F287226FF83D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35ADE6A5-4D7A-7361-A713-74853C1A707E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16EA9F8F-2E20-0D7C-3ECE-4A11B92EA020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40418C6C-BB95-C19A-6891-E4BBEBAE4257}"/>
              </a:ext>
            </a:extLst>
          </p:cNvPr>
          <p:cNvSpPr txBox="1"/>
          <p:nvPr/>
        </p:nvSpPr>
        <p:spPr>
          <a:xfrm>
            <a:off x="5771886" y="1446975"/>
            <a:ext cx="44475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El Salvador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562B5F5B-3072-FB8D-B7AB-4208B44D1F41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C7873B5B-BB33-9F78-AD29-9D82C2C7C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4BEEDA8E-86FE-A72E-BF36-339E98F108C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431201A9-CE19-4D5E-7DBA-AAF656BBF18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4877183-32D4-AA25-4172-26DE6ABE7DEC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4877183-32D4-AA25-4172-26DE6ABE7DE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9226D157-D559-FC2D-95C0-A5FC566DA85A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E6AC6C1C-4F59-B42F-A298-5E6F21508337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5D9DDC-C284-DFCF-3249-B527B0DC95C5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F0B9C9F5-E42D-C422-CC24-5A79589A269F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1CF847-B720-21C9-0073-7A26C13EDA0B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F312B4A3-5E58-A5E4-A4D5-4A709DB3D0E2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AF1F34-ADA7-E397-EDEB-771DAC816B6B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E6C72CE7-3C1A-5D0C-BD27-6C7C57A83BFD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00997E1-0D27-99CE-D93F-92EE926069C4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B252FDF2-1C36-E661-1630-CED54B948A24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BA522E-002F-5DF3-D866-6CA767F168AC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D12F27F6-A3A3-2458-9663-85760679B811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8C3D30E2-7705-52F2-3DE7-0D19705648BF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A99897-E68F-4412-9FCF-933519CE911E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30ADA247-EF6C-A5FB-41E1-0E0DC40D457A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0180E0-BCD6-2E1E-61D4-B0CB9A1ED75B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54177A33-C7CD-15A7-F9C9-A377D055637E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23D837DA-BB86-056F-AF6D-B22EC9C8762D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9A15EF4B-8719-15D9-0E7F-E5B9301EEF52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A5F00A5E-4D49-640F-C0EB-4C0813C6962F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56587" cy="396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D4350B9-FCC7-853B-6579-1A2240E1DF9A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0C4C13-A860-738D-A1CA-BF6E5AFB80A8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ADD2E790-9A0C-4016-D839-F9C688F0CAB8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2964E19-ECCD-4852-B994-FC0397B148E1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43263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5D0B4B-916B-006C-1241-80378BE21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7102EF85-D8C6-D66E-665D-597A522BFA65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DCB641C-6460-1E62-57A1-97B74922A4FA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4B810B84-F696-7C3C-560C-AB3B2519B363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137D68-8836-E4B7-9ECD-6D5EE96DD4A7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6E4375-2D02-33C6-9435-C3471A3A6792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F346FF6-7185-6C7A-103C-B932219B33F3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3BD9D5-A9D4-87C5-2448-770F52D0AF17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1FA0C8D6-E6EE-AA0D-EBCC-A9D747398F55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3F7DF8-3CF8-BCBE-8078-F888DBC7D024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D8D6B9D4-BDB7-0F9A-0DB7-8877E1B49BB5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258E2684-CE12-EB8C-D7D8-4222F5F19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ADB70672-41B9-6D73-7F68-9F953673EC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9252C634-164D-065C-E6E7-34EC1B935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3C5A7462-B95A-5733-ECC3-466619D19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0DB4F5D1-55EF-0250-C758-6EC1D5ABAC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E9B24582-67B1-B9A4-5AA2-E2288E636C9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F8DDEB75-CD20-52FA-2FBF-A8429C9AFEC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B3E07FD4-246E-EBE2-B13A-C21C7DC9F0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F6E887E9-6A43-7AF7-57A6-D6298C750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C0DD7714-B4EF-266D-1DF0-3AAA47ABA7FD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E33970DC-AC44-3607-1209-00137F94A7D2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663E3513-D11D-E22A-607F-90C1570C96A2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FD8BF9-F127-D8AA-8F9A-5BAACAA7EDCB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B667F7-220D-8287-F8B5-0E1244464A53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B3C53B22-04B5-CB08-0855-5CA34C5432E1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FAF864-AD2E-96D6-31FC-FC5A60C0B913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23344A-7984-5DEF-18CE-B698C3AB79F7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C2698763-BDE2-991A-6EAA-B49931FDB496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DF23B772-A59D-32E2-80BC-63708C943364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5248F6D-F541-3597-9C22-8E3AF7CF2A98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79C56650-F0EC-E1D6-6E12-9734690A342F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C8C5F9BF-3174-DA03-0A48-B57EFB5646BA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F9F62F27-FE4A-EFE3-0A19-5366AB57A39B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FBC6DEC6-0104-CBBD-BB5B-8BD0BBDB37DC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5ECE24-232B-A363-C925-D539AF4F34CB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BCC01F-2C4A-1B84-28AB-F1BFE84156D5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5CD9A0-ED9A-AE99-3D58-AAAEF786F28F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FFC59140-BC4E-71B1-F6E1-FB66F6FA6B11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E530C7F-F3A7-BCF8-1796-6600BF8DA9FB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7646BFC-E50D-8D40-939F-C6D24208C4D4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9C046CB1-7550-B7D1-E7F0-033D6D52F3B7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59576FD4-27B1-E516-CEE9-21851AA5DA28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F78DFF81-1944-A5B9-211C-C16DBDE17897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031428-ABAA-1916-11F8-00CDA2D4A7F4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6A6C9E80-4290-CCAC-445C-AE7E5E8CA080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359305E7-38EE-24C3-8DC4-A6112BD1288C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81BD3424-66B8-EFA7-1910-8C62B3AD5736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D18FDBAC-6239-00AA-B6BF-B90707CDBD55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4F0BE5B8-FC6A-18A8-0A09-C2F7E0FAF95A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79DF15CA-63D2-7F5A-CEED-8EC51CABA8CF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362F9EED-4EF5-9AEE-D333-20598155791D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21EC713A-1977-1023-44E2-3B09C4DE12B6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CB8BB583-4F93-A5DF-6417-3446D60C06E8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0A911D47-B063-AF26-DA13-6A6DD2B0A37B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28BC5CB0-CD78-5D9A-67BB-76AF039FD40B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2F4C5CA8-CBCF-785C-4B32-66BFDABE0C2E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FAC91B-AE85-36F1-5D1A-22AD6EAB3254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64131734-9D45-1289-D06B-0CEE582B819C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36B02C32-A136-A2EB-3C7D-1CDF37E9144A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237146DD-1C91-3F09-F252-0ABE719A9AC8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3F628410-12B1-B86D-2245-15AE58CDDC86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49E7AB69-0928-F143-BCD0-2731C8E9F85C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41FBD8B8-D789-44B0-06E7-D23FE1781301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247CABE4-4DF1-B959-AF31-5F2F7AE26FCB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13F5C0E3-144B-84A9-A491-D268D28A4F98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AB1023B8-DA53-B3CB-4C2A-A86189D72996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44554F48-8D97-B93D-DD73-01F6ED03D5D1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9CC7F8C7-6B72-C916-5972-914C8BC94DA7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32C2BB75-0DF3-2A70-B1E3-10108F7536CD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EC4243F3-DBE0-C674-46E8-5167684C3A6B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CA0288EB-4878-EB64-8309-03FAD9BC38C1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30956FAE-8DF0-C949-2229-9C28FCF5B482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7CC40521-F70E-A041-14EB-C48B1CD02830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C2A2112D-F4EE-F75E-1801-3027C68D8187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CE94CC4E-BBED-FFC1-41F1-26F4901D8901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84896C60-D575-177D-F718-D550FD8CB724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BCC5FE83-4D39-BBD6-86D2-8CB47E6555AC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4552D387-5E98-24F4-9711-E63F5A7694CC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6CD14F93-8361-0174-4C91-E3C51B85FCAF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5E79D5A8-51AA-BDF3-B34F-29C2B26BAC03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7F89437D-A0E7-F145-B651-456BE32C1EC6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55CFDCE-CE9D-9F4B-8530-6141B5012AE8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037152-8596-5B7F-C0DC-9798FA7B27DE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79820D5B-3E10-E4FD-E165-46F6E71ED120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3375F8AA-725D-4C7F-B80C-FDAD2E773BC7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6829DED2-6260-538B-8F8B-C89D7526F855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48C07870-945F-3457-2922-1CC416DCEC6D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9CDB08-60FB-8A7C-7B51-751E66CDF70A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E37960-8F16-55B0-EC6A-79E27454A0A7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5F5739C1-E0B3-0794-BF53-EC30236443B7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50A769D0-43FA-BCBE-4850-2BE9B6799997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68A33A-BE38-6F82-745F-603E82EFACB7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D3A3CB2-081F-6D75-5DF5-D9A0420B858B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FCD0D790-B893-4A80-5937-662F134A9F1C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C8CB70E-EA03-B2B8-27ED-687971610F34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7EAEEE16-890A-4ADE-5398-14E3558A4FE2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2EF2E63-8091-7A2A-9A1A-9B3DDE0C584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123" name="Freeform 322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90CAFE49-F0D1-9D70-E4E9-9942F0D193D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C910AA-26E9-AD5C-BE5F-86A9BDAE2F18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E73F498-2AF8-8221-118D-4DC9FC97737B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44D773A-9DEA-BC03-BB7A-89DBBCEC2736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BABE5E-F792-B7D7-1BFC-30EF34885DA8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45F0463D-6AAD-D3AA-6008-9CFFA498ECD5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09795ACD-C73F-B6D3-B3B4-65B942E5076F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6DD9F8E1-14C2-33C1-43FA-D8989B62885A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BF200AB4-2EAA-9A03-8CAE-5400E9919FB7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1B2034F1-6CB6-6C3F-1016-B7E9580E2F90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419AD0E3-0365-8527-D0A2-699EE2EB8B8B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DA40120C-6B7B-6050-36FD-5C64A6E1CE09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1666C414-4BC5-A643-14EA-E8DB4ECB7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28A96BB7-D1F3-0D45-007B-1752D7CBD33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B9B51CB3-BC48-E188-2873-3BE837D193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759F8D8B-752B-FE58-FC2A-4426BA561F8D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C089F2EF-4FA8-2723-8819-B02D2F9468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151896FC-CBF3-34EB-5140-93F008494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08AC487E-5DCB-F774-B848-76AECA20D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4938AA6F-68E9-2497-83E8-6595AE8161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0E80383D-2320-4B46-5839-CA7D952D7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938027B2-DC4C-876B-4AAF-B70AEB39D5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5A03D00E-68D7-AC6B-8FD1-5016FF961D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A5E7BDA3-DDFD-3D07-9B6A-0CDDAE5087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404921FA-7B55-1BEF-0C16-E00559D339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4A41369C-AD0A-0BCC-BA62-08CEBF154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27F4FD67-1E8A-2772-CB2F-94F7E5638A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ACFB845C-83FA-9358-C05A-A848EC4915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D0C5B81B-E2BE-686D-8A15-BC8A0E3166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D698BCDD-52FC-6C2E-7969-2BCF441BA8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6BCDB397-5009-C047-5B8D-A4532D1B39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CD755BFA-5952-4637-E285-8428C7AE8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58681D13-A900-D474-01B0-4E1706D755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6AB554-146E-3036-5377-02D321B57AA9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5CDAD1-BF0D-0ACF-E0E6-65A2FDFAB3EF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387FF9-3E09-36D7-B3FE-66E5EB6B0915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EB0CDA-B767-49E5-CB69-582F00B29B82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54C228BC-0E39-1A86-57D0-A680531AB0F6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extLst>
              <a:ext uri="{FF2B5EF4-FFF2-40B4-BE49-F238E27FC236}">
                <a16:creationId xmlns:a16="http://schemas.microsoft.com/office/drawing/2014/main" id="{8C3E046E-DE9E-0BA9-B152-A25AED754ADF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8772DF20-74BF-BD72-827B-150715A0F801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D4C74F2-0B05-497C-9BBC-1413DF825670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61C60E74-BA69-82A2-8D85-7CEC9FE84B0B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B17794A-1075-B5F4-D892-D8354734C7E7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707A13F9-190A-31BD-D755-3356FF874B6B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C6931F49-25DE-98FB-37D0-935437C87976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E82E1416-5617-E916-6430-5EA0A8DD8F18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A961FA39-552E-BAF7-B430-DFE5FC985BEE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53220DBF-978F-829A-C495-438043B9AD24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096ED7D6-21EB-BAA3-995B-B1733DD4A94B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4A74F999-B4A2-E85C-5452-02D506EFFEC1}"/>
              </a:ext>
            </a:extLst>
          </p:cNvPr>
          <p:cNvSpPr txBox="1"/>
          <p:nvPr/>
        </p:nvSpPr>
        <p:spPr>
          <a:xfrm>
            <a:off x="5771886" y="1446975"/>
            <a:ext cx="471064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Saint Kitts und Nevis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003DE9AF-136D-E5CB-AF3B-5AF564F96632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E15F7029-347F-18C1-9ED1-AB1B5180C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1A69B417-3814-B6A2-25CA-1F964195D9B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4BEEDA8E-86FE-A72E-BF36-339E98F108C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DD475AD-27F1-CCAC-D53D-D5B47190DD1F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DD475AD-27F1-CCAC-D53D-D5B47190DD1F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2D8472BA-A9AA-9943-DFA8-427D04E2D987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D79F2445-9AFD-955E-2306-F87CC6EF00E9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84BE50-12D4-44C3-38F9-C019A8610605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B5B3AE4D-6F00-D861-9CF1-2F71A3E71F69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22B0D9-930F-A807-0FF2-E564CCB74969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DE4A7CC7-A536-09F6-3F79-D4B877F9E439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3494ACF-EDB7-9F57-C6C7-45EECC5541F0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39D8542A-9436-E3CB-A401-960B146B3F16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3595B956-145D-547F-8FBB-58C8F955A456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BB4AE72E-72DD-6C32-BF5D-307F558494A6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A4E65B-F306-56BF-F21E-4E48B94B23E7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0D7488-846F-FEED-D484-6E76000B3FC5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EFA1C611-B6F1-5022-CF39-8C46B541A6A2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C88F633-4E10-939C-017C-1BF38AD3EF24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1473BFB5-B02A-D16E-407A-FE8330E4EA8D}"/>
              </a:ext>
            </a:extLst>
          </p:cNvPr>
          <p:cNvCxnSpPr>
            <a:cxnSpLocks/>
          </p:cNvCxnSpPr>
          <p:nvPr/>
        </p:nvCxnSpPr>
        <p:spPr>
          <a:xfrm flipH="1">
            <a:off x="8254351" y="4691072"/>
            <a:ext cx="653536" cy="54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E58FACF-0C98-637F-B52D-C3D78755B0C8}"/>
              </a:ext>
            </a:extLst>
          </p:cNvPr>
          <p:cNvSpPr/>
          <p:nvPr/>
        </p:nvSpPr>
        <p:spPr>
          <a:xfrm>
            <a:off x="8984601" y="4589163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5C82FECA-892D-2E3E-3ECA-8AD476AB067B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D993859D-8A3F-5128-991F-9517E04A0B9D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428B55E0-67DA-6B0A-7E3C-FE5742943795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83E28402-22C3-D925-2BAE-8DBEA16783B3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56587" cy="396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B7FC1EF-C99C-B4A8-BA0A-EB3B643A751A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AC4875-8A42-B59C-0B56-2AF414C7DEAC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6B530E3A-A564-BA65-6761-D72612B7D2E6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7D252E9-AC9E-14E5-3709-D6314A7AABA8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437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880ACC-F3EC-C667-A9C8-FF31864E3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Freeform 12">
            <a:extLst>
              <a:ext uri="{FF2B5EF4-FFF2-40B4-BE49-F238E27FC236}">
                <a16:creationId xmlns:a16="http://schemas.microsoft.com/office/drawing/2014/main" id="{07640D91-E8B6-562B-DDFE-DE13575A6A12}"/>
              </a:ext>
            </a:extLst>
          </p:cNvPr>
          <p:cNvSpPr>
            <a:spLocks/>
          </p:cNvSpPr>
          <p:nvPr/>
        </p:nvSpPr>
        <p:spPr bwMode="auto">
          <a:xfrm>
            <a:off x="8133701" y="4492326"/>
            <a:ext cx="55562" cy="130175"/>
          </a:xfrm>
          <a:custGeom>
            <a:avLst/>
            <a:gdLst>
              <a:gd name="T0" fmla="*/ 54 w 54"/>
              <a:gd name="T1" fmla="*/ 24 h 126"/>
              <a:gd name="T2" fmla="*/ 12 w 54"/>
              <a:gd name="T3" fmla="*/ 66 h 126"/>
              <a:gd name="T4" fmla="*/ 54 w 54"/>
              <a:gd name="T5" fmla="*/ 2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126">
                <a:moveTo>
                  <a:pt x="54" y="24"/>
                </a:moveTo>
                <a:cubicBezTo>
                  <a:pt x="46" y="38"/>
                  <a:pt x="33" y="126"/>
                  <a:pt x="12" y="66"/>
                </a:cubicBezTo>
                <a:cubicBezTo>
                  <a:pt x="0" y="33"/>
                  <a:pt x="18" y="0"/>
                  <a:pt x="54" y="24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1" name="Freeform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1EC042-F433-28A6-6BE6-D76A5CD0B83B}"/>
              </a:ext>
            </a:extLst>
          </p:cNvPr>
          <p:cNvSpPr>
            <a:spLocks/>
          </p:cNvSpPr>
          <p:nvPr/>
        </p:nvSpPr>
        <p:spPr bwMode="auto">
          <a:xfrm>
            <a:off x="8189264" y="4466926"/>
            <a:ext cx="65087" cy="73025"/>
          </a:xfrm>
          <a:custGeom>
            <a:avLst/>
            <a:gdLst>
              <a:gd name="T0" fmla="*/ 0 w 63"/>
              <a:gd name="T1" fmla="*/ 45 h 71"/>
              <a:gd name="T2" fmla="*/ 24 w 63"/>
              <a:gd name="T3" fmla="*/ 0 h 71"/>
              <a:gd name="T4" fmla="*/ 63 w 63"/>
              <a:gd name="T5" fmla="*/ 48 h 71"/>
              <a:gd name="T6" fmla="*/ 0 w 63"/>
              <a:gd name="T7" fmla="*/ 45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" h="71">
                <a:moveTo>
                  <a:pt x="0" y="45"/>
                </a:moveTo>
                <a:cubicBezTo>
                  <a:pt x="15" y="31"/>
                  <a:pt x="0" y="5"/>
                  <a:pt x="24" y="0"/>
                </a:cubicBezTo>
                <a:cubicBezTo>
                  <a:pt x="27" y="22"/>
                  <a:pt x="45" y="38"/>
                  <a:pt x="63" y="48"/>
                </a:cubicBezTo>
                <a:cubicBezTo>
                  <a:pt x="46" y="54"/>
                  <a:pt x="9" y="71"/>
                  <a:pt x="0" y="45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2" name="Freeform 14">
            <a:extLst>
              <a:ext uri="{FF2B5EF4-FFF2-40B4-BE49-F238E27FC236}">
                <a16:creationId xmlns:a16="http://schemas.microsoft.com/office/drawing/2014/main" id="{37B0C644-3CB6-3AE5-3731-FD2FB93AF447}"/>
              </a:ext>
            </a:extLst>
          </p:cNvPr>
          <p:cNvSpPr>
            <a:spLocks/>
          </p:cNvSpPr>
          <p:nvPr/>
        </p:nvSpPr>
        <p:spPr bwMode="auto">
          <a:xfrm>
            <a:off x="8221014" y="4578051"/>
            <a:ext cx="26987" cy="22225"/>
          </a:xfrm>
          <a:custGeom>
            <a:avLst/>
            <a:gdLst>
              <a:gd name="T0" fmla="*/ 14 w 26"/>
              <a:gd name="T1" fmla="*/ 22 h 22"/>
              <a:gd name="T2" fmla="*/ 23 w 26"/>
              <a:gd name="T3" fmla="*/ 0 h 22"/>
              <a:gd name="T4" fmla="*/ 14 w 26"/>
              <a:gd name="T5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6" h="22">
                <a:moveTo>
                  <a:pt x="14" y="22"/>
                </a:moveTo>
                <a:cubicBezTo>
                  <a:pt x="0" y="7"/>
                  <a:pt x="3" y="0"/>
                  <a:pt x="23" y="0"/>
                </a:cubicBezTo>
                <a:cubicBezTo>
                  <a:pt x="26" y="10"/>
                  <a:pt x="23" y="17"/>
                  <a:pt x="14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4" name="Freeform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7FDE68-38CE-8873-41E1-BFB6DFF5FE9D}"/>
              </a:ext>
            </a:extLst>
          </p:cNvPr>
          <p:cNvSpPr>
            <a:spLocks/>
          </p:cNvSpPr>
          <p:nvPr/>
        </p:nvSpPr>
        <p:spPr bwMode="auto">
          <a:xfrm>
            <a:off x="8227364" y="4798713"/>
            <a:ext cx="73025" cy="115888"/>
          </a:xfrm>
          <a:custGeom>
            <a:avLst/>
            <a:gdLst>
              <a:gd name="T0" fmla="*/ 53 w 70"/>
              <a:gd name="T1" fmla="*/ 112 h 112"/>
              <a:gd name="T2" fmla="*/ 16 w 70"/>
              <a:gd name="T3" fmla="*/ 89 h 112"/>
              <a:gd name="T4" fmla="*/ 0 w 70"/>
              <a:gd name="T5" fmla="*/ 27 h 112"/>
              <a:gd name="T6" fmla="*/ 36 w 70"/>
              <a:gd name="T7" fmla="*/ 33 h 112"/>
              <a:gd name="T8" fmla="*/ 53 w 70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112">
                <a:moveTo>
                  <a:pt x="53" y="112"/>
                </a:moveTo>
                <a:cubicBezTo>
                  <a:pt x="39" y="91"/>
                  <a:pt x="22" y="109"/>
                  <a:pt x="16" y="89"/>
                </a:cubicBezTo>
                <a:cubicBezTo>
                  <a:pt x="9" y="69"/>
                  <a:pt x="0" y="48"/>
                  <a:pt x="0" y="27"/>
                </a:cubicBezTo>
                <a:cubicBezTo>
                  <a:pt x="0" y="0"/>
                  <a:pt x="28" y="24"/>
                  <a:pt x="36" y="33"/>
                </a:cubicBezTo>
                <a:cubicBezTo>
                  <a:pt x="50" y="51"/>
                  <a:pt x="70" y="90"/>
                  <a:pt x="53" y="112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EAEA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68" name="Free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3AE0637-6A2B-FDFD-083D-811B5B4A00DA}"/>
              </a:ext>
            </a:extLst>
          </p:cNvPr>
          <p:cNvSpPr>
            <a:spLocks/>
          </p:cNvSpPr>
          <p:nvPr/>
        </p:nvSpPr>
        <p:spPr bwMode="auto">
          <a:xfrm>
            <a:off x="9337026" y="6752926"/>
            <a:ext cx="561975" cy="796925"/>
          </a:xfrm>
          <a:custGeom>
            <a:avLst/>
            <a:gdLst>
              <a:gd name="T0" fmla="*/ 0 w 544"/>
              <a:gd name="T1" fmla="*/ 716 h 769"/>
              <a:gd name="T2" fmla="*/ 65 w 544"/>
              <a:gd name="T3" fmla="*/ 638 h 769"/>
              <a:gd name="T4" fmla="*/ 95 w 544"/>
              <a:gd name="T5" fmla="*/ 508 h 769"/>
              <a:gd name="T6" fmla="*/ 68 w 544"/>
              <a:gd name="T7" fmla="*/ 390 h 769"/>
              <a:gd name="T8" fmla="*/ 36 w 544"/>
              <a:gd name="T9" fmla="*/ 236 h 769"/>
              <a:gd name="T10" fmla="*/ 80 w 544"/>
              <a:gd name="T11" fmla="*/ 112 h 769"/>
              <a:gd name="T12" fmla="*/ 118 w 544"/>
              <a:gd name="T13" fmla="*/ 61 h 769"/>
              <a:gd name="T14" fmla="*/ 169 w 544"/>
              <a:gd name="T15" fmla="*/ 14 h 769"/>
              <a:gd name="T16" fmla="*/ 238 w 544"/>
              <a:gd name="T17" fmla="*/ 51 h 769"/>
              <a:gd name="T18" fmla="*/ 325 w 544"/>
              <a:gd name="T19" fmla="*/ 78 h 769"/>
              <a:gd name="T20" fmla="*/ 435 w 544"/>
              <a:gd name="T21" fmla="*/ 185 h 769"/>
              <a:gd name="T22" fmla="*/ 420 w 544"/>
              <a:gd name="T23" fmla="*/ 221 h 769"/>
              <a:gd name="T24" fmla="*/ 474 w 544"/>
              <a:gd name="T25" fmla="*/ 300 h 769"/>
              <a:gd name="T26" fmla="*/ 499 w 544"/>
              <a:gd name="T27" fmla="*/ 247 h 769"/>
              <a:gd name="T28" fmla="*/ 536 w 544"/>
              <a:gd name="T29" fmla="*/ 297 h 769"/>
              <a:gd name="T30" fmla="*/ 462 w 544"/>
              <a:gd name="T31" fmla="*/ 480 h 769"/>
              <a:gd name="T32" fmla="*/ 372 w 544"/>
              <a:gd name="T33" fmla="*/ 655 h 769"/>
              <a:gd name="T34" fmla="*/ 330 w 544"/>
              <a:gd name="T35" fmla="*/ 718 h 769"/>
              <a:gd name="T36" fmla="*/ 295 w 544"/>
              <a:gd name="T37" fmla="*/ 744 h 769"/>
              <a:gd name="T38" fmla="*/ 242 w 544"/>
              <a:gd name="T39" fmla="*/ 743 h 769"/>
              <a:gd name="T40" fmla="*/ 218 w 544"/>
              <a:gd name="T41" fmla="*/ 725 h 769"/>
              <a:gd name="T42" fmla="*/ 150 w 544"/>
              <a:gd name="T43" fmla="*/ 715 h 769"/>
              <a:gd name="T44" fmla="*/ 85 w 544"/>
              <a:gd name="T45" fmla="*/ 753 h 769"/>
              <a:gd name="T46" fmla="*/ 0 w 544"/>
              <a:gd name="T47" fmla="*/ 716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544" h="769">
                <a:moveTo>
                  <a:pt x="0" y="716"/>
                </a:moveTo>
                <a:cubicBezTo>
                  <a:pt x="31" y="714"/>
                  <a:pt x="55" y="661"/>
                  <a:pt x="65" y="638"/>
                </a:cubicBezTo>
                <a:cubicBezTo>
                  <a:pt x="85" y="595"/>
                  <a:pt x="66" y="547"/>
                  <a:pt x="95" y="508"/>
                </a:cubicBezTo>
                <a:cubicBezTo>
                  <a:pt x="130" y="461"/>
                  <a:pt x="98" y="427"/>
                  <a:pt x="68" y="390"/>
                </a:cubicBezTo>
                <a:cubicBezTo>
                  <a:pt x="38" y="351"/>
                  <a:pt x="39" y="283"/>
                  <a:pt x="36" y="236"/>
                </a:cubicBezTo>
                <a:cubicBezTo>
                  <a:pt x="32" y="181"/>
                  <a:pt x="40" y="150"/>
                  <a:pt x="80" y="112"/>
                </a:cubicBezTo>
                <a:cubicBezTo>
                  <a:pt x="95" y="98"/>
                  <a:pt x="113" y="82"/>
                  <a:pt x="118" y="61"/>
                </a:cubicBezTo>
                <a:cubicBezTo>
                  <a:pt x="124" y="34"/>
                  <a:pt x="131" y="0"/>
                  <a:pt x="169" y="14"/>
                </a:cubicBezTo>
                <a:cubicBezTo>
                  <a:pt x="194" y="24"/>
                  <a:pt x="211" y="44"/>
                  <a:pt x="238" y="51"/>
                </a:cubicBezTo>
                <a:cubicBezTo>
                  <a:pt x="266" y="59"/>
                  <a:pt x="301" y="59"/>
                  <a:pt x="325" y="78"/>
                </a:cubicBezTo>
                <a:cubicBezTo>
                  <a:pt x="353" y="101"/>
                  <a:pt x="391" y="188"/>
                  <a:pt x="435" y="185"/>
                </a:cubicBezTo>
                <a:cubicBezTo>
                  <a:pt x="428" y="196"/>
                  <a:pt x="423" y="208"/>
                  <a:pt x="420" y="221"/>
                </a:cubicBezTo>
                <a:cubicBezTo>
                  <a:pt x="432" y="164"/>
                  <a:pt x="530" y="262"/>
                  <a:pt x="474" y="300"/>
                </a:cubicBezTo>
                <a:cubicBezTo>
                  <a:pt x="501" y="290"/>
                  <a:pt x="486" y="265"/>
                  <a:pt x="499" y="247"/>
                </a:cubicBezTo>
                <a:cubicBezTo>
                  <a:pt x="519" y="219"/>
                  <a:pt x="535" y="283"/>
                  <a:pt x="536" y="297"/>
                </a:cubicBezTo>
                <a:cubicBezTo>
                  <a:pt x="544" y="361"/>
                  <a:pt x="495" y="429"/>
                  <a:pt x="462" y="480"/>
                </a:cubicBezTo>
                <a:cubicBezTo>
                  <a:pt x="423" y="539"/>
                  <a:pt x="397" y="589"/>
                  <a:pt x="372" y="655"/>
                </a:cubicBezTo>
                <a:cubicBezTo>
                  <a:pt x="363" y="680"/>
                  <a:pt x="351" y="701"/>
                  <a:pt x="330" y="718"/>
                </a:cubicBezTo>
                <a:cubicBezTo>
                  <a:pt x="322" y="725"/>
                  <a:pt x="306" y="741"/>
                  <a:pt x="295" y="744"/>
                </a:cubicBezTo>
                <a:cubicBezTo>
                  <a:pt x="277" y="749"/>
                  <a:pt x="262" y="734"/>
                  <a:pt x="242" y="743"/>
                </a:cubicBezTo>
                <a:cubicBezTo>
                  <a:pt x="250" y="720"/>
                  <a:pt x="236" y="720"/>
                  <a:pt x="218" y="725"/>
                </a:cubicBezTo>
                <a:cubicBezTo>
                  <a:pt x="194" y="733"/>
                  <a:pt x="173" y="723"/>
                  <a:pt x="150" y="715"/>
                </a:cubicBezTo>
                <a:cubicBezTo>
                  <a:pt x="138" y="711"/>
                  <a:pt x="93" y="744"/>
                  <a:pt x="85" y="753"/>
                </a:cubicBezTo>
                <a:cubicBezTo>
                  <a:pt x="72" y="769"/>
                  <a:pt x="9" y="725"/>
                  <a:pt x="0" y="71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8" name="Freeform 6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1D60FE-5F77-75F3-3AC5-82FAB5658204}"/>
              </a:ext>
            </a:extLst>
          </p:cNvPr>
          <p:cNvSpPr>
            <a:spLocks/>
          </p:cNvSpPr>
          <p:nvPr/>
        </p:nvSpPr>
        <p:spPr bwMode="auto">
          <a:xfrm>
            <a:off x="4025252" y="3036588"/>
            <a:ext cx="1966912" cy="722313"/>
          </a:xfrm>
          <a:custGeom>
            <a:avLst/>
            <a:gdLst>
              <a:gd name="T0" fmla="*/ 110 w 1901"/>
              <a:gd name="T1" fmla="*/ 248 h 698"/>
              <a:gd name="T2" fmla="*/ 186 w 1901"/>
              <a:gd name="T3" fmla="*/ 101 h 698"/>
              <a:gd name="T4" fmla="*/ 363 w 1901"/>
              <a:gd name="T5" fmla="*/ 39 h 698"/>
              <a:gd name="T6" fmla="*/ 624 w 1901"/>
              <a:gd name="T7" fmla="*/ 12 h 698"/>
              <a:gd name="T8" fmla="*/ 706 w 1901"/>
              <a:gd name="T9" fmla="*/ 1 h 698"/>
              <a:gd name="T10" fmla="*/ 806 w 1901"/>
              <a:gd name="T11" fmla="*/ 26 h 698"/>
              <a:gd name="T12" fmla="*/ 940 w 1901"/>
              <a:gd name="T13" fmla="*/ 62 h 698"/>
              <a:gd name="T14" fmla="*/ 985 w 1901"/>
              <a:gd name="T15" fmla="*/ 137 h 698"/>
              <a:gd name="T16" fmla="*/ 1180 w 1901"/>
              <a:gd name="T17" fmla="*/ 214 h 698"/>
              <a:gd name="T18" fmla="*/ 1261 w 1901"/>
              <a:gd name="T19" fmla="*/ 255 h 698"/>
              <a:gd name="T20" fmla="*/ 1339 w 1901"/>
              <a:gd name="T21" fmla="*/ 322 h 698"/>
              <a:gd name="T22" fmla="*/ 1373 w 1901"/>
              <a:gd name="T23" fmla="*/ 334 h 698"/>
              <a:gd name="T24" fmla="*/ 1356 w 1901"/>
              <a:gd name="T25" fmla="*/ 360 h 698"/>
              <a:gd name="T26" fmla="*/ 1407 w 1901"/>
              <a:gd name="T27" fmla="*/ 384 h 698"/>
              <a:gd name="T28" fmla="*/ 1436 w 1901"/>
              <a:gd name="T29" fmla="*/ 397 h 698"/>
              <a:gd name="T30" fmla="*/ 1547 w 1901"/>
              <a:gd name="T31" fmla="*/ 432 h 698"/>
              <a:gd name="T32" fmla="*/ 1607 w 1901"/>
              <a:gd name="T33" fmla="*/ 471 h 698"/>
              <a:gd name="T34" fmla="*/ 1590 w 1901"/>
              <a:gd name="T35" fmla="*/ 507 h 698"/>
              <a:gd name="T36" fmla="*/ 1847 w 1901"/>
              <a:gd name="T37" fmla="*/ 598 h 698"/>
              <a:gd name="T38" fmla="*/ 1683 w 1901"/>
              <a:gd name="T39" fmla="*/ 675 h 698"/>
              <a:gd name="T40" fmla="*/ 1635 w 1901"/>
              <a:gd name="T41" fmla="*/ 684 h 698"/>
              <a:gd name="T42" fmla="*/ 1221 w 1901"/>
              <a:gd name="T43" fmla="*/ 695 h 698"/>
              <a:gd name="T44" fmla="*/ 1335 w 1901"/>
              <a:gd name="T45" fmla="*/ 557 h 698"/>
              <a:gd name="T46" fmla="*/ 1133 w 1901"/>
              <a:gd name="T47" fmla="*/ 457 h 698"/>
              <a:gd name="T48" fmla="*/ 1106 w 1901"/>
              <a:gd name="T49" fmla="*/ 347 h 698"/>
              <a:gd name="T50" fmla="*/ 1006 w 1901"/>
              <a:gd name="T51" fmla="*/ 342 h 698"/>
              <a:gd name="T52" fmla="*/ 862 w 1901"/>
              <a:gd name="T53" fmla="*/ 292 h 698"/>
              <a:gd name="T54" fmla="*/ 679 w 1901"/>
              <a:gd name="T55" fmla="*/ 195 h 698"/>
              <a:gd name="T56" fmla="*/ 644 w 1901"/>
              <a:gd name="T57" fmla="*/ 218 h 698"/>
              <a:gd name="T58" fmla="*/ 511 w 1901"/>
              <a:gd name="T59" fmla="*/ 171 h 698"/>
              <a:gd name="T60" fmla="*/ 580 w 1901"/>
              <a:gd name="T61" fmla="*/ 114 h 698"/>
              <a:gd name="T62" fmla="*/ 298 w 1901"/>
              <a:gd name="T63" fmla="*/ 192 h 698"/>
              <a:gd name="T64" fmla="*/ 190 w 1901"/>
              <a:gd name="T65" fmla="*/ 215 h 698"/>
              <a:gd name="T66" fmla="*/ 81 w 1901"/>
              <a:gd name="T67" fmla="*/ 294 h 698"/>
              <a:gd name="T68" fmla="*/ 6 w 1901"/>
              <a:gd name="T69" fmla="*/ 272 h 6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1" h="698">
                <a:moveTo>
                  <a:pt x="6" y="272"/>
                </a:moveTo>
                <a:cubicBezTo>
                  <a:pt x="39" y="260"/>
                  <a:pt x="74" y="229"/>
                  <a:pt x="110" y="248"/>
                </a:cubicBezTo>
                <a:cubicBezTo>
                  <a:pt x="122" y="221"/>
                  <a:pt x="89" y="198"/>
                  <a:pt x="113" y="171"/>
                </a:cubicBezTo>
                <a:cubicBezTo>
                  <a:pt x="132" y="150"/>
                  <a:pt x="163" y="117"/>
                  <a:pt x="186" y="101"/>
                </a:cubicBezTo>
                <a:cubicBezTo>
                  <a:pt x="214" y="83"/>
                  <a:pt x="251" y="76"/>
                  <a:pt x="282" y="65"/>
                </a:cubicBezTo>
                <a:cubicBezTo>
                  <a:pt x="309" y="56"/>
                  <a:pt x="334" y="38"/>
                  <a:pt x="363" y="39"/>
                </a:cubicBezTo>
                <a:cubicBezTo>
                  <a:pt x="424" y="40"/>
                  <a:pt x="475" y="9"/>
                  <a:pt x="536" y="4"/>
                </a:cubicBezTo>
                <a:cubicBezTo>
                  <a:pt x="564" y="2"/>
                  <a:pt x="598" y="0"/>
                  <a:pt x="624" y="12"/>
                </a:cubicBezTo>
                <a:cubicBezTo>
                  <a:pt x="630" y="14"/>
                  <a:pt x="638" y="19"/>
                  <a:pt x="638" y="26"/>
                </a:cubicBezTo>
                <a:cubicBezTo>
                  <a:pt x="660" y="16"/>
                  <a:pt x="684" y="12"/>
                  <a:pt x="706" y="1"/>
                </a:cubicBezTo>
                <a:cubicBezTo>
                  <a:pt x="671" y="10"/>
                  <a:pt x="709" y="30"/>
                  <a:pt x="728" y="23"/>
                </a:cubicBezTo>
                <a:cubicBezTo>
                  <a:pt x="746" y="17"/>
                  <a:pt x="799" y="16"/>
                  <a:pt x="806" y="26"/>
                </a:cubicBezTo>
                <a:cubicBezTo>
                  <a:pt x="815" y="42"/>
                  <a:pt x="842" y="66"/>
                  <a:pt x="862" y="59"/>
                </a:cubicBezTo>
                <a:cubicBezTo>
                  <a:pt x="886" y="52"/>
                  <a:pt x="919" y="80"/>
                  <a:pt x="940" y="62"/>
                </a:cubicBezTo>
                <a:cubicBezTo>
                  <a:pt x="935" y="68"/>
                  <a:pt x="930" y="75"/>
                  <a:pt x="926" y="81"/>
                </a:cubicBezTo>
                <a:cubicBezTo>
                  <a:pt x="965" y="92"/>
                  <a:pt x="958" y="110"/>
                  <a:pt x="985" y="137"/>
                </a:cubicBezTo>
                <a:cubicBezTo>
                  <a:pt x="1020" y="172"/>
                  <a:pt x="1036" y="163"/>
                  <a:pt x="1083" y="168"/>
                </a:cubicBezTo>
                <a:cubicBezTo>
                  <a:pt x="1127" y="172"/>
                  <a:pt x="1145" y="192"/>
                  <a:pt x="1180" y="214"/>
                </a:cubicBezTo>
                <a:cubicBezTo>
                  <a:pt x="1194" y="222"/>
                  <a:pt x="1213" y="220"/>
                  <a:pt x="1222" y="235"/>
                </a:cubicBezTo>
                <a:cubicBezTo>
                  <a:pt x="1231" y="249"/>
                  <a:pt x="1242" y="275"/>
                  <a:pt x="1261" y="255"/>
                </a:cubicBezTo>
                <a:cubicBezTo>
                  <a:pt x="1254" y="276"/>
                  <a:pt x="1271" y="290"/>
                  <a:pt x="1290" y="292"/>
                </a:cubicBezTo>
                <a:cubicBezTo>
                  <a:pt x="1312" y="294"/>
                  <a:pt x="1319" y="314"/>
                  <a:pt x="1339" y="322"/>
                </a:cubicBezTo>
                <a:cubicBezTo>
                  <a:pt x="1331" y="305"/>
                  <a:pt x="1325" y="284"/>
                  <a:pt x="1305" y="279"/>
                </a:cubicBezTo>
                <a:cubicBezTo>
                  <a:pt x="1323" y="283"/>
                  <a:pt x="1383" y="306"/>
                  <a:pt x="1373" y="334"/>
                </a:cubicBezTo>
                <a:cubicBezTo>
                  <a:pt x="1361" y="332"/>
                  <a:pt x="1349" y="329"/>
                  <a:pt x="1337" y="325"/>
                </a:cubicBezTo>
                <a:cubicBezTo>
                  <a:pt x="1346" y="336"/>
                  <a:pt x="1349" y="348"/>
                  <a:pt x="1356" y="360"/>
                </a:cubicBezTo>
                <a:cubicBezTo>
                  <a:pt x="1382" y="315"/>
                  <a:pt x="1390" y="366"/>
                  <a:pt x="1421" y="366"/>
                </a:cubicBezTo>
                <a:cubicBezTo>
                  <a:pt x="1417" y="372"/>
                  <a:pt x="1412" y="378"/>
                  <a:pt x="1407" y="384"/>
                </a:cubicBezTo>
                <a:cubicBezTo>
                  <a:pt x="1419" y="377"/>
                  <a:pt x="1431" y="375"/>
                  <a:pt x="1443" y="379"/>
                </a:cubicBezTo>
                <a:cubicBezTo>
                  <a:pt x="1441" y="385"/>
                  <a:pt x="1439" y="391"/>
                  <a:pt x="1436" y="397"/>
                </a:cubicBezTo>
                <a:cubicBezTo>
                  <a:pt x="1449" y="400"/>
                  <a:pt x="1461" y="406"/>
                  <a:pt x="1470" y="415"/>
                </a:cubicBezTo>
                <a:cubicBezTo>
                  <a:pt x="1468" y="368"/>
                  <a:pt x="1534" y="422"/>
                  <a:pt x="1547" y="432"/>
                </a:cubicBezTo>
                <a:cubicBezTo>
                  <a:pt x="1564" y="444"/>
                  <a:pt x="1580" y="429"/>
                  <a:pt x="1599" y="427"/>
                </a:cubicBezTo>
                <a:cubicBezTo>
                  <a:pt x="1629" y="424"/>
                  <a:pt x="1640" y="467"/>
                  <a:pt x="1607" y="471"/>
                </a:cubicBezTo>
                <a:cubicBezTo>
                  <a:pt x="1613" y="475"/>
                  <a:pt x="1619" y="478"/>
                  <a:pt x="1626" y="482"/>
                </a:cubicBezTo>
                <a:cubicBezTo>
                  <a:pt x="1611" y="486"/>
                  <a:pt x="1599" y="495"/>
                  <a:pt x="1590" y="507"/>
                </a:cubicBezTo>
                <a:cubicBezTo>
                  <a:pt x="1639" y="518"/>
                  <a:pt x="1721" y="500"/>
                  <a:pt x="1760" y="534"/>
                </a:cubicBezTo>
                <a:cubicBezTo>
                  <a:pt x="1793" y="562"/>
                  <a:pt x="1801" y="592"/>
                  <a:pt x="1847" y="598"/>
                </a:cubicBezTo>
                <a:cubicBezTo>
                  <a:pt x="1901" y="606"/>
                  <a:pt x="1830" y="644"/>
                  <a:pt x="1808" y="647"/>
                </a:cubicBezTo>
                <a:cubicBezTo>
                  <a:pt x="1801" y="647"/>
                  <a:pt x="1685" y="678"/>
                  <a:pt x="1683" y="675"/>
                </a:cubicBezTo>
                <a:cubicBezTo>
                  <a:pt x="1683" y="669"/>
                  <a:pt x="1687" y="664"/>
                  <a:pt x="1692" y="660"/>
                </a:cubicBezTo>
                <a:cubicBezTo>
                  <a:pt x="1671" y="660"/>
                  <a:pt x="1672" y="688"/>
                  <a:pt x="1635" y="684"/>
                </a:cubicBezTo>
                <a:cubicBezTo>
                  <a:pt x="1596" y="680"/>
                  <a:pt x="1560" y="666"/>
                  <a:pt x="1520" y="665"/>
                </a:cubicBezTo>
                <a:cubicBezTo>
                  <a:pt x="1421" y="660"/>
                  <a:pt x="1321" y="698"/>
                  <a:pt x="1221" y="695"/>
                </a:cubicBezTo>
                <a:cubicBezTo>
                  <a:pt x="1223" y="642"/>
                  <a:pt x="1288" y="629"/>
                  <a:pt x="1322" y="603"/>
                </a:cubicBezTo>
                <a:cubicBezTo>
                  <a:pt x="1343" y="588"/>
                  <a:pt x="1355" y="574"/>
                  <a:pt x="1335" y="557"/>
                </a:cubicBezTo>
                <a:cubicBezTo>
                  <a:pt x="1320" y="545"/>
                  <a:pt x="1341" y="506"/>
                  <a:pt x="1306" y="515"/>
                </a:cubicBezTo>
                <a:cubicBezTo>
                  <a:pt x="1239" y="531"/>
                  <a:pt x="1171" y="519"/>
                  <a:pt x="1133" y="457"/>
                </a:cubicBezTo>
                <a:cubicBezTo>
                  <a:pt x="1119" y="434"/>
                  <a:pt x="1122" y="405"/>
                  <a:pt x="1118" y="380"/>
                </a:cubicBezTo>
                <a:cubicBezTo>
                  <a:pt x="1116" y="368"/>
                  <a:pt x="1113" y="356"/>
                  <a:pt x="1106" y="347"/>
                </a:cubicBezTo>
                <a:cubicBezTo>
                  <a:pt x="1097" y="336"/>
                  <a:pt x="1077" y="341"/>
                  <a:pt x="1097" y="330"/>
                </a:cubicBezTo>
                <a:cubicBezTo>
                  <a:pt x="1066" y="316"/>
                  <a:pt x="1036" y="339"/>
                  <a:pt x="1006" y="342"/>
                </a:cubicBezTo>
                <a:cubicBezTo>
                  <a:pt x="976" y="345"/>
                  <a:pt x="949" y="316"/>
                  <a:pt x="921" y="311"/>
                </a:cubicBezTo>
                <a:cubicBezTo>
                  <a:pt x="894" y="306"/>
                  <a:pt x="877" y="310"/>
                  <a:pt x="862" y="292"/>
                </a:cubicBezTo>
                <a:cubicBezTo>
                  <a:pt x="838" y="263"/>
                  <a:pt x="806" y="265"/>
                  <a:pt x="802" y="219"/>
                </a:cubicBezTo>
                <a:cubicBezTo>
                  <a:pt x="796" y="257"/>
                  <a:pt x="681" y="246"/>
                  <a:pt x="679" y="195"/>
                </a:cubicBezTo>
                <a:cubicBezTo>
                  <a:pt x="672" y="206"/>
                  <a:pt x="669" y="218"/>
                  <a:pt x="668" y="231"/>
                </a:cubicBezTo>
                <a:cubicBezTo>
                  <a:pt x="658" y="230"/>
                  <a:pt x="650" y="226"/>
                  <a:pt x="644" y="218"/>
                </a:cubicBezTo>
                <a:cubicBezTo>
                  <a:pt x="630" y="203"/>
                  <a:pt x="606" y="208"/>
                  <a:pt x="588" y="208"/>
                </a:cubicBezTo>
                <a:cubicBezTo>
                  <a:pt x="558" y="208"/>
                  <a:pt x="532" y="191"/>
                  <a:pt x="511" y="171"/>
                </a:cubicBezTo>
                <a:cubicBezTo>
                  <a:pt x="527" y="153"/>
                  <a:pt x="558" y="162"/>
                  <a:pt x="578" y="159"/>
                </a:cubicBezTo>
                <a:cubicBezTo>
                  <a:pt x="609" y="154"/>
                  <a:pt x="607" y="123"/>
                  <a:pt x="580" y="114"/>
                </a:cubicBezTo>
                <a:cubicBezTo>
                  <a:pt x="528" y="96"/>
                  <a:pt x="430" y="94"/>
                  <a:pt x="383" y="126"/>
                </a:cubicBezTo>
                <a:cubicBezTo>
                  <a:pt x="354" y="145"/>
                  <a:pt x="321" y="166"/>
                  <a:pt x="298" y="192"/>
                </a:cubicBezTo>
                <a:cubicBezTo>
                  <a:pt x="276" y="217"/>
                  <a:pt x="260" y="198"/>
                  <a:pt x="234" y="209"/>
                </a:cubicBezTo>
                <a:cubicBezTo>
                  <a:pt x="220" y="215"/>
                  <a:pt x="204" y="206"/>
                  <a:pt x="190" y="215"/>
                </a:cubicBezTo>
                <a:cubicBezTo>
                  <a:pt x="175" y="224"/>
                  <a:pt x="180" y="238"/>
                  <a:pt x="168" y="250"/>
                </a:cubicBezTo>
                <a:cubicBezTo>
                  <a:pt x="145" y="274"/>
                  <a:pt x="106" y="271"/>
                  <a:pt x="81" y="294"/>
                </a:cubicBezTo>
                <a:cubicBezTo>
                  <a:pt x="89" y="225"/>
                  <a:pt x="8" y="312"/>
                  <a:pt x="0" y="267"/>
                </a:cubicBezTo>
                <a:cubicBezTo>
                  <a:pt x="2" y="269"/>
                  <a:pt x="4" y="270"/>
                  <a:pt x="6" y="272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09" name="Freeform 61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034E43-753A-0F40-3E3E-1D0D2EDB41AD}"/>
              </a:ext>
            </a:extLst>
          </p:cNvPr>
          <p:cNvSpPr>
            <a:spLocks/>
          </p:cNvSpPr>
          <p:nvPr/>
        </p:nvSpPr>
        <p:spPr bwMode="auto">
          <a:xfrm>
            <a:off x="4337989" y="3301701"/>
            <a:ext cx="114300" cy="119063"/>
          </a:xfrm>
          <a:custGeom>
            <a:avLst/>
            <a:gdLst>
              <a:gd name="T0" fmla="*/ 43 w 110"/>
              <a:gd name="T1" fmla="*/ 108 h 115"/>
              <a:gd name="T2" fmla="*/ 0 w 110"/>
              <a:gd name="T3" fmla="*/ 75 h 115"/>
              <a:gd name="T4" fmla="*/ 22 w 110"/>
              <a:gd name="T5" fmla="*/ 33 h 115"/>
              <a:gd name="T6" fmla="*/ 77 w 110"/>
              <a:gd name="T7" fmla="*/ 8 h 115"/>
              <a:gd name="T8" fmla="*/ 110 w 110"/>
              <a:gd name="T9" fmla="*/ 72 h 115"/>
              <a:gd name="T10" fmla="*/ 43 w 110"/>
              <a:gd name="T11" fmla="*/ 108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0" h="115">
                <a:moveTo>
                  <a:pt x="43" y="108"/>
                </a:moveTo>
                <a:cubicBezTo>
                  <a:pt x="25" y="103"/>
                  <a:pt x="4" y="96"/>
                  <a:pt x="0" y="75"/>
                </a:cubicBezTo>
                <a:cubicBezTo>
                  <a:pt x="37" y="115"/>
                  <a:pt x="21" y="45"/>
                  <a:pt x="22" y="33"/>
                </a:cubicBezTo>
                <a:cubicBezTo>
                  <a:pt x="22" y="9"/>
                  <a:pt x="59" y="0"/>
                  <a:pt x="77" y="8"/>
                </a:cubicBezTo>
                <a:cubicBezTo>
                  <a:pt x="96" y="17"/>
                  <a:pt x="110" y="52"/>
                  <a:pt x="110" y="72"/>
                </a:cubicBezTo>
                <a:cubicBezTo>
                  <a:pt x="109" y="98"/>
                  <a:pt x="61" y="102"/>
                  <a:pt x="43" y="10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0" name="Freeform 62">
            <a:extLst>
              <a:ext uri="{FF2B5EF4-FFF2-40B4-BE49-F238E27FC236}">
                <a16:creationId xmlns:a16="http://schemas.microsoft.com/office/drawing/2014/main" id="{32DD2634-CB36-6E22-F33E-595367397999}"/>
              </a:ext>
            </a:extLst>
          </p:cNvPr>
          <p:cNvSpPr>
            <a:spLocks/>
          </p:cNvSpPr>
          <p:nvPr/>
        </p:nvSpPr>
        <p:spPr bwMode="auto">
          <a:xfrm>
            <a:off x="4899964" y="3076276"/>
            <a:ext cx="20637" cy="11113"/>
          </a:xfrm>
          <a:custGeom>
            <a:avLst/>
            <a:gdLst>
              <a:gd name="T0" fmla="*/ 19 w 19"/>
              <a:gd name="T1" fmla="*/ 12 h 12"/>
              <a:gd name="T2" fmla="*/ 0 w 19"/>
              <a:gd name="T3" fmla="*/ 9 h 12"/>
              <a:gd name="T4" fmla="*/ 19 w 19"/>
              <a:gd name="T5" fmla="*/ 0 h 12"/>
              <a:gd name="T6" fmla="*/ 19 w 19"/>
              <a:gd name="T7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12">
                <a:moveTo>
                  <a:pt x="19" y="12"/>
                </a:moveTo>
                <a:cubicBezTo>
                  <a:pt x="12" y="11"/>
                  <a:pt x="6" y="10"/>
                  <a:pt x="0" y="9"/>
                </a:cubicBezTo>
                <a:cubicBezTo>
                  <a:pt x="6" y="5"/>
                  <a:pt x="12" y="2"/>
                  <a:pt x="19" y="0"/>
                </a:cubicBezTo>
                <a:lnTo>
                  <a:pt x="19" y="12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6" name="Freeform 6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35B42B-F66C-445D-826D-7EB82E48672B}"/>
              </a:ext>
            </a:extLst>
          </p:cNvPr>
          <p:cNvSpPr>
            <a:spLocks/>
          </p:cNvSpPr>
          <p:nvPr/>
        </p:nvSpPr>
        <p:spPr bwMode="auto">
          <a:xfrm>
            <a:off x="5876276" y="5357513"/>
            <a:ext cx="2541587" cy="2495550"/>
          </a:xfrm>
          <a:custGeom>
            <a:avLst/>
            <a:gdLst>
              <a:gd name="T0" fmla="*/ 150 w 2457"/>
              <a:gd name="T1" fmla="*/ 288 h 2412"/>
              <a:gd name="T2" fmla="*/ 299 w 2457"/>
              <a:gd name="T3" fmla="*/ 156 h 2412"/>
              <a:gd name="T4" fmla="*/ 282 w 2457"/>
              <a:gd name="T5" fmla="*/ 444 h 2412"/>
              <a:gd name="T6" fmla="*/ 296 w 2457"/>
              <a:gd name="T7" fmla="*/ 631 h 2412"/>
              <a:gd name="T8" fmla="*/ 377 w 2457"/>
              <a:gd name="T9" fmla="*/ 434 h 2412"/>
              <a:gd name="T10" fmla="*/ 401 w 2457"/>
              <a:gd name="T11" fmla="*/ 276 h 2412"/>
              <a:gd name="T12" fmla="*/ 628 w 2457"/>
              <a:gd name="T13" fmla="*/ 180 h 2412"/>
              <a:gd name="T14" fmla="*/ 669 w 2457"/>
              <a:gd name="T15" fmla="*/ 137 h 2412"/>
              <a:gd name="T16" fmla="*/ 685 w 2457"/>
              <a:gd name="T17" fmla="*/ 139 h 2412"/>
              <a:gd name="T18" fmla="*/ 967 w 2457"/>
              <a:gd name="T19" fmla="*/ 382 h 2412"/>
              <a:gd name="T20" fmla="*/ 1395 w 2457"/>
              <a:gd name="T21" fmla="*/ 434 h 2412"/>
              <a:gd name="T22" fmla="*/ 1612 w 2457"/>
              <a:gd name="T23" fmla="*/ 427 h 2412"/>
              <a:gd name="T24" fmla="*/ 1654 w 2457"/>
              <a:gd name="T25" fmla="*/ 350 h 2412"/>
              <a:gd name="T26" fmla="*/ 1763 w 2457"/>
              <a:gd name="T27" fmla="*/ 346 h 2412"/>
              <a:gd name="T28" fmla="*/ 2010 w 2457"/>
              <a:gd name="T29" fmla="*/ 364 h 2412"/>
              <a:gd name="T30" fmla="*/ 1889 w 2457"/>
              <a:gd name="T31" fmla="*/ 412 h 2412"/>
              <a:gd name="T32" fmla="*/ 1953 w 2457"/>
              <a:gd name="T33" fmla="*/ 435 h 2412"/>
              <a:gd name="T34" fmla="*/ 2014 w 2457"/>
              <a:gd name="T35" fmla="*/ 488 h 2412"/>
              <a:gd name="T36" fmla="*/ 2055 w 2457"/>
              <a:gd name="T37" fmla="*/ 508 h 2412"/>
              <a:gd name="T38" fmla="*/ 2096 w 2457"/>
              <a:gd name="T39" fmla="*/ 527 h 2412"/>
              <a:gd name="T40" fmla="*/ 2242 w 2457"/>
              <a:gd name="T41" fmla="*/ 576 h 2412"/>
              <a:gd name="T42" fmla="*/ 2197 w 2457"/>
              <a:gd name="T43" fmla="*/ 748 h 2412"/>
              <a:gd name="T44" fmla="*/ 2174 w 2457"/>
              <a:gd name="T45" fmla="*/ 811 h 2412"/>
              <a:gd name="T46" fmla="*/ 2336 w 2457"/>
              <a:gd name="T47" fmla="*/ 770 h 2412"/>
              <a:gd name="T48" fmla="*/ 2310 w 2457"/>
              <a:gd name="T49" fmla="*/ 935 h 2412"/>
              <a:gd name="T50" fmla="*/ 2312 w 2457"/>
              <a:gd name="T51" fmla="*/ 1066 h 2412"/>
              <a:gd name="T52" fmla="*/ 2234 w 2457"/>
              <a:gd name="T53" fmla="*/ 1140 h 2412"/>
              <a:gd name="T54" fmla="*/ 2142 w 2457"/>
              <a:gd name="T55" fmla="*/ 1327 h 2412"/>
              <a:gd name="T56" fmla="*/ 2196 w 2457"/>
              <a:gd name="T57" fmla="*/ 1612 h 2412"/>
              <a:gd name="T58" fmla="*/ 2051 w 2457"/>
              <a:gd name="T59" fmla="*/ 1674 h 2412"/>
              <a:gd name="T60" fmla="*/ 1876 w 2457"/>
              <a:gd name="T61" fmla="*/ 1765 h 2412"/>
              <a:gd name="T62" fmla="*/ 1732 w 2457"/>
              <a:gd name="T63" fmla="*/ 1742 h 2412"/>
              <a:gd name="T64" fmla="*/ 1570 w 2457"/>
              <a:gd name="T65" fmla="*/ 1690 h 2412"/>
              <a:gd name="T66" fmla="*/ 1610 w 2457"/>
              <a:gd name="T67" fmla="*/ 1849 h 2412"/>
              <a:gd name="T68" fmla="*/ 1690 w 2457"/>
              <a:gd name="T69" fmla="*/ 2044 h 2412"/>
              <a:gd name="T70" fmla="*/ 1638 w 2457"/>
              <a:gd name="T71" fmla="*/ 2158 h 2412"/>
              <a:gd name="T72" fmla="*/ 1495 w 2457"/>
              <a:gd name="T73" fmla="*/ 2288 h 2412"/>
              <a:gd name="T74" fmla="*/ 1362 w 2457"/>
              <a:gd name="T75" fmla="*/ 2354 h 2412"/>
              <a:gd name="T76" fmla="*/ 1099 w 2457"/>
              <a:gd name="T77" fmla="*/ 2204 h 2412"/>
              <a:gd name="T78" fmla="*/ 1023 w 2457"/>
              <a:gd name="T79" fmla="*/ 1879 h 2412"/>
              <a:gd name="T80" fmla="*/ 991 w 2457"/>
              <a:gd name="T81" fmla="*/ 1413 h 2412"/>
              <a:gd name="T82" fmla="*/ 990 w 2457"/>
              <a:gd name="T83" fmla="*/ 1246 h 2412"/>
              <a:gd name="T84" fmla="*/ 727 w 2457"/>
              <a:gd name="T85" fmla="*/ 1281 h 2412"/>
              <a:gd name="T86" fmla="*/ 589 w 2457"/>
              <a:gd name="T87" fmla="*/ 1134 h 2412"/>
              <a:gd name="T88" fmla="*/ 405 w 2457"/>
              <a:gd name="T89" fmla="*/ 1103 h 2412"/>
              <a:gd name="T90" fmla="*/ 211 w 2457"/>
              <a:gd name="T91" fmla="*/ 1076 h 2412"/>
              <a:gd name="T92" fmla="*/ 162 w 2457"/>
              <a:gd name="T93" fmla="*/ 887 h 2412"/>
              <a:gd name="T94" fmla="*/ 69 w 2457"/>
              <a:gd name="T95" fmla="*/ 623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57" h="2412">
                <a:moveTo>
                  <a:pt x="0" y="651"/>
                </a:moveTo>
                <a:cubicBezTo>
                  <a:pt x="47" y="595"/>
                  <a:pt x="71" y="536"/>
                  <a:pt x="85" y="466"/>
                </a:cubicBezTo>
                <a:cubicBezTo>
                  <a:pt x="99" y="399"/>
                  <a:pt x="115" y="347"/>
                  <a:pt x="150" y="288"/>
                </a:cubicBezTo>
                <a:cubicBezTo>
                  <a:pt x="178" y="241"/>
                  <a:pt x="242" y="213"/>
                  <a:pt x="269" y="163"/>
                </a:cubicBezTo>
                <a:cubicBezTo>
                  <a:pt x="300" y="106"/>
                  <a:pt x="353" y="121"/>
                  <a:pt x="403" y="89"/>
                </a:cubicBezTo>
                <a:cubicBezTo>
                  <a:pt x="383" y="140"/>
                  <a:pt x="329" y="120"/>
                  <a:pt x="299" y="156"/>
                </a:cubicBezTo>
                <a:cubicBezTo>
                  <a:pt x="274" y="187"/>
                  <a:pt x="301" y="253"/>
                  <a:pt x="333" y="266"/>
                </a:cubicBezTo>
                <a:cubicBezTo>
                  <a:pt x="304" y="265"/>
                  <a:pt x="332" y="330"/>
                  <a:pt x="335" y="343"/>
                </a:cubicBezTo>
                <a:cubicBezTo>
                  <a:pt x="344" y="381"/>
                  <a:pt x="307" y="420"/>
                  <a:pt x="282" y="444"/>
                </a:cubicBezTo>
                <a:cubicBezTo>
                  <a:pt x="249" y="475"/>
                  <a:pt x="233" y="513"/>
                  <a:pt x="254" y="554"/>
                </a:cubicBezTo>
                <a:cubicBezTo>
                  <a:pt x="261" y="570"/>
                  <a:pt x="264" y="590"/>
                  <a:pt x="279" y="601"/>
                </a:cubicBezTo>
                <a:cubicBezTo>
                  <a:pt x="296" y="614"/>
                  <a:pt x="299" y="608"/>
                  <a:pt x="296" y="631"/>
                </a:cubicBezTo>
                <a:cubicBezTo>
                  <a:pt x="290" y="679"/>
                  <a:pt x="326" y="689"/>
                  <a:pt x="364" y="668"/>
                </a:cubicBezTo>
                <a:cubicBezTo>
                  <a:pt x="404" y="645"/>
                  <a:pt x="419" y="612"/>
                  <a:pt x="424" y="568"/>
                </a:cubicBezTo>
                <a:cubicBezTo>
                  <a:pt x="431" y="511"/>
                  <a:pt x="406" y="480"/>
                  <a:pt x="377" y="434"/>
                </a:cubicBezTo>
                <a:cubicBezTo>
                  <a:pt x="366" y="416"/>
                  <a:pt x="356" y="395"/>
                  <a:pt x="350" y="375"/>
                </a:cubicBezTo>
                <a:cubicBezTo>
                  <a:pt x="344" y="356"/>
                  <a:pt x="359" y="331"/>
                  <a:pt x="345" y="316"/>
                </a:cubicBezTo>
                <a:cubicBezTo>
                  <a:pt x="367" y="318"/>
                  <a:pt x="385" y="286"/>
                  <a:pt x="401" y="276"/>
                </a:cubicBezTo>
                <a:cubicBezTo>
                  <a:pt x="431" y="259"/>
                  <a:pt x="460" y="236"/>
                  <a:pt x="495" y="230"/>
                </a:cubicBezTo>
                <a:cubicBezTo>
                  <a:pt x="525" y="225"/>
                  <a:pt x="549" y="221"/>
                  <a:pt x="575" y="204"/>
                </a:cubicBezTo>
                <a:cubicBezTo>
                  <a:pt x="585" y="198"/>
                  <a:pt x="615" y="174"/>
                  <a:pt x="628" y="180"/>
                </a:cubicBezTo>
                <a:cubicBezTo>
                  <a:pt x="627" y="171"/>
                  <a:pt x="622" y="163"/>
                  <a:pt x="615" y="156"/>
                </a:cubicBezTo>
                <a:cubicBezTo>
                  <a:pt x="628" y="162"/>
                  <a:pt x="668" y="195"/>
                  <a:pt x="681" y="179"/>
                </a:cubicBezTo>
                <a:cubicBezTo>
                  <a:pt x="690" y="169"/>
                  <a:pt x="681" y="142"/>
                  <a:pt x="669" y="137"/>
                </a:cubicBezTo>
                <a:cubicBezTo>
                  <a:pt x="649" y="129"/>
                  <a:pt x="622" y="148"/>
                  <a:pt x="601" y="149"/>
                </a:cubicBezTo>
                <a:cubicBezTo>
                  <a:pt x="605" y="126"/>
                  <a:pt x="585" y="0"/>
                  <a:pt x="655" y="29"/>
                </a:cubicBezTo>
                <a:cubicBezTo>
                  <a:pt x="687" y="42"/>
                  <a:pt x="680" y="111"/>
                  <a:pt x="685" y="139"/>
                </a:cubicBezTo>
                <a:cubicBezTo>
                  <a:pt x="696" y="199"/>
                  <a:pt x="760" y="159"/>
                  <a:pt x="803" y="174"/>
                </a:cubicBezTo>
                <a:cubicBezTo>
                  <a:pt x="850" y="190"/>
                  <a:pt x="910" y="203"/>
                  <a:pt x="931" y="259"/>
                </a:cubicBezTo>
                <a:cubicBezTo>
                  <a:pt x="943" y="293"/>
                  <a:pt x="910" y="370"/>
                  <a:pt x="967" y="382"/>
                </a:cubicBezTo>
                <a:cubicBezTo>
                  <a:pt x="1034" y="396"/>
                  <a:pt x="1119" y="365"/>
                  <a:pt x="1185" y="356"/>
                </a:cubicBezTo>
                <a:cubicBezTo>
                  <a:pt x="1242" y="348"/>
                  <a:pt x="1301" y="336"/>
                  <a:pt x="1336" y="387"/>
                </a:cubicBezTo>
                <a:cubicBezTo>
                  <a:pt x="1351" y="409"/>
                  <a:pt x="1371" y="426"/>
                  <a:pt x="1395" y="434"/>
                </a:cubicBezTo>
                <a:cubicBezTo>
                  <a:pt x="1415" y="441"/>
                  <a:pt x="1435" y="446"/>
                  <a:pt x="1456" y="451"/>
                </a:cubicBezTo>
                <a:cubicBezTo>
                  <a:pt x="1453" y="451"/>
                  <a:pt x="1522" y="465"/>
                  <a:pt x="1490" y="465"/>
                </a:cubicBezTo>
                <a:cubicBezTo>
                  <a:pt x="1544" y="495"/>
                  <a:pt x="1569" y="431"/>
                  <a:pt x="1612" y="427"/>
                </a:cubicBezTo>
                <a:cubicBezTo>
                  <a:pt x="1637" y="425"/>
                  <a:pt x="1643" y="398"/>
                  <a:pt x="1665" y="388"/>
                </a:cubicBezTo>
                <a:cubicBezTo>
                  <a:pt x="1694" y="374"/>
                  <a:pt x="1728" y="401"/>
                  <a:pt x="1758" y="383"/>
                </a:cubicBezTo>
                <a:cubicBezTo>
                  <a:pt x="1732" y="355"/>
                  <a:pt x="1671" y="385"/>
                  <a:pt x="1654" y="350"/>
                </a:cubicBezTo>
                <a:lnTo>
                  <a:pt x="1699" y="350"/>
                </a:lnTo>
                <a:cubicBezTo>
                  <a:pt x="1720" y="350"/>
                  <a:pt x="1726" y="337"/>
                  <a:pt x="1741" y="337"/>
                </a:cubicBezTo>
                <a:cubicBezTo>
                  <a:pt x="1749" y="339"/>
                  <a:pt x="1756" y="342"/>
                  <a:pt x="1763" y="346"/>
                </a:cubicBezTo>
                <a:cubicBezTo>
                  <a:pt x="1784" y="350"/>
                  <a:pt x="1806" y="347"/>
                  <a:pt x="1826" y="344"/>
                </a:cubicBezTo>
                <a:cubicBezTo>
                  <a:pt x="1915" y="329"/>
                  <a:pt x="2005" y="346"/>
                  <a:pt x="2092" y="328"/>
                </a:cubicBezTo>
                <a:cubicBezTo>
                  <a:pt x="2079" y="356"/>
                  <a:pt x="2035" y="351"/>
                  <a:pt x="2010" y="364"/>
                </a:cubicBezTo>
                <a:cubicBezTo>
                  <a:pt x="1971" y="385"/>
                  <a:pt x="1925" y="352"/>
                  <a:pt x="1888" y="383"/>
                </a:cubicBezTo>
                <a:cubicBezTo>
                  <a:pt x="1900" y="371"/>
                  <a:pt x="1912" y="373"/>
                  <a:pt x="1917" y="390"/>
                </a:cubicBezTo>
                <a:cubicBezTo>
                  <a:pt x="1902" y="389"/>
                  <a:pt x="1892" y="398"/>
                  <a:pt x="1889" y="412"/>
                </a:cubicBezTo>
                <a:cubicBezTo>
                  <a:pt x="1922" y="393"/>
                  <a:pt x="1947" y="412"/>
                  <a:pt x="1946" y="451"/>
                </a:cubicBezTo>
                <a:cubicBezTo>
                  <a:pt x="1945" y="481"/>
                  <a:pt x="1895" y="461"/>
                  <a:pt x="1879" y="460"/>
                </a:cubicBezTo>
                <a:cubicBezTo>
                  <a:pt x="1890" y="503"/>
                  <a:pt x="1960" y="473"/>
                  <a:pt x="1953" y="435"/>
                </a:cubicBezTo>
                <a:cubicBezTo>
                  <a:pt x="1971" y="437"/>
                  <a:pt x="1979" y="459"/>
                  <a:pt x="1981" y="475"/>
                </a:cubicBezTo>
                <a:cubicBezTo>
                  <a:pt x="1983" y="497"/>
                  <a:pt x="2003" y="521"/>
                  <a:pt x="2000" y="541"/>
                </a:cubicBezTo>
                <a:cubicBezTo>
                  <a:pt x="2014" y="527"/>
                  <a:pt x="2020" y="507"/>
                  <a:pt x="2014" y="488"/>
                </a:cubicBezTo>
                <a:cubicBezTo>
                  <a:pt x="2031" y="505"/>
                  <a:pt x="2034" y="537"/>
                  <a:pt x="2019" y="556"/>
                </a:cubicBezTo>
                <a:cubicBezTo>
                  <a:pt x="2037" y="543"/>
                  <a:pt x="2030" y="518"/>
                  <a:pt x="2028" y="500"/>
                </a:cubicBezTo>
                <a:cubicBezTo>
                  <a:pt x="2037" y="502"/>
                  <a:pt x="2046" y="505"/>
                  <a:pt x="2055" y="508"/>
                </a:cubicBezTo>
                <a:cubicBezTo>
                  <a:pt x="2053" y="506"/>
                  <a:pt x="1997" y="476"/>
                  <a:pt x="2030" y="480"/>
                </a:cubicBezTo>
                <a:cubicBezTo>
                  <a:pt x="2061" y="484"/>
                  <a:pt x="2102" y="518"/>
                  <a:pt x="2086" y="553"/>
                </a:cubicBezTo>
                <a:cubicBezTo>
                  <a:pt x="2093" y="539"/>
                  <a:pt x="2104" y="541"/>
                  <a:pt x="2096" y="527"/>
                </a:cubicBezTo>
                <a:cubicBezTo>
                  <a:pt x="2108" y="521"/>
                  <a:pt x="2122" y="520"/>
                  <a:pt x="2135" y="524"/>
                </a:cubicBezTo>
                <a:cubicBezTo>
                  <a:pt x="2106" y="492"/>
                  <a:pt x="2153" y="521"/>
                  <a:pt x="2164" y="538"/>
                </a:cubicBezTo>
                <a:cubicBezTo>
                  <a:pt x="2183" y="569"/>
                  <a:pt x="2217" y="556"/>
                  <a:pt x="2242" y="576"/>
                </a:cubicBezTo>
                <a:cubicBezTo>
                  <a:pt x="2309" y="628"/>
                  <a:pt x="2231" y="629"/>
                  <a:pt x="2214" y="677"/>
                </a:cubicBezTo>
                <a:cubicBezTo>
                  <a:pt x="2219" y="671"/>
                  <a:pt x="2225" y="665"/>
                  <a:pt x="2231" y="660"/>
                </a:cubicBezTo>
                <a:cubicBezTo>
                  <a:pt x="2235" y="684"/>
                  <a:pt x="2209" y="727"/>
                  <a:pt x="2197" y="748"/>
                </a:cubicBezTo>
                <a:cubicBezTo>
                  <a:pt x="2190" y="760"/>
                  <a:pt x="2192" y="771"/>
                  <a:pt x="2176" y="771"/>
                </a:cubicBezTo>
                <a:cubicBezTo>
                  <a:pt x="2161" y="771"/>
                  <a:pt x="2117" y="758"/>
                  <a:pt x="2108" y="771"/>
                </a:cubicBezTo>
                <a:cubicBezTo>
                  <a:pt x="2129" y="783"/>
                  <a:pt x="2163" y="787"/>
                  <a:pt x="2174" y="811"/>
                </a:cubicBezTo>
                <a:cubicBezTo>
                  <a:pt x="2188" y="793"/>
                  <a:pt x="2207" y="780"/>
                  <a:pt x="2210" y="809"/>
                </a:cubicBezTo>
                <a:cubicBezTo>
                  <a:pt x="2230" y="787"/>
                  <a:pt x="2245" y="777"/>
                  <a:pt x="2273" y="771"/>
                </a:cubicBezTo>
                <a:cubicBezTo>
                  <a:pt x="2300" y="766"/>
                  <a:pt x="2311" y="795"/>
                  <a:pt x="2336" y="770"/>
                </a:cubicBezTo>
                <a:cubicBezTo>
                  <a:pt x="2379" y="728"/>
                  <a:pt x="2457" y="832"/>
                  <a:pt x="2432" y="845"/>
                </a:cubicBezTo>
                <a:cubicBezTo>
                  <a:pt x="2408" y="857"/>
                  <a:pt x="2394" y="875"/>
                  <a:pt x="2374" y="894"/>
                </a:cubicBezTo>
                <a:cubicBezTo>
                  <a:pt x="2356" y="911"/>
                  <a:pt x="2324" y="920"/>
                  <a:pt x="2310" y="935"/>
                </a:cubicBezTo>
                <a:cubicBezTo>
                  <a:pt x="2299" y="947"/>
                  <a:pt x="2291" y="962"/>
                  <a:pt x="2281" y="974"/>
                </a:cubicBezTo>
                <a:cubicBezTo>
                  <a:pt x="2262" y="999"/>
                  <a:pt x="2290" y="1015"/>
                  <a:pt x="2288" y="1041"/>
                </a:cubicBezTo>
                <a:cubicBezTo>
                  <a:pt x="2287" y="1058"/>
                  <a:pt x="2293" y="1077"/>
                  <a:pt x="2312" y="1066"/>
                </a:cubicBezTo>
                <a:cubicBezTo>
                  <a:pt x="2335" y="1053"/>
                  <a:pt x="2351" y="1084"/>
                  <a:pt x="2334" y="1101"/>
                </a:cubicBezTo>
                <a:cubicBezTo>
                  <a:pt x="2315" y="1119"/>
                  <a:pt x="2286" y="1126"/>
                  <a:pt x="2268" y="1145"/>
                </a:cubicBezTo>
                <a:cubicBezTo>
                  <a:pt x="2259" y="1154"/>
                  <a:pt x="2243" y="1141"/>
                  <a:pt x="2234" y="1140"/>
                </a:cubicBezTo>
                <a:cubicBezTo>
                  <a:pt x="2226" y="1139"/>
                  <a:pt x="2221" y="1155"/>
                  <a:pt x="2213" y="1158"/>
                </a:cubicBezTo>
                <a:cubicBezTo>
                  <a:pt x="2142" y="1186"/>
                  <a:pt x="2215" y="1231"/>
                  <a:pt x="2177" y="1273"/>
                </a:cubicBezTo>
                <a:cubicBezTo>
                  <a:pt x="2167" y="1284"/>
                  <a:pt x="2128" y="1309"/>
                  <a:pt x="2142" y="1327"/>
                </a:cubicBezTo>
                <a:cubicBezTo>
                  <a:pt x="2165" y="1359"/>
                  <a:pt x="2189" y="1392"/>
                  <a:pt x="2214" y="1422"/>
                </a:cubicBezTo>
                <a:cubicBezTo>
                  <a:pt x="2244" y="1459"/>
                  <a:pt x="2304" y="1516"/>
                  <a:pt x="2248" y="1558"/>
                </a:cubicBezTo>
                <a:cubicBezTo>
                  <a:pt x="2228" y="1572"/>
                  <a:pt x="2215" y="1598"/>
                  <a:pt x="2196" y="1612"/>
                </a:cubicBezTo>
                <a:cubicBezTo>
                  <a:pt x="2185" y="1620"/>
                  <a:pt x="2148" y="1611"/>
                  <a:pt x="2146" y="1615"/>
                </a:cubicBezTo>
                <a:cubicBezTo>
                  <a:pt x="2135" y="1632"/>
                  <a:pt x="2104" y="1628"/>
                  <a:pt x="2104" y="1646"/>
                </a:cubicBezTo>
                <a:cubicBezTo>
                  <a:pt x="2103" y="1667"/>
                  <a:pt x="2066" y="1667"/>
                  <a:pt x="2051" y="1674"/>
                </a:cubicBezTo>
                <a:cubicBezTo>
                  <a:pt x="2024" y="1688"/>
                  <a:pt x="1989" y="1705"/>
                  <a:pt x="1958" y="1690"/>
                </a:cubicBezTo>
                <a:cubicBezTo>
                  <a:pt x="1937" y="1679"/>
                  <a:pt x="1918" y="1705"/>
                  <a:pt x="1896" y="1710"/>
                </a:cubicBezTo>
                <a:cubicBezTo>
                  <a:pt x="1870" y="1715"/>
                  <a:pt x="1869" y="1743"/>
                  <a:pt x="1876" y="1765"/>
                </a:cubicBezTo>
                <a:cubicBezTo>
                  <a:pt x="1885" y="1797"/>
                  <a:pt x="1858" y="1821"/>
                  <a:pt x="1832" y="1797"/>
                </a:cubicBezTo>
                <a:cubicBezTo>
                  <a:pt x="1814" y="1781"/>
                  <a:pt x="1805" y="1759"/>
                  <a:pt x="1789" y="1742"/>
                </a:cubicBezTo>
                <a:cubicBezTo>
                  <a:pt x="1767" y="1719"/>
                  <a:pt x="1753" y="1750"/>
                  <a:pt x="1732" y="1742"/>
                </a:cubicBezTo>
                <a:cubicBezTo>
                  <a:pt x="1703" y="1731"/>
                  <a:pt x="1692" y="1740"/>
                  <a:pt x="1663" y="1737"/>
                </a:cubicBezTo>
                <a:cubicBezTo>
                  <a:pt x="1640" y="1734"/>
                  <a:pt x="1645" y="1743"/>
                  <a:pt x="1636" y="1715"/>
                </a:cubicBezTo>
                <a:cubicBezTo>
                  <a:pt x="1627" y="1688"/>
                  <a:pt x="1593" y="1686"/>
                  <a:pt x="1570" y="1690"/>
                </a:cubicBezTo>
                <a:cubicBezTo>
                  <a:pt x="1540" y="1696"/>
                  <a:pt x="1541" y="1670"/>
                  <a:pt x="1517" y="1659"/>
                </a:cubicBezTo>
                <a:cubicBezTo>
                  <a:pt x="1498" y="1679"/>
                  <a:pt x="1534" y="1724"/>
                  <a:pt x="1546" y="1739"/>
                </a:cubicBezTo>
                <a:cubicBezTo>
                  <a:pt x="1581" y="1781"/>
                  <a:pt x="1609" y="1788"/>
                  <a:pt x="1610" y="1849"/>
                </a:cubicBezTo>
                <a:cubicBezTo>
                  <a:pt x="1610" y="1868"/>
                  <a:pt x="1611" y="1888"/>
                  <a:pt x="1616" y="1907"/>
                </a:cubicBezTo>
                <a:cubicBezTo>
                  <a:pt x="1622" y="1931"/>
                  <a:pt x="1647" y="1955"/>
                  <a:pt x="1644" y="1981"/>
                </a:cubicBezTo>
                <a:cubicBezTo>
                  <a:pt x="1638" y="2024"/>
                  <a:pt x="1638" y="2043"/>
                  <a:pt x="1690" y="2044"/>
                </a:cubicBezTo>
                <a:cubicBezTo>
                  <a:pt x="1705" y="2044"/>
                  <a:pt x="1761" y="2033"/>
                  <a:pt x="1756" y="2060"/>
                </a:cubicBezTo>
                <a:cubicBezTo>
                  <a:pt x="1747" y="2111"/>
                  <a:pt x="1721" y="2107"/>
                  <a:pt x="1697" y="2124"/>
                </a:cubicBezTo>
                <a:cubicBezTo>
                  <a:pt x="1678" y="2137"/>
                  <a:pt x="1646" y="2140"/>
                  <a:pt x="1638" y="2158"/>
                </a:cubicBezTo>
                <a:cubicBezTo>
                  <a:pt x="1630" y="2178"/>
                  <a:pt x="1632" y="2192"/>
                  <a:pt x="1618" y="2211"/>
                </a:cubicBezTo>
                <a:cubicBezTo>
                  <a:pt x="1606" y="2229"/>
                  <a:pt x="1590" y="2242"/>
                  <a:pt x="1579" y="2260"/>
                </a:cubicBezTo>
                <a:cubicBezTo>
                  <a:pt x="1579" y="2214"/>
                  <a:pt x="1508" y="2285"/>
                  <a:pt x="1495" y="2288"/>
                </a:cubicBezTo>
                <a:cubicBezTo>
                  <a:pt x="1463" y="2294"/>
                  <a:pt x="1442" y="2313"/>
                  <a:pt x="1423" y="2339"/>
                </a:cubicBezTo>
                <a:cubicBezTo>
                  <a:pt x="1410" y="2357"/>
                  <a:pt x="1383" y="2404"/>
                  <a:pt x="1362" y="2411"/>
                </a:cubicBezTo>
                <a:cubicBezTo>
                  <a:pt x="1348" y="2394"/>
                  <a:pt x="1366" y="2373"/>
                  <a:pt x="1362" y="2354"/>
                </a:cubicBezTo>
                <a:cubicBezTo>
                  <a:pt x="1354" y="2322"/>
                  <a:pt x="1308" y="2353"/>
                  <a:pt x="1296" y="2362"/>
                </a:cubicBezTo>
                <a:cubicBezTo>
                  <a:pt x="1226" y="2412"/>
                  <a:pt x="1173" y="2357"/>
                  <a:pt x="1128" y="2297"/>
                </a:cubicBezTo>
                <a:cubicBezTo>
                  <a:pt x="1107" y="2269"/>
                  <a:pt x="1109" y="2237"/>
                  <a:pt x="1099" y="2204"/>
                </a:cubicBezTo>
                <a:cubicBezTo>
                  <a:pt x="1088" y="2166"/>
                  <a:pt x="1060" y="2114"/>
                  <a:pt x="1062" y="2074"/>
                </a:cubicBezTo>
                <a:cubicBezTo>
                  <a:pt x="1063" y="2043"/>
                  <a:pt x="981" y="1942"/>
                  <a:pt x="944" y="1970"/>
                </a:cubicBezTo>
                <a:cubicBezTo>
                  <a:pt x="943" y="1935"/>
                  <a:pt x="999" y="1898"/>
                  <a:pt x="1023" y="1879"/>
                </a:cubicBezTo>
                <a:cubicBezTo>
                  <a:pt x="1065" y="1846"/>
                  <a:pt x="1037" y="1810"/>
                  <a:pt x="1007" y="1776"/>
                </a:cubicBezTo>
                <a:cubicBezTo>
                  <a:pt x="942" y="1701"/>
                  <a:pt x="961" y="1573"/>
                  <a:pt x="961" y="1483"/>
                </a:cubicBezTo>
                <a:cubicBezTo>
                  <a:pt x="961" y="1450"/>
                  <a:pt x="971" y="1435"/>
                  <a:pt x="991" y="1413"/>
                </a:cubicBezTo>
                <a:cubicBezTo>
                  <a:pt x="1003" y="1399"/>
                  <a:pt x="997" y="1370"/>
                  <a:pt x="1007" y="1352"/>
                </a:cubicBezTo>
                <a:cubicBezTo>
                  <a:pt x="1018" y="1332"/>
                  <a:pt x="1035" y="1318"/>
                  <a:pt x="1041" y="1300"/>
                </a:cubicBezTo>
                <a:cubicBezTo>
                  <a:pt x="1051" y="1269"/>
                  <a:pt x="1008" y="1237"/>
                  <a:pt x="990" y="1246"/>
                </a:cubicBezTo>
                <a:cubicBezTo>
                  <a:pt x="948" y="1265"/>
                  <a:pt x="914" y="1269"/>
                  <a:pt x="878" y="1267"/>
                </a:cubicBezTo>
                <a:cubicBezTo>
                  <a:pt x="861" y="1266"/>
                  <a:pt x="825" y="1284"/>
                  <a:pt x="787" y="1273"/>
                </a:cubicBezTo>
                <a:cubicBezTo>
                  <a:pt x="760" y="1266"/>
                  <a:pt x="761" y="1277"/>
                  <a:pt x="727" y="1281"/>
                </a:cubicBezTo>
                <a:cubicBezTo>
                  <a:pt x="721" y="1282"/>
                  <a:pt x="672" y="1266"/>
                  <a:pt x="676" y="1269"/>
                </a:cubicBezTo>
                <a:cubicBezTo>
                  <a:pt x="657" y="1257"/>
                  <a:pt x="649" y="1230"/>
                  <a:pt x="637" y="1212"/>
                </a:cubicBezTo>
                <a:cubicBezTo>
                  <a:pt x="620" y="1186"/>
                  <a:pt x="604" y="1161"/>
                  <a:pt x="589" y="1134"/>
                </a:cubicBezTo>
                <a:cubicBezTo>
                  <a:pt x="581" y="1121"/>
                  <a:pt x="570" y="1104"/>
                  <a:pt x="550" y="1110"/>
                </a:cubicBezTo>
                <a:cubicBezTo>
                  <a:pt x="514" y="1121"/>
                  <a:pt x="491" y="1086"/>
                  <a:pt x="457" y="1082"/>
                </a:cubicBezTo>
                <a:cubicBezTo>
                  <a:pt x="435" y="1080"/>
                  <a:pt x="425" y="1098"/>
                  <a:pt x="405" y="1103"/>
                </a:cubicBezTo>
                <a:cubicBezTo>
                  <a:pt x="375" y="1110"/>
                  <a:pt x="347" y="1089"/>
                  <a:pt x="318" y="1095"/>
                </a:cubicBezTo>
                <a:cubicBezTo>
                  <a:pt x="298" y="1098"/>
                  <a:pt x="287" y="1086"/>
                  <a:pt x="267" y="1096"/>
                </a:cubicBezTo>
                <a:cubicBezTo>
                  <a:pt x="248" y="1106"/>
                  <a:pt x="222" y="1094"/>
                  <a:pt x="211" y="1076"/>
                </a:cubicBezTo>
                <a:cubicBezTo>
                  <a:pt x="202" y="1062"/>
                  <a:pt x="198" y="1052"/>
                  <a:pt x="194" y="1037"/>
                </a:cubicBezTo>
                <a:cubicBezTo>
                  <a:pt x="189" y="1015"/>
                  <a:pt x="159" y="1018"/>
                  <a:pt x="149" y="1002"/>
                </a:cubicBezTo>
                <a:cubicBezTo>
                  <a:pt x="128" y="973"/>
                  <a:pt x="144" y="911"/>
                  <a:pt x="162" y="887"/>
                </a:cubicBezTo>
                <a:cubicBezTo>
                  <a:pt x="195" y="841"/>
                  <a:pt x="138" y="796"/>
                  <a:pt x="123" y="763"/>
                </a:cubicBezTo>
                <a:cubicBezTo>
                  <a:pt x="108" y="728"/>
                  <a:pt x="125" y="646"/>
                  <a:pt x="74" y="660"/>
                </a:cubicBezTo>
                <a:cubicBezTo>
                  <a:pt x="75" y="647"/>
                  <a:pt x="73" y="635"/>
                  <a:pt x="69" y="623"/>
                </a:cubicBezTo>
                <a:cubicBezTo>
                  <a:pt x="49" y="641"/>
                  <a:pt x="28" y="652"/>
                  <a:pt x="0" y="65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3" name="Gruppieren 362">
            <a:extLst>
              <a:ext uri="{FF2B5EF4-FFF2-40B4-BE49-F238E27FC236}">
                <a16:creationId xmlns:a16="http://schemas.microsoft.com/office/drawing/2014/main" id="{E34D73BC-C159-033C-3B7C-67D178020988}"/>
              </a:ext>
            </a:extLst>
          </p:cNvPr>
          <p:cNvGrpSpPr/>
          <p:nvPr/>
        </p:nvGrpSpPr>
        <p:grpSpPr>
          <a:xfrm>
            <a:off x="8079726" y="6027438"/>
            <a:ext cx="153988" cy="152401"/>
            <a:chOff x="8079726" y="6027438"/>
            <a:chExt cx="153988" cy="152401"/>
          </a:xfrm>
          <a:solidFill>
            <a:srgbClr val="AEAEAE"/>
          </a:solidFill>
        </p:grpSpPr>
        <p:sp>
          <p:nvSpPr>
            <p:cNvPr id="217" name="Freeform 69">
              <a:extLst>
                <a:ext uri="{FF2B5EF4-FFF2-40B4-BE49-F238E27FC236}">
                  <a16:creationId xmlns:a16="http://schemas.microsoft.com/office/drawing/2014/main" id="{5B7A1E5A-E387-548F-578A-205C48CEDE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9726" y="6152851"/>
              <a:ext cx="52387" cy="26988"/>
            </a:xfrm>
            <a:custGeom>
              <a:avLst/>
              <a:gdLst>
                <a:gd name="T0" fmla="*/ 51 w 51"/>
                <a:gd name="T1" fmla="*/ 26 h 26"/>
                <a:gd name="T2" fmla="*/ 0 w 51"/>
                <a:gd name="T3" fmla="*/ 12 h 26"/>
                <a:gd name="T4" fmla="*/ 51 w 51"/>
                <a:gd name="T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1" h="26">
                  <a:moveTo>
                    <a:pt x="51" y="26"/>
                  </a:moveTo>
                  <a:cubicBezTo>
                    <a:pt x="34" y="23"/>
                    <a:pt x="16" y="20"/>
                    <a:pt x="0" y="12"/>
                  </a:cubicBezTo>
                  <a:cubicBezTo>
                    <a:pt x="16" y="4"/>
                    <a:pt x="50" y="0"/>
                    <a:pt x="51" y="2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8" name="Freeform 70">
              <a:extLst>
                <a:ext uri="{FF2B5EF4-FFF2-40B4-BE49-F238E27FC236}">
                  <a16:creationId xmlns:a16="http://schemas.microsoft.com/office/drawing/2014/main" id="{DEBFD1C0-0015-1E0E-0F10-C464CCFF54B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9576" y="6097288"/>
              <a:ext cx="50800" cy="38100"/>
            </a:xfrm>
            <a:custGeom>
              <a:avLst/>
              <a:gdLst>
                <a:gd name="T0" fmla="*/ 0 w 48"/>
                <a:gd name="T1" fmla="*/ 36 h 36"/>
                <a:gd name="T2" fmla="*/ 48 w 48"/>
                <a:gd name="T3" fmla="*/ 10 h 36"/>
                <a:gd name="T4" fmla="*/ 0 w 48"/>
                <a:gd name="T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6">
                  <a:moveTo>
                    <a:pt x="0" y="36"/>
                  </a:moveTo>
                  <a:cubicBezTo>
                    <a:pt x="10" y="20"/>
                    <a:pt x="27" y="0"/>
                    <a:pt x="48" y="10"/>
                  </a:cubicBezTo>
                  <a:cubicBezTo>
                    <a:pt x="41" y="33"/>
                    <a:pt x="18" y="29"/>
                    <a:pt x="0" y="36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19" name="Freeform 71">
              <a:extLst>
                <a:ext uri="{FF2B5EF4-FFF2-40B4-BE49-F238E27FC236}">
                  <a16:creationId xmlns:a16="http://schemas.microsoft.com/office/drawing/2014/main" id="{383670E4-092A-6585-17C5-E154B81266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1639" y="6152851"/>
              <a:ext cx="38100" cy="22225"/>
            </a:xfrm>
            <a:custGeom>
              <a:avLst/>
              <a:gdLst>
                <a:gd name="T0" fmla="*/ 13 w 36"/>
                <a:gd name="T1" fmla="*/ 22 h 22"/>
                <a:gd name="T2" fmla="*/ 0 w 36"/>
                <a:gd name="T3" fmla="*/ 7 h 22"/>
                <a:gd name="T4" fmla="*/ 36 w 36"/>
                <a:gd name="T5" fmla="*/ 0 h 22"/>
                <a:gd name="T6" fmla="*/ 13 w 36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2">
                  <a:moveTo>
                    <a:pt x="13" y="22"/>
                  </a:moveTo>
                  <a:cubicBezTo>
                    <a:pt x="9" y="17"/>
                    <a:pt x="4" y="12"/>
                    <a:pt x="0" y="7"/>
                  </a:cubicBezTo>
                  <a:cubicBezTo>
                    <a:pt x="12" y="6"/>
                    <a:pt x="24" y="4"/>
                    <a:pt x="36" y="0"/>
                  </a:cubicBezTo>
                  <a:cubicBezTo>
                    <a:pt x="35" y="13"/>
                    <a:pt x="27" y="21"/>
                    <a:pt x="13" y="22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0" name="Freeform 72">
              <a:extLst>
                <a:ext uri="{FF2B5EF4-FFF2-40B4-BE49-F238E27FC236}">
                  <a16:creationId xmlns:a16="http://schemas.microsoft.com/office/drawing/2014/main" id="{3FA57F7F-EA68-FA5E-B88A-E0E53B9834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4339" y="6129038"/>
              <a:ext cx="34925" cy="15875"/>
            </a:xfrm>
            <a:custGeom>
              <a:avLst/>
              <a:gdLst>
                <a:gd name="T0" fmla="*/ 17 w 34"/>
                <a:gd name="T1" fmla="*/ 15 h 15"/>
                <a:gd name="T2" fmla="*/ 0 w 34"/>
                <a:gd name="T3" fmla="*/ 8 h 15"/>
                <a:gd name="T4" fmla="*/ 34 w 34"/>
                <a:gd name="T5" fmla="*/ 4 h 15"/>
                <a:gd name="T6" fmla="*/ 17 w 34"/>
                <a:gd name="T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17" y="15"/>
                  </a:moveTo>
                  <a:lnTo>
                    <a:pt x="0" y="8"/>
                  </a:lnTo>
                  <a:cubicBezTo>
                    <a:pt x="11" y="1"/>
                    <a:pt x="22" y="0"/>
                    <a:pt x="34" y="4"/>
                  </a:cubicBezTo>
                  <a:cubicBezTo>
                    <a:pt x="28" y="8"/>
                    <a:pt x="23" y="11"/>
                    <a:pt x="17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1" name="Freeform 73">
              <a:extLst>
                <a:ext uri="{FF2B5EF4-FFF2-40B4-BE49-F238E27FC236}">
                  <a16:creationId xmlns:a16="http://schemas.microsoft.com/office/drawing/2014/main" id="{20B1637C-31CB-9059-50FA-7F155A42322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135388"/>
              <a:ext cx="23812" cy="14288"/>
            </a:xfrm>
            <a:custGeom>
              <a:avLst/>
              <a:gdLst>
                <a:gd name="T0" fmla="*/ 3 w 22"/>
                <a:gd name="T1" fmla="*/ 15 h 15"/>
                <a:gd name="T2" fmla="*/ 22 w 22"/>
                <a:gd name="T3" fmla="*/ 8 h 15"/>
                <a:gd name="T4" fmla="*/ 3 w 2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15">
                  <a:moveTo>
                    <a:pt x="3" y="15"/>
                  </a:moveTo>
                  <a:cubicBezTo>
                    <a:pt x="0" y="3"/>
                    <a:pt x="6" y="0"/>
                    <a:pt x="22" y="8"/>
                  </a:cubicBezTo>
                  <a:cubicBezTo>
                    <a:pt x="16" y="10"/>
                    <a:pt x="9" y="13"/>
                    <a:pt x="3" y="15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2" name="Freeform 74">
              <a:extLst>
                <a:ext uri="{FF2B5EF4-FFF2-40B4-BE49-F238E27FC236}">
                  <a16:creationId xmlns:a16="http://schemas.microsoft.com/office/drawing/2014/main" id="{91C84B28-FDBE-33A3-A0BC-E96DECCD10D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1326" y="6070301"/>
              <a:ext cx="30162" cy="20638"/>
            </a:xfrm>
            <a:custGeom>
              <a:avLst/>
              <a:gdLst>
                <a:gd name="T0" fmla="*/ 17 w 29"/>
                <a:gd name="T1" fmla="*/ 20 h 20"/>
                <a:gd name="T2" fmla="*/ 0 w 29"/>
                <a:gd name="T3" fmla="*/ 20 h 20"/>
                <a:gd name="T4" fmla="*/ 29 w 29"/>
                <a:gd name="T5" fmla="*/ 3 h 20"/>
                <a:gd name="T6" fmla="*/ 17 w 29"/>
                <a:gd name="T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0">
                  <a:moveTo>
                    <a:pt x="17" y="20"/>
                  </a:moveTo>
                  <a:lnTo>
                    <a:pt x="0" y="20"/>
                  </a:lnTo>
                  <a:cubicBezTo>
                    <a:pt x="5" y="8"/>
                    <a:pt x="15" y="0"/>
                    <a:pt x="29" y="3"/>
                  </a:cubicBezTo>
                  <a:cubicBezTo>
                    <a:pt x="25" y="9"/>
                    <a:pt x="21" y="15"/>
                    <a:pt x="17" y="2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3" name="Freeform 75">
              <a:extLst>
                <a:ext uri="{FF2B5EF4-FFF2-40B4-BE49-F238E27FC236}">
                  <a16:creationId xmlns:a16="http://schemas.microsoft.com/office/drawing/2014/main" id="{94B38814-A344-9732-2E01-35551AD7F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0851" y="6027438"/>
              <a:ext cx="23812" cy="19050"/>
            </a:xfrm>
            <a:custGeom>
              <a:avLst/>
              <a:gdLst>
                <a:gd name="T0" fmla="*/ 18 w 23"/>
                <a:gd name="T1" fmla="*/ 18 h 18"/>
                <a:gd name="T2" fmla="*/ 23 w 23"/>
                <a:gd name="T3" fmla="*/ 0 h 18"/>
                <a:gd name="T4" fmla="*/ 18 w 23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8">
                  <a:moveTo>
                    <a:pt x="18" y="18"/>
                  </a:moveTo>
                  <a:cubicBezTo>
                    <a:pt x="0" y="12"/>
                    <a:pt x="2" y="6"/>
                    <a:pt x="23" y="0"/>
                  </a:cubicBezTo>
                  <a:cubicBezTo>
                    <a:pt x="21" y="6"/>
                    <a:pt x="19" y="12"/>
                    <a:pt x="18" y="18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4" name="Freeform 76">
              <a:extLst>
                <a:ext uri="{FF2B5EF4-FFF2-40B4-BE49-F238E27FC236}">
                  <a16:creationId xmlns:a16="http://schemas.microsoft.com/office/drawing/2014/main" id="{05A26566-BF1C-320E-1739-78F57AEB317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7039" y="6054426"/>
              <a:ext cx="44450" cy="36513"/>
            </a:xfrm>
            <a:custGeom>
              <a:avLst/>
              <a:gdLst>
                <a:gd name="T0" fmla="*/ 44 w 44"/>
                <a:gd name="T1" fmla="*/ 0 h 35"/>
                <a:gd name="T2" fmla="*/ 0 w 44"/>
                <a:gd name="T3" fmla="*/ 35 h 35"/>
                <a:gd name="T4" fmla="*/ 44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44" y="0"/>
                  </a:moveTo>
                  <a:cubicBezTo>
                    <a:pt x="27" y="8"/>
                    <a:pt x="14" y="23"/>
                    <a:pt x="0" y="35"/>
                  </a:cubicBezTo>
                  <a:cubicBezTo>
                    <a:pt x="6" y="15"/>
                    <a:pt x="24" y="1"/>
                    <a:pt x="44" y="0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225" name="Freeform 77">
              <a:extLst>
                <a:ext uri="{FF2B5EF4-FFF2-40B4-BE49-F238E27FC236}">
                  <a16:creationId xmlns:a16="http://schemas.microsoft.com/office/drawing/2014/main" id="{054F7D7C-2B90-C6BA-88DE-4DD6DD232A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4664" y="6029026"/>
              <a:ext cx="19050" cy="14288"/>
            </a:xfrm>
            <a:custGeom>
              <a:avLst/>
              <a:gdLst>
                <a:gd name="T0" fmla="*/ 0 w 18"/>
                <a:gd name="T1" fmla="*/ 14 h 14"/>
                <a:gd name="T2" fmla="*/ 18 w 18"/>
                <a:gd name="T3" fmla="*/ 0 h 14"/>
                <a:gd name="T4" fmla="*/ 0 w 18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4">
                  <a:moveTo>
                    <a:pt x="0" y="14"/>
                  </a:moveTo>
                  <a:cubicBezTo>
                    <a:pt x="3" y="6"/>
                    <a:pt x="9" y="1"/>
                    <a:pt x="18" y="0"/>
                  </a:cubicBezTo>
                  <a:cubicBezTo>
                    <a:pt x="12" y="5"/>
                    <a:pt x="6" y="9"/>
                    <a:pt x="0" y="14"/>
                  </a:cubicBezTo>
                  <a:close/>
                </a:path>
              </a:pathLst>
            </a:custGeom>
            <a:grpFill/>
            <a:ln w="7938" cap="flat">
              <a:solidFill>
                <a:srgbClr val="BDBDBD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226" name="Freeform 78">
            <a:extLst>
              <a:ext uri="{FF2B5EF4-FFF2-40B4-BE49-F238E27FC236}">
                <a16:creationId xmlns:a16="http://schemas.microsoft.com/office/drawing/2014/main" id="{8BF667B5-8B5D-C477-1917-A567698C8355}"/>
              </a:ext>
            </a:extLst>
          </p:cNvPr>
          <p:cNvSpPr>
            <a:spLocks/>
          </p:cNvSpPr>
          <p:nvPr/>
        </p:nvSpPr>
        <p:spPr bwMode="auto">
          <a:xfrm>
            <a:off x="7389164" y="5648026"/>
            <a:ext cx="26987" cy="19050"/>
          </a:xfrm>
          <a:custGeom>
            <a:avLst/>
            <a:gdLst>
              <a:gd name="T0" fmla="*/ 17 w 25"/>
              <a:gd name="T1" fmla="*/ 19 h 19"/>
              <a:gd name="T2" fmla="*/ 0 w 25"/>
              <a:gd name="T3" fmla="*/ 14 h 19"/>
              <a:gd name="T4" fmla="*/ 17 w 25"/>
              <a:gd name="T5" fmla="*/ 0 h 19"/>
              <a:gd name="T6" fmla="*/ 17 w 25"/>
              <a:gd name="T7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" h="19">
                <a:moveTo>
                  <a:pt x="17" y="19"/>
                </a:moveTo>
                <a:lnTo>
                  <a:pt x="0" y="14"/>
                </a:lnTo>
                <a:cubicBezTo>
                  <a:pt x="5" y="8"/>
                  <a:pt x="10" y="3"/>
                  <a:pt x="17" y="0"/>
                </a:cubicBezTo>
                <a:cubicBezTo>
                  <a:pt x="25" y="7"/>
                  <a:pt x="25" y="14"/>
                  <a:pt x="17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7" name="Freeform 79">
            <a:extLst>
              <a:ext uri="{FF2B5EF4-FFF2-40B4-BE49-F238E27FC236}">
                <a16:creationId xmlns:a16="http://schemas.microsoft.com/office/drawing/2014/main" id="{32B72E0C-B2F5-EBD1-76C9-6A4D99EBA016}"/>
              </a:ext>
            </a:extLst>
          </p:cNvPr>
          <p:cNvSpPr>
            <a:spLocks/>
          </p:cNvSpPr>
          <p:nvPr/>
        </p:nvSpPr>
        <p:spPr bwMode="auto">
          <a:xfrm>
            <a:off x="7546326" y="5605163"/>
            <a:ext cx="139700" cy="66675"/>
          </a:xfrm>
          <a:custGeom>
            <a:avLst/>
            <a:gdLst>
              <a:gd name="T0" fmla="*/ 85 w 134"/>
              <a:gd name="T1" fmla="*/ 65 h 65"/>
              <a:gd name="T2" fmla="*/ 42 w 134"/>
              <a:gd name="T3" fmla="*/ 21 h 65"/>
              <a:gd name="T4" fmla="*/ 78 w 134"/>
              <a:gd name="T5" fmla="*/ 36 h 65"/>
              <a:gd name="T6" fmla="*/ 123 w 134"/>
              <a:gd name="T7" fmla="*/ 0 h 65"/>
              <a:gd name="T8" fmla="*/ 85 w 134"/>
              <a:gd name="T9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" h="65">
                <a:moveTo>
                  <a:pt x="85" y="65"/>
                </a:moveTo>
                <a:cubicBezTo>
                  <a:pt x="81" y="52"/>
                  <a:pt x="0" y="34"/>
                  <a:pt x="42" y="21"/>
                </a:cubicBezTo>
                <a:cubicBezTo>
                  <a:pt x="64" y="14"/>
                  <a:pt x="65" y="38"/>
                  <a:pt x="78" y="36"/>
                </a:cubicBezTo>
                <a:cubicBezTo>
                  <a:pt x="100" y="33"/>
                  <a:pt x="103" y="7"/>
                  <a:pt x="123" y="0"/>
                </a:cubicBezTo>
                <a:cubicBezTo>
                  <a:pt x="134" y="46"/>
                  <a:pt x="129" y="41"/>
                  <a:pt x="85" y="6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8" name="Freeform 80">
            <a:extLst>
              <a:ext uri="{FF2B5EF4-FFF2-40B4-BE49-F238E27FC236}">
                <a16:creationId xmlns:a16="http://schemas.microsoft.com/office/drawing/2014/main" id="{48C91E56-B409-7E29-CBE5-395B2AEFDBE3}"/>
              </a:ext>
            </a:extLst>
          </p:cNvPr>
          <p:cNvSpPr>
            <a:spLocks/>
          </p:cNvSpPr>
          <p:nvPr/>
        </p:nvSpPr>
        <p:spPr bwMode="auto">
          <a:xfrm>
            <a:off x="7870176" y="5752801"/>
            <a:ext cx="22225" cy="36513"/>
          </a:xfrm>
          <a:custGeom>
            <a:avLst/>
            <a:gdLst>
              <a:gd name="T0" fmla="*/ 0 w 22"/>
              <a:gd name="T1" fmla="*/ 0 h 36"/>
              <a:gd name="T2" fmla="*/ 22 w 22"/>
              <a:gd name="T3" fmla="*/ 36 h 36"/>
              <a:gd name="T4" fmla="*/ 0 w 22"/>
              <a:gd name="T5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6">
                <a:moveTo>
                  <a:pt x="0" y="0"/>
                </a:moveTo>
                <a:cubicBezTo>
                  <a:pt x="9" y="11"/>
                  <a:pt x="16" y="23"/>
                  <a:pt x="22" y="36"/>
                </a:cubicBezTo>
                <a:cubicBezTo>
                  <a:pt x="11" y="28"/>
                  <a:pt x="0" y="14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29" name="Freeform 8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9F9656-CDB4-306A-F12B-96D5D98A65D5}"/>
              </a:ext>
            </a:extLst>
          </p:cNvPr>
          <p:cNvSpPr>
            <a:spLocks/>
          </p:cNvSpPr>
          <p:nvPr/>
        </p:nvSpPr>
        <p:spPr bwMode="auto">
          <a:xfrm>
            <a:off x="8705201" y="6692601"/>
            <a:ext cx="766762" cy="923925"/>
          </a:xfrm>
          <a:custGeom>
            <a:avLst/>
            <a:gdLst>
              <a:gd name="T0" fmla="*/ 53 w 742"/>
              <a:gd name="T1" fmla="*/ 519 h 893"/>
              <a:gd name="T2" fmla="*/ 1 w 742"/>
              <a:gd name="T3" fmla="*/ 411 h 893"/>
              <a:gd name="T4" fmla="*/ 5 w 742"/>
              <a:gd name="T5" fmla="*/ 261 h 893"/>
              <a:gd name="T6" fmla="*/ 118 w 742"/>
              <a:gd name="T7" fmla="*/ 219 h 893"/>
              <a:gd name="T8" fmla="*/ 132 w 742"/>
              <a:gd name="T9" fmla="*/ 158 h 893"/>
              <a:gd name="T10" fmla="*/ 238 w 742"/>
              <a:gd name="T11" fmla="*/ 21 h 893"/>
              <a:gd name="T12" fmla="*/ 393 w 742"/>
              <a:gd name="T13" fmla="*/ 84 h 893"/>
              <a:gd name="T14" fmla="*/ 441 w 742"/>
              <a:gd name="T15" fmla="*/ 22 h 893"/>
              <a:gd name="T16" fmla="*/ 532 w 742"/>
              <a:gd name="T17" fmla="*/ 53 h 893"/>
              <a:gd name="T18" fmla="*/ 580 w 742"/>
              <a:gd name="T19" fmla="*/ 46 h 893"/>
              <a:gd name="T20" fmla="*/ 536 w 742"/>
              <a:gd name="T21" fmla="*/ 21 h 893"/>
              <a:gd name="T22" fmla="*/ 683 w 742"/>
              <a:gd name="T23" fmla="*/ 39 h 893"/>
              <a:gd name="T24" fmla="*/ 713 w 742"/>
              <a:gd name="T25" fmla="*/ 134 h 893"/>
              <a:gd name="T26" fmla="*/ 649 w 742"/>
              <a:gd name="T27" fmla="*/ 270 h 893"/>
              <a:gd name="T28" fmla="*/ 671 w 742"/>
              <a:gd name="T29" fmla="*/ 435 h 893"/>
              <a:gd name="T30" fmla="*/ 714 w 742"/>
              <a:gd name="T31" fmla="*/ 555 h 893"/>
              <a:gd name="T32" fmla="*/ 691 w 742"/>
              <a:gd name="T33" fmla="*/ 610 h 893"/>
              <a:gd name="T34" fmla="*/ 684 w 742"/>
              <a:gd name="T35" fmla="*/ 676 h 893"/>
              <a:gd name="T36" fmla="*/ 618 w 742"/>
              <a:gd name="T37" fmla="*/ 778 h 893"/>
              <a:gd name="T38" fmla="*/ 551 w 742"/>
              <a:gd name="T39" fmla="*/ 736 h 893"/>
              <a:gd name="T40" fmla="*/ 446 w 742"/>
              <a:gd name="T41" fmla="*/ 748 h 893"/>
              <a:gd name="T42" fmla="*/ 391 w 742"/>
              <a:gd name="T43" fmla="*/ 746 h 893"/>
              <a:gd name="T44" fmla="*/ 357 w 742"/>
              <a:gd name="T45" fmla="*/ 761 h 893"/>
              <a:gd name="T46" fmla="*/ 373 w 742"/>
              <a:gd name="T47" fmla="*/ 839 h 893"/>
              <a:gd name="T48" fmla="*/ 270 w 742"/>
              <a:gd name="T49" fmla="*/ 850 h 893"/>
              <a:gd name="T50" fmla="*/ 216 w 742"/>
              <a:gd name="T51" fmla="*/ 815 h 893"/>
              <a:gd name="T52" fmla="*/ 198 w 742"/>
              <a:gd name="T53" fmla="*/ 772 h 893"/>
              <a:gd name="T54" fmla="*/ 140 w 742"/>
              <a:gd name="T55" fmla="*/ 650 h 893"/>
              <a:gd name="T56" fmla="*/ 116 w 742"/>
              <a:gd name="T57" fmla="*/ 562 h 893"/>
              <a:gd name="T58" fmla="*/ 72 w 742"/>
              <a:gd name="T59" fmla="*/ 561 h 893"/>
              <a:gd name="T60" fmla="*/ 53 w 742"/>
              <a:gd name="T61" fmla="*/ 519 h 8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42" h="893">
                <a:moveTo>
                  <a:pt x="53" y="519"/>
                </a:moveTo>
                <a:cubicBezTo>
                  <a:pt x="33" y="507"/>
                  <a:pt x="0" y="435"/>
                  <a:pt x="1" y="411"/>
                </a:cubicBezTo>
                <a:cubicBezTo>
                  <a:pt x="1" y="377"/>
                  <a:pt x="5" y="292"/>
                  <a:pt x="5" y="261"/>
                </a:cubicBezTo>
                <a:cubicBezTo>
                  <a:pt x="5" y="203"/>
                  <a:pt x="80" y="219"/>
                  <a:pt x="118" y="219"/>
                </a:cubicBezTo>
                <a:cubicBezTo>
                  <a:pt x="136" y="218"/>
                  <a:pt x="169" y="169"/>
                  <a:pt x="132" y="158"/>
                </a:cubicBezTo>
                <a:cubicBezTo>
                  <a:pt x="170" y="112"/>
                  <a:pt x="155" y="10"/>
                  <a:pt x="238" y="21"/>
                </a:cubicBezTo>
                <a:cubicBezTo>
                  <a:pt x="265" y="25"/>
                  <a:pt x="406" y="37"/>
                  <a:pt x="393" y="84"/>
                </a:cubicBezTo>
                <a:cubicBezTo>
                  <a:pt x="411" y="47"/>
                  <a:pt x="382" y="22"/>
                  <a:pt x="441" y="22"/>
                </a:cubicBezTo>
                <a:cubicBezTo>
                  <a:pt x="463" y="22"/>
                  <a:pt x="531" y="19"/>
                  <a:pt x="532" y="53"/>
                </a:cubicBezTo>
                <a:cubicBezTo>
                  <a:pt x="544" y="39"/>
                  <a:pt x="566" y="47"/>
                  <a:pt x="580" y="46"/>
                </a:cubicBezTo>
                <a:cubicBezTo>
                  <a:pt x="577" y="44"/>
                  <a:pt x="529" y="26"/>
                  <a:pt x="536" y="21"/>
                </a:cubicBezTo>
                <a:cubicBezTo>
                  <a:pt x="568" y="0"/>
                  <a:pt x="649" y="33"/>
                  <a:pt x="683" y="39"/>
                </a:cubicBezTo>
                <a:cubicBezTo>
                  <a:pt x="742" y="49"/>
                  <a:pt x="739" y="90"/>
                  <a:pt x="713" y="134"/>
                </a:cubicBezTo>
                <a:cubicBezTo>
                  <a:pt x="685" y="182"/>
                  <a:pt x="647" y="209"/>
                  <a:pt x="649" y="270"/>
                </a:cubicBezTo>
                <a:cubicBezTo>
                  <a:pt x="651" y="323"/>
                  <a:pt x="645" y="386"/>
                  <a:pt x="671" y="435"/>
                </a:cubicBezTo>
                <a:cubicBezTo>
                  <a:pt x="691" y="473"/>
                  <a:pt x="742" y="505"/>
                  <a:pt x="714" y="555"/>
                </a:cubicBezTo>
                <a:cubicBezTo>
                  <a:pt x="705" y="572"/>
                  <a:pt x="695" y="591"/>
                  <a:pt x="691" y="610"/>
                </a:cubicBezTo>
                <a:cubicBezTo>
                  <a:pt x="686" y="629"/>
                  <a:pt x="689" y="656"/>
                  <a:pt x="684" y="676"/>
                </a:cubicBezTo>
                <a:cubicBezTo>
                  <a:pt x="671" y="724"/>
                  <a:pt x="634" y="777"/>
                  <a:pt x="618" y="778"/>
                </a:cubicBezTo>
                <a:cubicBezTo>
                  <a:pt x="605" y="779"/>
                  <a:pt x="558" y="744"/>
                  <a:pt x="551" y="736"/>
                </a:cubicBezTo>
                <a:cubicBezTo>
                  <a:pt x="528" y="707"/>
                  <a:pt x="479" y="742"/>
                  <a:pt x="446" y="748"/>
                </a:cubicBezTo>
                <a:cubicBezTo>
                  <a:pt x="419" y="753"/>
                  <a:pt x="415" y="759"/>
                  <a:pt x="391" y="746"/>
                </a:cubicBezTo>
                <a:cubicBezTo>
                  <a:pt x="366" y="732"/>
                  <a:pt x="368" y="743"/>
                  <a:pt x="357" y="761"/>
                </a:cubicBezTo>
                <a:cubicBezTo>
                  <a:pt x="332" y="799"/>
                  <a:pt x="366" y="797"/>
                  <a:pt x="373" y="839"/>
                </a:cubicBezTo>
                <a:cubicBezTo>
                  <a:pt x="382" y="893"/>
                  <a:pt x="290" y="863"/>
                  <a:pt x="270" y="850"/>
                </a:cubicBezTo>
                <a:cubicBezTo>
                  <a:pt x="255" y="840"/>
                  <a:pt x="228" y="827"/>
                  <a:pt x="216" y="815"/>
                </a:cubicBezTo>
                <a:cubicBezTo>
                  <a:pt x="199" y="799"/>
                  <a:pt x="198" y="786"/>
                  <a:pt x="198" y="772"/>
                </a:cubicBezTo>
                <a:cubicBezTo>
                  <a:pt x="199" y="735"/>
                  <a:pt x="140" y="686"/>
                  <a:pt x="140" y="650"/>
                </a:cubicBezTo>
                <a:cubicBezTo>
                  <a:pt x="140" y="636"/>
                  <a:pt x="134" y="565"/>
                  <a:pt x="116" y="562"/>
                </a:cubicBezTo>
                <a:cubicBezTo>
                  <a:pt x="104" y="561"/>
                  <a:pt x="83" y="574"/>
                  <a:pt x="72" y="561"/>
                </a:cubicBezTo>
                <a:cubicBezTo>
                  <a:pt x="61" y="547"/>
                  <a:pt x="61" y="528"/>
                  <a:pt x="53" y="519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0" name="Freeform 82">
            <a:hlinkClick r:id="" action="ppaction://macro?name=FalschGeklickt"/>
            <a:extLst>
              <a:ext uri="{FF2B5EF4-FFF2-40B4-BE49-F238E27FC236}">
                <a16:creationId xmlns:a16="http://schemas.microsoft.com/office/drawing/2014/main" id="{3CBF1CDD-7E1F-1A7D-B54B-BBCDF75460E2}"/>
              </a:ext>
            </a:extLst>
          </p:cNvPr>
          <p:cNvSpPr>
            <a:spLocks/>
          </p:cNvSpPr>
          <p:nvPr/>
        </p:nvSpPr>
        <p:spPr bwMode="auto">
          <a:xfrm>
            <a:off x="8087664" y="6168726"/>
            <a:ext cx="896937" cy="1565275"/>
          </a:xfrm>
          <a:custGeom>
            <a:avLst/>
            <a:gdLst>
              <a:gd name="T0" fmla="*/ 0 w 868"/>
              <a:gd name="T1" fmla="*/ 534 h 1513"/>
              <a:gd name="T2" fmla="*/ 41 w 868"/>
              <a:gd name="T3" fmla="*/ 431 h 1513"/>
              <a:gd name="T4" fmla="*/ 75 w 868"/>
              <a:gd name="T5" fmla="*/ 373 h 1513"/>
              <a:gd name="T6" fmla="*/ 109 w 868"/>
              <a:gd name="T7" fmla="*/ 359 h 1513"/>
              <a:gd name="T8" fmla="*/ 146 w 868"/>
              <a:gd name="T9" fmla="*/ 346 h 1513"/>
              <a:gd name="T10" fmla="*/ 201 w 868"/>
              <a:gd name="T11" fmla="*/ 311 h 1513"/>
              <a:gd name="T12" fmla="*/ 180 w 868"/>
              <a:gd name="T13" fmla="*/ 284 h 1513"/>
              <a:gd name="T14" fmla="*/ 142 w 868"/>
              <a:gd name="T15" fmla="*/ 231 h 1513"/>
              <a:gd name="T16" fmla="*/ 160 w 868"/>
              <a:gd name="T17" fmla="*/ 168 h 1513"/>
              <a:gd name="T18" fmla="*/ 198 w 868"/>
              <a:gd name="T19" fmla="*/ 135 h 1513"/>
              <a:gd name="T20" fmla="*/ 280 w 868"/>
              <a:gd name="T21" fmla="*/ 69 h 1513"/>
              <a:gd name="T22" fmla="*/ 269 w 868"/>
              <a:gd name="T23" fmla="*/ 0 h 1513"/>
              <a:gd name="T24" fmla="*/ 370 w 868"/>
              <a:gd name="T25" fmla="*/ 83 h 1513"/>
              <a:gd name="T26" fmla="*/ 310 w 868"/>
              <a:gd name="T27" fmla="*/ 26 h 1513"/>
              <a:gd name="T28" fmla="*/ 420 w 868"/>
              <a:gd name="T29" fmla="*/ 102 h 1513"/>
              <a:gd name="T30" fmla="*/ 503 w 868"/>
              <a:gd name="T31" fmla="*/ 197 h 1513"/>
              <a:gd name="T32" fmla="*/ 532 w 868"/>
              <a:gd name="T33" fmla="*/ 310 h 1513"/>
              <a:gd name="T34" fmla="*/ 508 w 868"/>
              <a:gd name="T35" fmla="*/ 377 h 1513"/>
              <a:gd name="T36" fmla="*/ 491 w 868"/>
              <a:gd name="T37" fmla="*/ 445 h 1513"/>
              <a:gd name="T38" fmla="*/ 572 w 868"/>
              <a:gd name="T39" fmla="*/ 350 h 1513"/>
              <a:gd name="T40" fmla="*/ 701 w 868"/>
              <a:gd name="T41" fmla="*/ 467 h 1513"/>
              <a:gd name="T42" fmla="*/ 764 w 868"/>
              <a:gd name="T43" fmla="*/ 525 h 1513"/>
              <a:gd name="T44" fmla="*/ 729 w 868"/>
              <a:gd name="T45" fmla="*/ 665 h 1513"/>
              <a:gd name="T46" fmla="*/ 725 w 868"/>
              <a:gd name="T47" fmla="*/ 723 h 1513"/>
              <a:gd name="T48" fmla="*/ 602 w 868"/>
              <a:gd name="T49" fmla="*/ 776 h 1513"/>
              <a:gd name="T50" fmla="*/ 598 w 868"/>
              <a:gd name="T51" fmla="*/ 903 h 1513"/>
              <a:gd name="T52" fmla="*/ 645 w 868"/>
              <a:gd name="T53" fmla="*/ 1019 h 1513"/>
              <a:gd name="T54" fmla="*/ 688 w 868"/>
              <a:gd name="T55" fmla="*/ 1072 h 1513"/>
              <a:gd name="T56" fmla="*/ 719 w 868"/>
              <a:gd name="T57" fmla="*/ 1071 h 1513"/>
              <a:gd name="T58" fmla="*/ 739 w 868"/>
              <a:gd name="T59" fmla="*/ 1148 h 1513"/>
              <a:gd name="T60" fmla="*/ 797 w 868"/>
              <a:gd name="T61" fmla="*/ 1284 h 1513"/>
              <a:gd name="T62" fmla="*/ 868 w 868"/>
              <a:gd name="T63" fmla="*/ 1361 h 1513"/>
              <a:gd name="T64" fmla="*/ 697 w 868"/>
              <a:gd name="T65" fmla="*/ 1369 h 1513"/>
              <a:gd name="T66" fmla="*/ 674 w 868"/>
              <a:gd name="T67" fmla="*/ 1395 h 1513"/>
              <a:gd name="T68" fmla="*/ 621 w 868"/>
              <a:gd name="T69" fmla="*/ 1411 h 1513"/>
              <a:gd name="T70" fmla="*/ 545 w 868"/>
              <a:gd name="T71" fmla="*/ 1440 h 1513"/>
              <a:gd name="T72" fmla="*/ 517 w 868"/>
              <a:gd name="T73" fmla="*/ 1458 h 1513"/>
              <a:gd name="T74" fmla="*/ 500 w 868"/>
              <a:gd name="T75" fmla="*/ 1465 h 1513"/>
              <a:gd name="T76" fmla="*/ 503 w 868"/>
              <a:gd name="T77" fmla="*/ 1487 h 1513"/>
              <a:gd name="T78" fmla="*/ 426 w 868"/>
              <a:gd name="T79" fmla="*/ 1507 h 1513"/>
              <a:gd name="T80" fmla="*/ 404 w 868"/>
              <a:gd name="T81" fmla="*/ 1488 h 1513"/>
              <a:gd name="T82" fmla="*/ 356 w 868"/>
              <a:gd name="T83" fmla="*/ 1462 h 1513"/>
              <a:gd name="T84" fmla="*/ 288 w 868"/>
              <a:gd name="T85" fmla="*/ 1398 h 1513"/>
              <a:gd name="T86" fmla="*/ 295 w 868"/>
              <a:gd name="T87" fmla="*/ 1381 h 1513"/>
              <a:gd name="T88" fmla="*/ 277 w 868"/>
              <a:gd name="T89" fmla="*/ 1345 h 1513"/>
              <a:gd name="T90" fmla="*/ 257 w 868"/>
              <a:gd name="T91" fmla="*/ 1284 h 1513"/>
              <a:gd name="T92" fmla="*/ 239 w 868"/>
              <a:gd name="T93" fmla="*/ 1142 h 1513"/>
              <a:gd name="T94" fmla="*/ 269 w 868"/>
              <a:gd name="T95" fmla="*/ 1048 h 1513"/>
              <a:gd name="T96" fmla="*/ 294 w 868"/>
              <a:gd name="T97" fmla="*/ 997 h 1513"/>
              <a:gd name="T98" fmla="*/ 317 w 868"/>
              <a:gd name="T99" fmla="*/ 937 h 1513"/>
              <a:gd name="T100" fmla="*/ 288 w 868"/>
              <a:gd name="T101" fmla="*/ 885 h 1513"/>
              <a:gd name="T102" fmla="*/ 278 w 868"/>
              <a:gd name="T103" fmla="*/ 844 h 1513"/>
              <a:gd name="T104" fmla="*/ 223 w 868"/>
              <a:gd name="T105" fmla="*/ 824 h 1513"/>
              <a:gd name="T106" fmla="*/ 244 w 868"/>
              <a:gd name="T107" fmla="*/ 757 h 1513"/>
              <a:gd name="T108" fmla="*/ 226 w 868"/>
              <a:gd name="T109" fmla="*/ 685 h 1513"/>
              <a:gd name="T110" fmla="*/ 112 w 868"/>
              <a:gd name="T111" fmla="*/ 682 h 1513"/>
              <a:gd name="T112" fmla="*/ 0 w 868"/>
              <a:gd name="T113" fmla="*/ 534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68" h="1513">
                <a:moveTo>
                  <a:pt x="0" y="534"/>
                </a:moveTo>
                <a:cubicBezTo>
                  <a:pt x="17" y="500"/>
                  <a:pt x="46" y="484"/>
                  <a:pt x="41" y="431"/>
                </a:cubicBezTo>
                <a:cubicBezTo>
                  <a:pt x="38" y="395"/>
                  <a:pt x="54" y="384"/>
                  <a:pt x="75" y="373"/>
                </a:cubicBezTo>
                <a:cubicBezTo>
                  <a:pt x="80" y="370"/>
                  <a:pt x="93" y="348"/>
                  <a:pt x="109" y="359"/>
                </a:cubicBezTo>
                <a:cubicBezTo>
                  <a:pt x="130" y="373"/>
                  <a:pt x="128" y="358"/>
                  <a:pt x="146" y="346"/>
                </a:cubicBezTo>
                <a:cubicBezTo>
                  <a:pt x="162" y="335"/>
                  <a:pt x="193" y="327"/>
                  <a:pt x="201" y="311"/>
                </a:cubicBezTo>
                <a:cubicBezTo>
                  <a:pt x="208" y="298"/>
                  <a:pt x="197" y="277"/>
                  <a:pt x="180" y="284"/>
                </a:cubicBezTo>
                <a:cubicBezTo>
                  <a:pt x="137" y="299"/>
                  <a:pt x="160" y="255"/>
                  <a:pt x="142" y="231"/>
                </a:cubicBezTo>
                <a:cubicBezTo>
                  <a:pt x="125" y="210"/>
                  <a:pt x="146" y="185"/>
                  <a:pt x="160" y="168"/>
                </a:cubicBezTo>
                <a:cubicBezTo>
                  <a:pt x="177" y="146"/>
                  <a:pt x="173" y="148"/>
                  <a:pt x="198" y="135"/>
                </a:cubicBezTo>
                <a:cubicBezTo>
                  <a:pt x="231" y="118"/>
                  <a:pt x="250" y="84"/>
                  <a:pt x="280" y="69"/>
                </a:cubicBezTo>
                <a:cubicBezTo>
                  <a:pt x="321" y="49"/>
                  <a:pt x="288" y="34"/>
                  <a:pt x="269" y="0"/>
                </a:cubicBezTo>
                <a:cubicBezTo>
                  <a:pt x="297" y="33"/>
                  <a:pt x="338" y="55"/>
                  <a:pt x="370" y="83"/>
                </a:cubicBezTo>
                <a:cubicBezTo>
                  <a:pt x="355" y="59"/>
                  <a:pt x="322" y="53"/>
                  <a:pt x="310" y="26"/>
                </a:cubicBezTo>
                <a:cubicBezTo>
                  <a:pt x="350" y="44"/>
                  <a:pt x="391" y="70"/>
                  <a:pt x="420" y="102"/>
                </a:cubicBezTo>
                <a:cubicBezTo>
                  <a:pt x="444" y="129"/>
                  <a:pt x="474" y="180"/>
                  <a:pt x="503" y="197"/>
                </a:cubicBezTo>
                <a:cubicBezTo>
                  <a:pt x="535" y="216"/>
                  <a:pt x="544" y="277"/>
                  <a:pt x="532" y="310"/>
                </a:cubicBezTo>
                <a:cubicBezTo>
                  <a:pt x="524" y="334"/>
                  <a:pt x="511" y="350"/>
                  <a:pt x="508" y="377"/>
                </a:cubicBezTo>
                <a:cubicBezTo>
                  <a:pt x="506" y="400"/>
                  <a:pt x="505" y="425"/>
                  <a:pt x="491" y="445"/>
                </a:cubicBezTo>
                <a:cubicBezTo>
                  <a:pt x="537" y="437"/>
                  <a:pt x="502" y="326"/>
                  <a:pt x="572" y="350"/>
                </a:cubicBezTo>
                <a:cubicBezTo>
                  <a:pt x="624" y="369"/>
                  <a:pt x="688" y="407"/>
                  <a:pt x="701" y="467"/>
                </a:cubicBezTo>
                <a:cubicBezTo>
                  <a:pt x="735" y="437"/>
                  <a:pt x="759" y="500"/>
                  <a:pt x="764" y="525"/>
                </a:cubicBezTo>
                <a:cubicBezTo>
                  <a:pt x="772" y="567"/>
                  <a:pt x="756" y="632"/>
                  <a:pt x="729" y="665"/>
                </a:cubicBezTo>
                <a:cubicBezTo>
                  <a:pt x="774" y="678"/>
                  <a:pt x="735" y="711"/>
                  <a:pt x="725" y="723"/>
                </a:cubicBezTo>
                <a:cubicBezTo>
                  <a:pt x="715" y="735"/>
                  <a:pt x="595" y="697"/>
                  <a:pt x="602" y="776"/>
                </a:cubicBezTo>
                <a:cubicBezTo>
                  <a:pt x="606" y="824"/>
                  <a:pt x="606" y="856"/>
                  <a:pt x="598" y="903"/>
                </a:cubicBezTo>
                <a:cubicBezTo>
                  <a:pt x="593" y="934"/>
                  <a:pt x="622" y="997"/>
                  <a:pt x="645" y="1019"/>
                </a:cubicBezTo>
                <a:cubicBezTo>
                  <a:pt x="668" y="1041"/>
                  <a:pt x="652" y="1067"/>
                  <a:pt x="688" y="1072"/>
                </a:cubicBezTo>
                <a:cubicBezTo>
                  <a:pt x="695" y="1073"/>
                  <a:pt x="714" y="1064"/>
                  <a:pt x="719" y="1071"/>
                </a:cubicBezTo>
                <a:cubicBezTo>
                  <a:pt x="733" y="1094"/>
                  <a:pt x="735" y="1122"/>
                  <a:pt x="739" y="1148"/>
                </a:cubicBezTo>
                <a:cubicBezTo>
                  <a:pt x="746" y="1197"/>
                  <a:pt x="797" y="1236"/>
                  <a:pt x="797" y="1284"/>
                </a:cubicBezTo>
                <a:cubicBezTo>
                  <a:pt x="797" y="1333"/>
                  <a:pt x="851" y="1331"/>
                  <a:pt x="868" y="1361"/>
                </a:cubicBezTo>
                <a:cubicBezTo>
                  <a:pt x="810" y="1398"/>
                  <a:pt x="753" y="1322"/>
                  <a:pt x="697" y="1369"/>
                </a:cubicBezTo>
                <a:cubicBezTo>
                  <a:pt x="688" y="1376"/>
                  <a:pt x="683" y="1387"/>
                  <a:pt x="674" y="1395"/>
                </a:cubicBezTo>
                <a:cubicBezTo>
                  <a:pt x="659" y="1411"/>
                  <a:pt x="639" y="1404"/>
                  <a:pt x="621" y="1411"/>
                </a:cubicBezTo>
                <a:cubicBezTo>
                  <a:pt x="587" y="1423"/>
                  <a:pt x="585" y="1440"/>
                  <a:pt x="545" y="1440"/>
                </a:cubicBezTo>
                <a:cubicBezTo>
                  <a:pt x="532" y="1441"/>
                  <a:pt x="525" y="1450"/>
                  <a:pt x="517" y="1458"/>
                </a:cubicBezTo>
                <a:cubicBezTo>
                  <a:pt x="511" y="1460"/>
                  <a:pt x="505" y="1462"/>
                  <a:pt x="500" y="1465"/>
                </a:cubicBezTo>
                <a:cubicBezTo>
                  <a:pt x="501" y="1472"/>
                  <a:pt x="502" y="1480"/>
                  <a:pt x="503" y="1487"/>
                </a:cubicBezTo>
                <a:cubicBezTo>
                  <a:pt x="494" y="1505"/>
                  <a:pt x="444" y="1513"/>
                  <a:pt x="426" y="1507"/>
                </a:cubicBezTo>
                <a:cubicBezTo>
                  <a:pt x="414" y="1502"/>
                  <a:pt x="422" y="1488"/>
                  <a:pt x="404" y="1488"/>
                </a:cubicBezTo>
                <a:cubicBezTo>
                  <a:pt x="390" y="1487"/>
                  <a:pt x="362" y="1477"/>
                  <a:pt x="356" y="1462"/>
                </a:cubicBezTo>
                <a:cubicBezTo>
                  <a:pt x="348" y="1439"/>
                  <a:pt x="314" y="1402"/>
                  <a:pt x="288" y="1398"/>
                </a:cubicBezTo>
                <a:cubicBezTo>
                  <a:pt x="291" y="1393"/>
                  <a:pt x="293" y="1387"/>
                  <a:pt x="295" y="1381"/>
                </a:cubicBezTo>
                <a:cubicBezTo>
                  <a:pt x="271" y="1383"/>
                  <a:pt x="274" y="1361"/>
                  <a:pt x="277" y="1345"/>
                </a:cubicBezTo>
                <a:cubicBezTo>
                  <a:pt x="282" y="1316"/>
                  <a:pt x="274" y="1305"/>
                  <a:pt x="257" y="1284"/>
                </a:cubicBezTo>
                <a:cubicBezTo>
                  <a:pt x="229" y="1249"/>
                  <a:pt x="230" y="1183"/>
                  <a:pt x="239" y="1142"/>
                </a:cubicBezTo>
                <a:cubicBezTo>
                  <a:pt x="246" y="1111"/>
                  <a:pt x="269" y="1082"/>
                  <a:pt x="269" y="1048"/>
                </a:cubicBezTo>
                <a:cubicBezTo>
                  <a:pt x="269" y="1020"/>
                  <a:pt x="277" y="1022"/>
                  <a:pt x="294" y="997"/>
                </a:cubicBezTo>
                <a:cubicBezTo>
                  <a:pt x="304" y="982"/>
                  <a:pt x="326" y="955"/>
                  <a:pt x="317" y="937"/>
                </a:cubicBezTo>
                <a:cubicBezTo>
                  <a:pt x="309" y="922"/>
                  <a:pt x="288" y="902"/>
                  <a:pt x="288" y="885"/>
                </a:cubicBezTo>
                <a:cubicBezTo>
                  <a:pt x="288" y="868"/>
                  <a:pt x="297" y="852"/>
                  <a:pt x="278" y="844"/>
                </a:cubicBezTo>
                <a:cubicBezTo>
                  <a:pt x="265" y="838"/>
                  <a:pt x="231" y="837"/>
                  <a:pt x="223" y="824"/>
                </a:cubicBezTo>
                <a:cubicBezTo>
                  <a:pt x="215" y="811"/>
                  <a:pt x="242" y="772"/>
                  <a:pt x="244" y="757"/>
                </a:cubicBezTo>
                <a:cubicBezTo>
                  <a:pt x="249" y="732"/>
                  <a:pt x="245" y="703"/>
                  <a:pt x="226" y="685"/>
                </a:cubicBezTo>
                <a:cubicBezTo>
                  <a:pt x="196" y="658"/>
                  <a:pt x="148" y="700"/>
                  <a:pt x="112" y="682"/>
                </a:cubicBezTo>
                <a:cubicBezTo>
                  <a:pt x="69" y="661"/>
                  <a:pt x="19" y="576"/>
                  <a:pt x="0" y="53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1" name="Freeform 83">
            <a:extLst>
              <a:ext uri="{FF2B5EF4-FFF2-40B4-BE49-F238E27FC236}">
                <a16:creationId xmlns:a16="http://schemas.microsoft.com/office/drawing/2014/main" id="{C4C7F4AD-3C76-C530-C850-422C35327107}"/>
              </a:ext>
            </a:extLst>
          </p:cNvPr>
          <p:cNvSpPr>
            <a:spLocks/>
          </p:cNvSpPr>
          <p:nvPr/>
        </p:nvSpPr>
        <p:spPr bwMode="auto">
          <a:xfrm>
            <a:off x="3337864" y="4246263"/>
            <a:ext cx="22225" cy="31750"/>
          </a:xfrm>
          <a:custGeom>
            <a:avLst/>
            <a:gdLst>
              <a:gd name="T0" fmla="*/ 0 w 22"/>
              <a:gd name="T1" fmla="*/ 30 h 30"/>
              <a:gd name="T2" fmla="*/ 17 w 22"/>
              <a:gd name="T3" fmla="*/ 0 h 30"/>
              <a:gd name="T4" fmla="*/ 0 w 22"/>
              <a:gd name="T5" fmla="*/ 3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" h="30">
                <a:moveTo>
                  <a:pt x="0" y="30"/>
                </a:moveTo>
                <a:cubicBezTo>
                  <a:pt x="13" y="25"/>
                  <a:pt x="22" y="15"/>
                  <a:pt x="17" y="0"/>
                </a:cubicBezTo>
                <a:cubicBezTo>
                  <a:pt x="11" y="10"/>
                  <a:pt x="5" y="20"/>
                  <a:pt x="0" y="30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2" name="Freeform 8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197F6A1-6306-E26E-6C22-BC94930AB1EA}"/>
              </a:ext>
            </a:extLst>
          </p:cNvPr>
          <p:cNvSpPr>
            <a:spLocks/>
          </p:cNvSpPr>
          <p:nvPr/>
        </p:nvSpPr>
        <p:spPr bwMode="auto">
          <a:xfrm>
            <a:off x="2994212" y="4031951"/>
            <a:ext cx="365877" cy="565150"/>
          </a:xfrm>
          <a:custGeom>
            <a:avLst/>
            <a:gdLst>
              <a:gd name="T0" fmla="*/ 0 w 296"/>
              <a:gd name="T1" fmla="*/ 547 h 547"/>
              <a:gd name="T2" fmla="*/ 45 w 296"/>
              <a:gd name="T3" fmla="*/ 284 h 547"/>
              <a:gd name="T4" fmla="*/ 121 w 296"/>
              <a:gd name="T5" fmla="*/ 136 h 547"/>
              <a:gd name="T6" fmla="*/ 235 w 296"/>
              <a:gd name="T7" fmla="*/ 11 h 547"/>
              <a:gd name="T8" fmla="*/ 220 w 296"/>
              <a:gd name="T9" fmla="*/ 47 h 547"/>
              <a:gd name="T10" fmla="*/ 222 w 296"/>
              <a:gd name="T11" fmla="*/ 182 h 547"/>
              <a:gd name="T12" fmla="*/ 203 w 296"/>
              <a:gd name="T13" fmla="*/ 282 h 547"/>
              <a:gd name="T14" fmla="*/ 200 w 296"/>
              <a:gd name="T15" fmla="*/ 346 h 547"/>
              <a:gd name="T16" fmla="*/ 172 w 296"/>
              <a:gd name="T17" fmla="*/ 414 h 547"/>
              <a:gd name="T18" fmla="*/ 155 w 296"/>
              <a:gd name="T19" fmla="*/ 434 h 547"/>
              <a:gd name="T20" fmla="*/ 102 w 296"/>
              <a:gd name="T21" fmla="*/ 475 h 547"/>
              <a:gd name="T22" fmla="*/ 63 w 296"/>
              <a:gd name="T23" fmla="*/ 522 h 547"/>
              <a:gd name="T24" fmla="*/ 56 w 296"/>
              <a:gd name="T25" fmla="*/ 547 h 547"/>
              <a:gd name="T26" fmla="*/ 0 w 296"/>
              <a:gd name="T27" fmla="*/ 547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6" h="547">
                <a:moveTo>
                  <a:pt x="0" y="547"/>
                </a:moveTo>
                <a:cubicBezTo>
                  <a:pt x="14" y="458"/>
                  <a:pt x="37" y="374"/>
                  <a:pt x="45" y="284"/>
                </a:cubicBezTo>
                <a:cubicBezTo>
                  <a:pt x="49" y="247"/>
                  <a:pt x="56" y="65"/>
                  <a:pt x="121" y="136"/>
                </a:cubicBezTo>
                <a:cubicBezTo>
                  <a:pt x="139" y="102"/>
                  <a:pt x="185" y="0"/>
                  <a:pt x="235" y="11"/>
                </a:cubicBezTo>
                <a:cubicBezTo>
                  <a:pt x="225" y="21"/>
                  <a:pt x="220" y="33"/>
                  <a:pt x="220" y="47"/>
                </a:cubicBezTo>
                <a:cubicBezTo>
                  <a:pt x="296" y="8"/>
                  <a:pt x="230" y="157"/>
                  <a:pt x="222" y="182"/>
                </a:cubicBezTo>
                <a:cubicBezTo>
                  <a:pt x="214" y="212"/>
                  <a:pt x="208" y="250"/>
                  <a:pt x="203" y="282"/>
                </a:cubicBezTo>
                <a:cubicBezTo>
                  <a:pt x="199" y="306"/>
                  <a:pt x="208" y="323"/>
                  <a:pt x="200" y="346"/>
                </a:cubicBezTo>
                <a:cubicBezTo>
                  <a:pt x="192" y="370"/>
                  <a:pt x="180" y="391"/>
                  <a:pt x="172" y="414"/>
                </a:cubicBezTo>
                <a:cubicBezTo>
                  <a:pt x="186" y="367"/>
                  <a:pt x="161" y="428"/>
                  <a:pt x="155" y="434"/>
                </a:cubicBezTo>
                <a:cubicBezTo>
                  <a:pt x="140" y="453"/>
                  <a:pt x="120" y="461"/>
                  <a:pt x="102" y="475"/>
                </a:cubicBezTo>
                <a:cubicBezTo>
                  <a:pt x="87" y="488"/>
                  <a:pt x="73" y="504"/>
                  <a:pt x="63" y="522"/>
                </a:cubicBezTo>
                <a:cubicBezTo>
                  <a:pt x="59" y="530"/>
                  <a:pt x="57" y="538"/>
                  <a:pt x="56" y="547"/>
                </a:cubicBezTo>
                <a:cubicBezTo>
                  <a:pt x="38" y="542"/>
                  <a:pt x="19" y="545"/>
                  <a:pt x="0" y="547"/>
                </a:cubicBezTo>
                <a:close/>
              </a:path>
            </a:pathLst>
          </a:custGeom>
          <a:solidFill>
            <a:srgbClr val="E9275E"/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3" name="Freeform 8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22098A-6D59-B86F-580C-A534640E2D0D}"/>
              </a:ext>
            </a:extLst>
          </p:cNvPr>
          <p:cNvSpPr>
            <a:spLocks/>
          </p:cNvSpPr>
          <p:nvPr/>
        </p:nvSpPr>
        <p:spPr bwMode="auto">
          <a:xfrm>
            <a:off x="6309664" y="3716038"/>
            <a:ext cx="708025" cy="515938"/>
          </a:xfrm>
          <a:custGeom>
            <a:avLst/>
            <a:gdLst>
              <a:gd name="T0" fmla="*/ 27 w 684"/>
              <a:gd name="T1" fmla="*/ 409 h 498"/>
              <a:gd name="T2" fmla="*/ 33 w 684"/>
              <a:gd name="T3" fmla="*/ 346 h 498"/>
              <a:gd name="T4" fmla="*/ 0 w 684"/>
              <a:gd name="T5" fmla="*/ 292 h 498"/>
              <a:gd name="T6" fmla="*/ 50 w 684"/>
              <a:gd name="T7" fmla="*/ 230 h 498"/>
              <a:gd name="T8" fmla="*/ 68 w 684"/>
              <a:gd name="T9" fmla="*/ 157 h 498"/>
              <a:gd name="T10" fmla="*/ 74 w 684"/>
              <a:gd name="T11" fmla="*/ 110 h 498"/>
              <a:gd name="T12" fmla="*/ 71 w 684"/>
              <a:gd name="T13" fmla="*/ 46 h 498"/>
              <a:gd name="T14" fmla="*/ 171 w 684"/>
              <a:gd name="T15" fmla="*/ 32 h 498"/>
              <a:gd name="T16" fmla="*/ 242 w 684"/>
              <a:gd name="T17" fmla="*/ 30 h 498"/>
              <a:gd name="T18" fmla="*/ 311 w 684"/>
              <a:gd name="T19" fmla="*/ 56 h 498"/>
              <a:gd name="T20" fmla="*/ 366 w 684"/>
              <a:gd name="T21" fmla="*/ 77 h 498"/>
              <a:gd name="T22" fmla="*/ 398 w 684"/>
              <a:gd name="T23" fmla="*/ 101 h 498"/>
              <a:gd name="T24" fmla="*/ 470 w 684"/>
              <a:gd name="T25" fmla="*/ 145 h 498"/>
              <a:gd name="T26" fmla="*/ 522 w 684"/>
              <a:gd name="T27" fmla="*/ 148 h 498"/>
              <a:gd name="T28" fmla="*/ 475 w 684"/>
              <a:gd name="T29" fmla="*/ 167 h 498"/>
              <a:gd name="T30" fmla="*/ 450 w 684"/>
              <a:gd name="T31" fmla="*/ 189 h 498"/>
              <a:gd name="T32" fmla="*/ 542 w 684"/>
              <a:gd name="T33" fmla="*/ 211 h 498"/>
              <a:gd name="T34" fmla="*/ 633 w 684"/>
              <a:gd name="T35" fmla="*/ 267 h 498"/>
              <a:gd name="T36" fmla="*/ 594 w 684"/>
              <a:gd name="T37" fmla="*/ 355 h 498"/>
              <a:gd name="T38" fmla="*/ 557 w 684"/>
              <a:gd name="T39" fmla="*/ 341 h 498"/>
              <a:gd name="T40" fmla="*/ 511 w 684"/>
              <a:gd name="T41" fmla="*/ 333 h 498"/>
              <a:gd name="T42" fmla="*/ 474 w 684"/>
              <a:gd name="T43" fmla="*/ 324 h 498"/>
              <a:gd name="T44" fmla="*/ 431 w 684"/>
              <a:gd name="T45" fmla="*/ 328 h 498"/>
              <a:gd name="T46" fmla="*/ 308 w 684"/>
              <a:gd name="T47" fmla="*/ 370 h 498"/>
              <a:gd name="T48" fmla="*/ 250 w 684"/>
              <a:gd name="T49" fmla="*/ 372 h 498"/>
              <a:gd name="T50" fmla="*/ 232 w 684"/>
              <a:gd name="T51" fmla="*/ 326 h 498"/>
              <a:gd name="T52" fmla="*/ 188 w 684"/>
              <a:gd name="T53" fmla="*/ 358 h 498"/>
              <a:gd name="T54" fmla="*/ 156 w 684"/>
              <a:gd name="T55" fmla="*/ 367 h 498"/>
              <a:gd name="T56" fmla="*/ 80 w 684"/>
              <a:gd name="T57" fmla="*/ 498 h 498"/>
              <a:gd name="T58" fmla="*/ 49 w 684"/>
              <a:gd name="T59" fmla="*/ 457 h 498"/>
              <a:gd name="T60" fmla="*/ 27 w 684"/>
              <a:gd name="T61" fmla="*/ 409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84" h="498">
                <a:moveTo>
                  <a:pt x="27" y="409"/>
                </a:moveTo>
                <a:cubicBezTo>
                  <a:pt x="35" y="393"/>
                  <a:pt x="43" y="363"/>
                  <a:pt x="33" y="346"/>
                </a:cubicBezTo>
                <a:cubicBezTo>
                  <a:pt x="24" y="332"/>
                  <a:pt x="11" y="303"/>
                  <a:pt x="0" y="292"/>
                </a:cubicBezTo>
                <a:cubicBezTo>
                  <a:pt x="22" y="293"/>
                  <a:pt x="75" y="256"/>
                  <a:pt x="50" y="230"/>
                </a:cubicBezTo>
                <a:cubicBezTo>
                  <a:pt x="25" y="205"/>
                  <a:pt x="98" y="191"/>
                  <a:pt x="68" y="157"/>
                </a:cubicBezTo>
                <a:cubicBezTo>
                  <a:pt x="58" y="146"/>
                  <a:pt x="71" y="121"/>
                  <a:pt x="74" y="110"/>
                </a:cubicBezTo>
                <a:cubicBezTo>
                  <a:pt x="80" y="89"/>
                  <a:pt x="61" y="66"/>
                  <a:pt x="71" y="46"/>
                </a:cubicBezTo>
                <a:cubicBezTo>
                  <a:pt x="95" y="0"/>
                  <a:pt x="142" y="44"/>
                  <a:pt x="171" y="32"/>
                </a:cubicBezTo>
                <a:cubicBezTo>
                  <a:pt x="194" y="23"/>
                  <a:pt x="218" y="18"/>
                  <a:pt x="242" y="30"/>
                </a:cubicBezTo>
                <a:cubicBezTo>
                  <a:pt x="265" y="43"/>
                  <a:pt x="289" y="45"/>
                  <a:pt x="311" y="56"/>
                </a:cubicBezTo>
                <a:cubicBezTo>
                  <a:pt x="331" y="66"/>
                  <a:pt x="342" y="77"/>
                  <a:pt x="366" y="77"/>
                </a:cubicBezTo>
                <a:cubicBezTo>
                  <a:pt x="391" y="78"/>
                  <a:pt x="395" y="73"/>
                  <a:pt x="398" y="101"/>
                </a:cubicBezTo>
                <a:cubicBezTo>
                  <a:pt x="403" y="151"/>
                  <a:pt x="424" y="157"/>
                  <a:pt x="470" y="145"/>
                </a:cubicBezTo>
                <a:cubicBezTo>
                  <a:pt x="486" y="141"/>
                  <a:pt x="507" y="135"/>
                  <a:pt x="522" y="148"/>
                </a:cubicBezTo>
                <a:cubicBezTo>
                  <a:pt x="515" y="170"/>
                  <a:pt x="495" y="171"/>
                  <a:pt x="475" y="167"/>
                </a:cubicBezTo>
                <a:cubicBezTo>
                  <a:pt x="455" y="164"/>
                  <a:pt x="413" y="178"/>
                  <a:pt x="450" y="189"/>
                </a:cubicBezTo>
                <a:cubicBezTo>
                  <a:pt x="465" y="193"/>
                  <a:pt x="528" y="217"/>
                  <a:pt x="542" y="211"/>
                </a:cubicBezTo>
                <a:cubicBezTo>
                  <a:pt x="583" y="192"/>
                  <a:pt x="608" y="244"/>
                  <a:pt x="633" y="267"/>
                </a:cubicBezTo>
                <a:cubicBezTo>
                  <a:pt x="684" y="313"/>
                  <a:pt x="604" y="336"/>
                  <a:pt x="594" y="355"/>
                </a:cubicBezTo>
                <a:cubicBezTo>
                  <a:pt x="578" y="387"/>
                  <a:pt x="571" y="356"/>
                  <a:pt x="557" y="341"/>
                </a:cubicBezTo>
                <a:cubicBezTo>
                  <a:pt x="543" y="327"/>
                  <a:pt x="528" y="336"/>
                  <a:pt x="511" y="333"/>
                </a:cubicBezTo>
                <a:cubicBezTo>
                  <a:pt x="499" y="329"/>
                  <a:pt x="486" y="326"/>
                  <a:pt x="474" y="324"/>
                </a:cubicBezTo>
                <a:cubicBezTo>
                  <a:pt x="459" y="324"/>
                  <a:pt x="445" y="337"/>
                  <a:pt x="431" y="328"/>
                </a:cubicBezTo>
                <a:cubicBezTo>
                  <a:pt x="370" y="290"/>
                  <a:pt x="355" y="362"/>
                  <a:pt x="308" y="370"/>
                </a:cubicBezTo>
                <a:cubicBezTo>
                  <a:pt x="297" y="372"/>
                  <a:pt x="260" y="379"/>
                  <a:pt x="250" y="372"/>
                </a:cubicBezTo>
                <a:cubicBezTo>
                  <a:pt x="237" y="360"/>
                  <a:pt x="252" y="336"/>
                  <a:pt x="232" y="326"/>
                </a:cubicBezTo>
                <a:cubicBezTo>
                  <a:pt x="223" y="346"/>
                  <a:pt x="201" y="343"/>
                  <a:pt x="188" y="358"/>
                </a:cubicBezTo>
                <a:cubicBezTo>
                  <a:pt x="177" y="370"/>
                  <a:pt x="161" y="351"/>
                  <a:pt x="156" y="367"/>
                </a:cubicBezTo>
                <a:cubicBezTo>
                  <a:pt x="138" y="419"/>
                  <a:pt x="116" y="454"/>
                  <a:pt x="80" y="498"/>
                </a:cubicBezTo>
                <a:cubicBezTo>
                  <a:pt x="73" y="482"/>
                  <a:pt x="53" y="475"/>
                  <a:pt x="49" y="457"/>
                </a:cubicBezTo>
                <a:cubicBezTo>
                  <a:pt x="45" y="439"/>
                  <a:pt x="44" y="419"/>
                  <a:pt x="27" y="40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4" name="Freeform 86">
            <a:extLst>
              <a:ext uri="{FF2B5EF4-FFF2-40B4-BE49-F238E27FC236}">
                <a16:creationId xmlns:a16="http://schemas.microsoft.com/office/drawing/2014/main" id="{D8EB091B-BFD3-FF8E-CA96-8F3DF502981D}"/>
              </a:ext>
            </a:extLst>
          </p:cNvPr>
          <p:cNvSpPr>
            <a:spLocks/>
          </p:cNvSpPr>
          <p:nvPr/>
        </p:nvSpPr>
        <p:spPr bwMode="auto">
          <a:xfrm>
            <a:off x="6892276" y="4109738"/>
            <a:ext cx="36512" cy="14288"/>
          </a:xfrm>
          <a:custGeom>
            <a:avLst/>
            <a:gdLst>
              <a:gd name="T0" fmla="*/ 35 w 35"/>
              <a:gd name="T1" fmla="*/ 15 h 15"/>
              <a:gd name="T2" fmla="*/ 0 w 35"/>
              <a:gd name="T3" fmla="*/ 3 h 15"/>
              <a:gd name="T4" fmla="*/ 35 w 35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15">
                <a:moveTo>
                  <a:pt x="35" y="15"/>
                </a:moveTo>
                <a:cubicBezTo>
                  <a:pt x="22" y="13"/>
                  <a:pt x="11" y="9"/>
                  <a:pt x="0" y="3"/>
                </a:cubicBezTo>
                <a:cubicBezTo>
                  <a:pt x="12" y="0"/>
                  <a:pt x="31" y="0"/>
                  <a:pt x="35" y="1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5" name="Freeform 8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10682A-FC57-D52F-43DE-3D2DC07FA31A}"/>
              </a:ext>
            </a:extLst>
          </p:cNvPr>
          <p:cNvSpPr>
            <a:spLocks/>
          </p:cNvSpPr>
          <p:nvPr/>
        </p:nvSpPr>
        <p:spPr bwMode="auto">
          <a:xfrm>
            <a:off x="2363140" y="4084336"/>
            <a:ext cx="892173" cy="935693"/>
          </a:xfrm>
          <a:custGeom>
            <a:avLst/>
            <a:gdLst>
              <a:gd name="T0" fmla="*/ 0 w 751"/>
              <a:gd name="T1" fmla="*/ 692 h 859"/>
              <a:gd name="T2" fmla="*/ 23 w 751"/>
              <a:gd name="T3" fmla="*/ 617 h 859"/>
              <a:gd name="T4" fmla="*/ 41 w 751"/>
              <a:gd name="T5" fmla="*/ 579 h 859"/>
              <a:gd name="T6" fmla="*/ 50 w 751"/>
              <a:gd name="T7" fmla="*/ 520 h 859"/>
              <a:gd name="T8" fmla="*/ 111 w 751"/>
              <a:gd name="T9" fmla="*/ 393 h 859"/>
              <a:gd name="T10" fmla="*/ 228 w 751"/>
              <a:gd name="T11" fmla="*/ 378 h 859"/>
              <a:gd name="T12" fmla="*/ 362 w 751"/>
              <a:gd name="T13" fmla="*/ 374 h 859"/>
              <a:gd name="T14" fmla="*/ 371 w 751"/>
              <a:gd name="T15" fmla="*/ 301 h 859"/>
              <a:gd name="T16" fmla="*/ 339 w 751"/>
              <a:gd name="T17" fmla="*/ 276 h 859"/>
              <a:gd name="T18" fmla="*/ 310 w 751"/>
              <a:gd name="T19" fmla="*/ 230 h 859"/>
              <a:gd name="T20" fmla="*/ 215 w 751"/>
              <a:gd name="T21" fmla="*/ 134 h 859"/>
              <a:gd name="T22" fmla="*/ 295 w 751"/>
              <a:gd name="T23" fmla="*/ 119 h 859"/>
              <a:gd name="T24" fmla="*/ 312 w 751"/>
              <a:gd name="T25" fmla="*/ 26 h 859"/>
              <a:gd name="T26" fmla="*/ 462 w 751"/>
              <a:gd name="T27" fmla="*/ 17 h 859"/>
              <a:gd name="T28" fmla="*/ 642 w 751"/>
              <a:gd name="T29" fmla="*/ 17 h 859"/>
              <a:gd name="T30" fmla="*/ 613 w 751"/>
              <a:gd name="T31" fmla="*/ 215 h 859"/>
              <a:gd name="T32" fmla="*/ 575 w 751"/>
              <a:gd name="T33" fmla="*/ 416 h 859"/>
              <a:gd name="T34" fmla="*/ 679 w 751"/>
              <a:gd name="T35" fmla="*/ 455 h 859"/>
              <a:gd name="T36" fmla="*/ 703 w 751"/>
              <a:gd name="T37" fmla="*/ 426 h 859"/>
              <a:gd name="T38" fmla="*/ 689 w 751"/>
              <a:gd name="T39" fmla="*/ 409 h 859"/>
              <a:gd name="T40" fmla="*/ 751 w 751"/>
              <a:gd name="T41" fmla="*/ 450 h 859"/>
              <a:gd name="T42" fmla="*/ 604 w 751"/>
              <a:gd name="T43" fmla="*/ 564 h 859"/>
              <a:gd name="T44" fmla="*/ 555 w 751"/>
              <a:gd name="T45" fmla="*/ 631 h 859"/>
              <a:gd name="T46" fmla="*/ 545 w 751"/>
              <a:gd name="T47" fmla="*/ 690 h 859"/>
              <a:gd name="T48" fmla="*/ 479 w 751"/>
              <a:gd name="T49" fmla="*/ 745 h 859"/>
              <a:gd name="T50" fmla="*/ 458 w 751"/>
              <a:gd name="T51" fmla="*/ 769 h 859"/>
              <a:gd name="T52" fmla="*/ 439 w 751"/>
              <a:gd name="T53" fmla="*/ 796 h 859"/>
              <a:gd name="T54" fmla="*/ 369 w 751"/>
              <a:gd name="T55" fmla="*/ 859 h 859"/>
              <a:gd name="T56" fmla="*/ 285 w 751"/>
              <a:gd name="T57" fmla="*/ 821 h 859"/>
              <a:gd name="T58" fmla="*/ 189 w 751"/>
              <a:gd name="T59" fmla="*/ 822 h 859"/>
              <a:gd name="T60" fmla="*/ 0 w 751"/>
              <a:gd name="T61" fmla="*/ 692 h 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751" h="859">
                <a:moveTo>
                  <a:pt x="0" y="692"/>
                </a:moveTo>
                <a:cubicBezTo>
                  <a:pt x="19" y="669"/>
                  <a:pt x="16" y="645"/>
                  <a:pt x="23" y="617"/>
                </a:cubicBezTo>
                <a:cubicBezTo>
                  <a:pt x="26" y="604"/>
                  <a:pt x="45" y="594"/>
                  <a:pt x="41" y="579"/>
                </a:cubicBezTo>
                <a:cubicBezTo>
                  <a:pt x="34" y="552"/>
                  <a:pt x="34" y="547"/>
                  <a:pt x="50" y="520"/>
                </a:cubicBezTo>
                <a:cubicBezTo>
                  <a:pt x="74" y="479"/>
                  <a:pt x="95" y="427"/>
                  <a:pt x="111" y="393"/>
                </a:cubicBezTo>
                <a:cubicBezTo>
                  <a:pt x="128" y="358"/>
                  <a:pt x="193" y="378"/>
                  <a:pt x="228" y="378"/>
                </a:cubicBezTo>
                <a:cubicBezTo>
                  <a:pt x="248" y="378"/>
                  <a:pt x="352" y="390"/>
                  <a:pt x="362" y="374"/>
                </a:cubicBezTo>
                <a:cubicBezTo>
                  <a:pt x="365" y="368"/>
                  <a:pt x="374" y="304"/>
                  <a:pt x="371" y="301"/>
                </a:cubicBezTo>
                <a:cubicBezTo>
                  <a:pt x="359" y="291"/>
                  <a:pt x="343" y="295"/>
                  <a:pt x="339" y="276"/>
                </a:cubicBezTo>
                <a:cubicBezTo>
                  <a:pt x="335" y="254"/>
                  <a:pt x="330" y="242"/>
                  <a:pt x="310" y="230"/>
                </a:cubicBezTo>
                <a:cubicBezTo>
                  <a:pt x="271" y="206"/>
                  <a:pt x="246" y="167"/>
                  <a:pt x="215" y="134"/>
                </a:cubicBezTo>
                <a:cubicBezTo>
                  <a:pt x="239" y="134"/>
                  <a:pt x="281" y="145"/>
                  <a:pt x="295" y="119"/>
                </a:cubicBezTo>
                <a:cubicBezTo>
                  <a:pt x="310" y="91"/>
                  <a:pt x="292" y="50"/>
                  <a:pt x="312" y="26"/>
                </a:cubicBezTo>
                <a:cubicBezTo>
                  <a:pt x="334" y="0"/>
                  <a:pt x="431" y="17"/>
                  <a:pt x="462" y="17"/>
                </a:cubicBezTo>
                <a:lnTo>
                  <a:pt x="642" y="17"/>
                </a:lnTo>
                <a:cubicBezTo>
                  <a:pt x="626" y="82"/>
                  <a:pt x="625" y="149"/>
                  <a:pt x="613" y="215"/>
                </a:cubicBezTo>
                <a:cubicBezTo>
                  <a:pt x="600" y="282"/>
                  <a:pt x="585" y="348"/>
                  <a:pt x="575" y="416"/>
                </a:cubicBezTo>
                <a:cubicBezTo>
                  <a:pt x="607" y="412"/>
                  <a:pt x="674" y="411"/>
                  <a:pt x="679" y="455"/>
                </a:cubicBezTo>
                <a:cubicBezTo>
                  <a:pt x="684" y="444"/>
                  <a:pt x="690" y="430"/>
                  <a:pt x="703" y="426"/>
                </a:cubicBezTo>
                <a:cubicBezTo>
                  <a:pt x="699" y="420"/>
                  <a:pt x="694" y="414"/>
                  <a:pt x="689" y="409"/>
                </a:cubicBezTo>
                <a:cubicBezTo>
                  <a:pt x="713" y="417"/>
                  <a:pt x="729" y="438"/>
                  <a:pt x="751" y="450"/>
                </a:cubicBezTo>
                <a:cubicBezTo>
                  <a:pt x="693" y="474"/>
                  <a:pt x="658" y="533"/>
                  <a:pt x="604" y="564"/>
                </a:cubicBezTo>
                <a:cubicBezTo>
                  <a:pt x="580" y="579"/>
                  <a:pt x="548" y="596"/>
                  <a:pt x="555" y="631"/>
                </a:cubicBezTo>
                <a:cubicBezTo>
                  <a:pt x="560" y="655"/>
                  <a:pt x="565" y="672"/>
                  <a:pt x="545" y="690"/>
                </a:cubicBezTo>
                <a:cubicBezTo>
                  <a:pt x="527" y="707"/>
                  <a:pt x="473" y="718"/>
                  <a:pt x="479" y="745"/>
                </a:cubicBezTo>
                <a:cubicBezTo>
                  <a:pt x="482" y="762"/>
                  <a:pt x="470" y="758"/>
                  <a:pt x="458" y="769"/>
                </a:cubicBezTo>
                <a:cubicBezTo>
                  <a:pt x="456" y="771"/>
                  <a:pt x="436" y="797"/>
                  <a:pt x="439" y="796"/>
                </a:cubicBezTo>
                <a:cubicBezTo>
                  <a:pt x="416" y="806"/>
                  <a:pt x="357" y="810"/>
                  <a:pt x="369" y="859"/>
                </a:cubicBezTo>
                <a:cubicBezTo>
                  <a:pt x="341" y="847"/>
                  <a:pt x="316" y="826"/>
                  <a:pt x="285" y="821"/>
                </a:cubicBezTo>
                <a:cubicBezTo>
                  <a:pt x="254" y="816"/>
                  <a:pt x="221" y="826"/>
                  <a:pt x="189" y="822"/>
                </a:cubicBezTo>
                <a:cubicBezTo>
                  <a:pt x="110" y="812"/>
                  <a:pt x="53" y="745"/>
                  <a:pt x="0" y="692"/>
                </a:cubicBezTo>
                <a:close/>
              </a:path>
            </a:pathLst>
          </a:custGeom>
          <a:solidFill>
            <a:srgbClr val="00B050"/>
          </a:solidFill>
          <a:ln w="12700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6" name="Freeform 8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7FC32A-F68F-6F8F-0300-8CB30D1C661C}"/>
              </a:ext>
            </a:extLst>
          </p:cNvPr>
          <p:cNvSpPr>
            <a:spLocks/>
          </p:cNvSpPr>
          <p:nvPr/>
        </p:nvSpPr>
        <p:spPr bwMode="auto">
          <a:xfrm>
            <a:off x="4057002" y="5927426"/>
            <a:ext cx="1103312" cy="538163"/>
          </a:xfrm>
          <a:custGeom>
            <a:avLst/>
            <a:gdLst>
              <a:gd name="T0" fmla="*/ 16 w 1067"/>
              <a:gd name="T1" fmla="*/ 286 h 520"/>
              <a:gd name="T2" fmla="*/ 44 w 1067"/>
              <a:gd name="T3" fmla="*/ 236 h 520"/>
              <a:gd name="T4" fmla="*/ 60 w 1067"/>
              <a:gd name="T5" fmla="*/ 160 h 520"/>
              <a:gd name="T6" fmla="*/ 33 w 1067"/>
              <a:gd name="T7" fmla="*/ 115 h 520"/>
              <a:gd name="T8" fmla="*/ 47 w 1067"/>
              <a:gd name="T9" fmla="*/ 23 h 520"/>
              <a:gd name="T10" fmla="*/ 107 w 1067"/>
              <a:gd name="T11" fmla="*/ 20 h 520"/>
              <a:gd name="T12" fmla="*/ 141 w 1067"/>
              <a:gd name="T13" fmla="*/ 60 h 520"/>
              <a:gd name="T14" fmla="*/ 139 w 1067"/>
              <a:gd name="T15" fmla="*/ 94 h 520"/>
              <a:gd name="T16" fmla="*/ 156 w 1067"/>
              <a:gd name="T17" fmla="*/ 106 h 520"/>
              <a:gd name="T18" fmla="*/ 240 w 1067"/>
              <a:gd name="T19" fmla="*/ 149 h 520"/>
              <a:gd name="T20" fmla="*/ 218 w 1067"/>
              <a:gd name="T21" fmla="*/ 115 h 520"/>
              <a:gd name="T22" fmla="*/ 310 w 1067"/>
              <a:gd name="T23" fmla="*/ 183 h 520"/>
              <a:gd name="T24" fmla="*/ 483 w 1067"/>
              <a:gd name="T25" fmla="*/ 113 h 520"/>
              <a:gd name="T26" fmla="*/ 605 w 1067"/>
              <a:gd name="T27" fmla="*/ 53 h 520"/>
              <a:gd name="T28" fmla="*/ 659 w 1067"/>
              <a:gd name="T29" fmla="*/ 13 h 520"/>
              <a:gd name="T30" fmla="*/ 752 w 1067"/>
              <a:gd name="T31" fmla="*/ 24 h 520"/>
              <a:gd name="T32" fmla="*/ 736 w 1067"/>
              <a:gd name="T33" fmla="*/ 46 h 520"/>
              <a:gd name="T34" fmla="*/ 924 w 1067"/>
              <a:gd name="T35" fmla="*/ 100 h 520"/>
              <a:gd name="T36" fmla="*/ 1031 w 1067"/>
              <a:gd name="T37" fmla="*/ 204 h 520"/>
              <a:gd name="T38" fmla="*/ 1050 w 1067"/>
              <a:gd name="T39" fmla="*/ 314 h 520"/>
              <a:gd name="T40" fmla="*/ 979 w 1067"/>
              <a:gd name="T41" fmla="*/ 439 h 520"/>
              <a:gd name="T42" fmla="*/ 960 w 1067"/>
              <a:gd name="T43" fmla="*/ 405 h 520"/>
              <a:gd name="T44" fmla="*/ 953 w 1067"/>
              <a:gd name="T45" fmla="*/ 440 h 520"/>
              <a:gd name="T46" fmla="*/ 925 w 1067"/>
              <a:gd name="T47" fmla="*/ 501 h 520"/>
              <a:gd name="T48" fmla="*/ 834 w 1067"/>
              <a:gd name="T49" fmla="*/ 329 h 520"/>
              <a:gd name="T50" fmla="*/ 875 w 1067"/>
              <a:gd name="T51" fmla="*/ 279 h 520"/>
              <a:gd name="T52" fmla="*/ 958 w 1067"/>
              <a:gd name="T53" fmla="*/ 317 h 520"/>
              <a:gd name="T54" fmla="*/ 920 w 1067"/>
              <a:gd name="T55" fmla="*/ 286 h 520"/>
              <a:gd name="T56" fmla="*/ 893 w 1067"/>
              <a:gd name="T57" fmla="*/ 228 h 520"/>
              <a:gd name="T58" fmla="*/ 878 w 1067"/>
              <a:gd name="T59" fmla="*/ 262 h 520"/>
              <a:gd name="T60" fmla="*/ 844 w 1067"/>
              <a:gd name="T61" fmla="*/ 231 h 520"/>
              <a:gd name="T62" fmla="*/ 842 w 1067"/>
              <a:gd name="T63" fmla="*/ 273 h 520"/>
              <a:gd name="T64" fmla="*/ 789 w 1067"/>
              <a:gd name="T65" fmla="*/ 180 h 520"/>
              <a:gd name="T66" fmla="*/ 748 w 1067"/>
              <a:gd name="T67" fmla="*/ 151 h 520"/>
              <a:gd name="T68" fmla="*/ 709 w 1067"/>
              <a:gd name="T69" fmla="*/ 135 h 520"/>
              <a:gd name="T70" fmla="*/ 599 w 1067"/>
              <a:gd name="T71" fmla="*/ 192 h 520"/>
              <a:gd name="T72" fmla="*/ 496 w 1067"/>
              <a:gd name="T73" fmla="*/ 283 h 520"/>
              <a:gd name="T74" fmla="*/ 516 w 1067"/>
              <a:gd name="T75" fmla="*/ 392 h 520"/>
              <a:gd name="T76" fmla="*/ 539 w 1067"/>
              <a:gd name="T77" fmla="*/ 452 h 520"/>
              <a:gd name="T78" fmla="*/ 481 w 1067"/>
              <a:gd name="T79" fmla="*/ 472 h 520"/>
              <a:gd name="T80" fmla="*/ 382 w 1067"/>
              <a:gd name="T81" fmla="*/ 503 h 520"/>
              <a:gd name="T82" fmla="*/ 373 w 1067"/>
              <a:gd name="T83" fmla="*/ 440 h 520"/>
              <a:gd name="T84" fmla="*/ 357 w 1067"/>
              <a:gd name="T85" fmla="*/ 364 h 520"/>
              <a:gd name="T86" fmla="*/ 328 w 1067"/>
              <a:gd name="T87" fmla="*/ 365 h 520"/>
              <a:gd name="T88" fmla="*/ 267 w 1067"/>
              <a:gd name="T89" fmla="*/ 389 h 520"/>
              <a:gd name="T90" fmla="*/ 197 w 1067"/>
              <a:gd name="T91" fmla="*/ 301 h 520"/>
              <a:gd name="T92" fmla="*/ 155 w 1067"/>
              <a:gd name="T93" fmla="*/ 292 h 520"/>
              <a:gd name="T94" fmla="*/ 113 w 1067"/>
              <a:gd name="T95" fmla="*/ 271 h 520"/>
              <a:gd name="T96" fmla="*/ 50 w 1067"/>
              <a:gd name="T97" fmla="*/ 281 h 520"/>
              <a:gd name="T98" fmla="*/ 26 w 1067"/>
              <a:gd name="T99" fmla="*/ 338 h 520"/>
              <a:gd name="T100" fmla="*/ 16 w 1067"/>
              <a:gd name="T101" fmla="*/ 286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67" h="520">
                <a:moveTo>
                  <a:pt x="16" y="286"/>
                </a:moveTo>
                <a:cubicBezTo>
                  <a:pt x="0" y="270"/>
                  <a:pt x="41" y="251"/>
                  <a:pt x="44" y="236"/>
                </a:cubicBezTo>
                <a:cubicBezTo>
                  <a:pt x="50" y="208"/>
                  <a:pt x="21" y="177"/>
                  <a:pt x="60" y="160"/>
                </a:cubicBezTo>
                <a:cubicBezTo>
                  <a:pt x="92" y="146"/>
                  <a:pt x="33" y="126"/>
                  <a:pt x="33" y="115"/>
                </a:cubicBezTo>
                <a:cubicBezTo>
                  <a:pt x="33" y="90"/>
                  <a:pt x="52" y="33"/>
                  <a:pt x="47" y="23"/>
                </a:cubicBezTo>
                <a:cubicBezTo>
                  <a:pt x="69" y="0"/>
                  <a:pt x="91" y="53"/>
                  <a:pt x="107" y="20"/>
                </a:cubicBezTo>
                <a:cubicBezTo>
                  <a:pt x="118" y="31"/>
                  <a:pt x="136" y="44"/>
                  <a:pt x="141" y="60"/>
                </a:cubicBezTo>
                <a:cubicBezTo>
                  <a:pt x="141" y="71"/>
                  <a:pt x="140" y="83"/>
                  <a:pt x="139" y="94"/>
                </a:cubicBezTo>
                <a:cubicBezTo>
                  <a:pt x="141" y="103"/>
                  <a:pt x="157" y="93"/>
                  <a:pt x="156" y="106"/>
                </a:cubicBezTo>
                <a:cubicBezTo>
                  <a:pt x="150" y="162"/>
                  <a:pt x="205" y="142"/>
                  <a:pt x="240" y="149"/>
                </a:cubicBezTo>
                <a:cubicBezTo>
                  <a:pt x="233" y="137"/>
                  <a:pt x="226" y="126"/>
                  <a:pt x="218" y="115"/>
                </a:cubicBezTo>
                <a:cubicBezTo>
                  <a:pt x="247" y="106"/>
                  <a:pt x="276" y="178"/>
                  <a:pt x="310" y="183"/>
                </a:cubicBezTo>
                <a:cubicBezTo>
                  <a:pt x="382" y="193"/>
                  <a:pt x="422" y="136"/>
                  <a:pt x="483" y="113"/>
                </a:cubicBezTo>
                <a:cubicBezTo>
                  <a:pt x="525" y="98"/>
                  <a:pt x="573" y="85"/>
                  <a:pt x="605" y="53"/>
                </a:cubicBezTo>
                <a:cubicBezTo>
                  <a:pt x="622" y="36"/>
                  <a:pt x="632" y="13"/>
                  <a:pt x="659" y="13"/>
                </a:cubicBezTo>
                <a:cubicBezTo>
                  <a:pt x="690" y="13"/>
                  <a:pt x="721" y="27"/>
                  <a:pt x="752" y="24"/>
                </a:cubicBezTo>
                <a:cubicBezTo>
                  <a:pt x="746" y="31"/>
                  <a:pt x="741" y="38"/>
                  <a:pt x="736" y="46"/>
                </a:cubicBezTo>
                <a:cubicBezTo>
                  <a:pt x="797" y="39"/>
                  <a:pt x="880" y="53"/>
                  <a:pt x="924" y="100"/>
                </a:cubicBezTo>
                <a:cubicBezTo>
                  <a:pt x="945" y="123"/>
                  <a:pt x="993" y="216"/>
                  <a:pt x="1031" y="204"/>
                </a:cubicBezTo>
                <a:cubicBezTo>
                  <a:pt x="1003" y="248"/>
                  <a:pt x="1035" y="268"/>
                  <a:pt x="1050" y="314"/>
                </a:cubicBezTo>
                <a:cubicBezTo>
                  <a:pt x="1067" y="364"/>
                  <a:pt x="1015" y="413"/>
                  <a:pt x="979" y="439"/>
                </a:cubicBezTo>
                <a:cubicBezTo>
                  <a:pt x="975" y="427"/>
                  <a:pt x="968" y="415"/>
                  <a:pt x="960" y="405"/>
                </a:cubicBezTo>
                <a:cubicBezTo>
                  <a:pt x="947" y="423"/>
                  <a:pt x="954" y="426"/>
                  <a:pt x="953" y="440"/>
                </a:cubicBezTo>
                <a:cubicBezTo>
                  <a:pt x="952" y="455"/>
                  <a:pt x="935" y="468"/>
                  <a:pt x="925" y="501"/>
                </a:cubicBezTo>
                <a:cubicBezTo>
                  <a:pt x="878" y="467"/>
                  <a:pt x="836" y="386"/>
                  <a:pt x="834" y="329"/>
                </a:cubicBezTo>
                <a:cubicBezTo>
                  <a:pt x="872" y="344"/>
                  <a:pt x="859" y="297"/>
                  <a:pt x="875" y="279"/>
                </a:cubicBezTo>
                <a:cubicBezTo>
                  <a:pt x="894" y="259"/>
                  <a:pt x="942" y="308"/>
                  <a:pt x="958" y="317"/>
                </a:cubicBezTo>
                <a:cubicBezTo>
                  <a:pt x="947" y="304"/>
                  <a:pt x="932" y="297"/>
                  <a:pt x="920" y="286"/>
                </a:cubicBezTo>
                <a:cubicBezTo>
                  <a:pt x="901" y="271"/>
                  <a:pt x="905" y="247"/>
                  <a:pt x="893" y="228"/>
                </a:cubicBezTo>
                <a:cubicBezTo>
                  <a:pt x="898" y="243"/>
                  <a:pt x="890" y="255"/>
                  <a:pt x="878" y="262"/>
                </a:cubicBezTo>
                <a:cubicBezTo>
                  <a:pt x="886" y="228"/>
                  <a:pt x="857" y="264"/>
                  <a:pt x="844" y="231"/>
                </a:cubicBezTo>
                <a:cubicBezTo>
                  <a:pt x="848" y="245"/>
                  <a:pt x="847" y="259"/>
                  <a:pt x="842" y="273"/>
                </a:cubicBezTo>
                <a:cubicBezTo>
                  <a:pt x="822" y="236"/>
                  <a:pt x="821" y="199"/>
                  <a:pt x="789" y="180"/>
                </a:cubicBezTo>
                <a:cubicBezTo>
                  <a:pt x="774" y="172"/>
                  <a:pt x="761" y="162"/>
                  <a:pt x="748" y="151"/>
                </a:cubicBezTo>
                <a:cubicBezTo>
                  <a:pt x="724" y="132"/>
                  <a:pt x="736" y="133"/>
                  <a:pt x="709" y="135"/>
                </a:cubicBezTo>
                <a:cubicBezTo>
                  <a:pt x="672" y="137"/>
                  <a:pt x="610" y="145"/>
                  <a:pt x="599" y="192"/>
                </a:cubicBezTo>
                <a:cubicBezTo>
                  <a:pt x="591" y="228"/>
                  <a:pt x="540" y="290"/>
                  <a:pt x="496" y="283"/>
                </a:cubicBezTo>
                <a:cubicBezTo>
                  <a:pt x="426" y="271"/>
                  <a:pt x="501" y="375"/>
                  <a:pt x="516" y="392"/>
                </a:cubicBezTo>
                <a:cubicBezTo>
                  <a:pt x="528" y="405"/>
                  <a:pt x="554" y="432"/>
                  <a:pt x="539" y="452"/>
                </a:cubicBezTo>
                <a:cubicBezTo>
                  <a:pt x="527" y="469"/>
                  <a:pt x="497" y="458"/>
                  <a:pt x="481" y="472"/>
                </a:cubicBezTo>
                <a:cubicBezTo>
                  <a:pt x="460" y="490"/>
                  <a:pt x="412" y="520"/>
                  <a:pt x="382" y="503"/>
                </a:cubicBezTo>
                <a:cubicBezTo>
                  <a:pt x="375" y="499"/>
                  <a:pt x="378" y="452"/>
                  <a:pt x="373" y="440"/>
                </a:cubicBezTo>
                <a:cubicBezTo>
                  <a:pt x="364" y="417"/>
                  <a:pt x="371" y="383"/>
                  <a:pt x="357" y="364"/>
                </a:cubicBezTo>
                <a:cubicBezTo>
                  <a:pt x="348" y="375"/>
                  <a:pt x="339" y="375"/>
                  <a:pt x="328" y="365"/>
                </a:cubicBezTo>
                <a:cubicBezTo>
                  <a:pt x="358" y="422"/>
                  <a:pt x="294" y="437"/>
                  <a:pt x="267" y="389"/>
                </a:cubicBezTo>
                <a:cubicBezTo>
                  <a:pt x="244" y="348"/>
                  <a:pt x="245" y="318"/>
                  <a:pt x="197" y="301"/>
                </a:cubicBezTo>
                <a:cubicBezTo>
                  <a:pt x="182" y="295"/>
                  <a:pt x="166" y="309"/>
                  <a:pt x="155" y="292"/>
                </a:cubicBezTo>
                <a:cubicBezTo>
                  <a:pt x="142" y="271"/>
                  <a:pt x="124" y="288"/>
                  <a:pt x="113" y="271"/>
                </a:cubicBezTo>
                <a:cubicBezTo>
                  <a:pt x="97" y="295"/>
                  <a:pt x="72" y="270"/>
                  <a:pt x="50" y="281"/>
                </a:cubicBezTo>
                <a:cubicBezTo>
                  <a:pt x="26" y="294"/>
                  <a:pt x="43" y="322"/>
                  <a:pt x="26" y="338"/>
                </a:cubicBezTo>
                <a:cubicBezTo>
                  <a:pt x="28" y="317"/>
                  <a:pt x="24" y="299"/>
                  <a:pt x="16" y="286"/>
                </a:cubicBezTo>
                <a:close/>
              </a:path>
            </a:pathLst>
          </a:custGeom>
          <a:solidFill>
            <a:schemeClr val="tx2">
              <a:lumMod val="90000"/>
              <a:lumOff val="10000"/>
            </a:schemeClr>
          </a:solidFill>
          <a:ln w="12700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7" name="Freeform 89">
            <a:extLst>
              <a:ext uri="{FF2B5EF4-FFF2-40B4-BE49-F238E27FC236}">
                <a16:creationId xmlns:a16="http://schemas.microsoft.com/office/drawing/2014/main" id="{AA4859F9-8235-04B5-F32F-75BBF970B408}"/>
              </a:ext>
            </a:extLst>
          </p:cNvPr>
          <p:cNvSpPr>
            <a:spLocks/>
          </p:cNvSpPr>
          <p:nvPr/>
        </p:nvSpPr>
        <p:spPr bwMode="auto">
          <a:xfrm>
            <a:off x="4180827" y="6224288"/>
            <a:ext cx="11112" cy="17463"/>
          </a:xfrm>
          <a:custGeom>
            <a:avLst/>
            <a:gdLst>
              <a:gd name="T0" fmla="*/ 0 w 12"/>
              <a:gd name="T1" fmla="*/ 5 h 17"/>
              <a:gd name="T2" fmla="*/ 12 w 12"/>
              <a:gd name="T3" fmla="*/ 3 h 17"/>
              <a:gd name="T4" fmla="*/ 0 w 12"/>
              <a:gd name="T5" fmla="*/ 5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" h="17">
                <a:moveTo>
                  <a:pt x="0" y="5"/>
                </a:moveTo>
                <a:cubicBezTo>
                  <a:pt x="0" y="17"/>
                  <a:pt x="4" y="17"/>
                  <a:pt x="12" y="3"/>
                </a:cubicBezTo>
                <a:cubicBezTo>
                  <a:pt x="7" y="0"/>
                  <a:pt x="3" y="0"/>
                  <a:pt x="0" y="5"/>
                </a:cubicBezTo>
                <a:close/>
              </a:path>
            </a:pathLst>
          </a:custGeom>
          <a:solidFill>
            <a:srgbClr val="FFFFD0"/>
          </a:solidFill>
          <a:ln w="7938" cap="flat">
            <a:solidFill>
              <a:srgbClr val="D0C0A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8" name="Freeform 90">
            <a:extLst>
              <a:ext uri="{FF2B5EF4-FFF2-40B4-BE49-F238E27FC236}">
                <a16:creationId xmlns:a16="http://schemas.microsoft.com/office/drawing/2014/main" id="{0FB51923-03F3-6E1D-2DC8-615EB5521CB5}"/>
              </a:ext>
            </a:extLst>
          </p:cNvPr>
          <p:cNvSpPr>
            <a:spLocks/>
          </p:cNvSpPr>
          <p:nvPr/>
        </p:nvSpPr>
        <p:spPr bwMode="auto">
          <a:xfrm>
            <a:off x="4266552" y="6357638"/>
            <a:ext cx="41275" cy="66675"/>
          </a:xfrm>
          <a:custGeom>
            <a:avLst/>
            <a:gdLst>
              <a:gd name="T0" fmla="*/ 29 w 41"/>
              <a:gd name="T1" fmla="*/ 0 h 64"/>
              <a:gd name="T2" fmla="*/ 6 w 41"/>
              <a:gd name="T3" fmla="*/ 38 h 64"/>
              <a:gd name="T4" fmla="*/ 41 w 41"/>
              <a:gd name="T5" fmla="*/ 53 h 64"/>
              <a:gd name="T6" fmla="*/ 29 w 41"/>
              <a:gd name="T7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" h="64">
                <a:moveTo>
                  <a:pt x="29" y="0"/>
                </a:moveTo>
                <a:cubicBezTo>
                  <a:pt x="19" y="11"/>
                  <a:pt x="0" y="19"/>
                  <a:pt x="6" y="38"/>
                </a:cubicBezTo>
                <a:cubicBezTo>
                  <a:pt x="11" y="54"/>
                  <a:pt x="26" y="64"/>
                  <a:pt x="41" y="53"/>
                </a:cubicBezTo>
                <a:cubicBezTo>
                  <a:pt x="30" y="37"/>
                  <a:pt x="34" y="18"/>
                  <a:pt x="2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39" name="Freeform 91">
            <a:extLst>
              <a:ext uri="{FF2B5EF4-FFF2-40B4-BE49-F238E27FC236}">
                <a16:creationId xmlns:a16="http://schemas.microsoft.com/office/drawing/2014/main" id="{14538A09-64D3-1588-132B-427508FE9814}"/>
              </a:ext>
            </a:extLst>
          </p:cNvPr>
          <p:cNvSpPr>
            <a:spLocks/>
          </p:cNvSpPr>
          <p:nvPr/>
        </p:nvSpPr>
        <p:spPr bwMode="auto">
          <a:xfrm>
            <a:off x="4385614" y="6373513"/>
            <a:ext cx="34925" cy="20638"/>
          </a:xfrm>
          <a:custGeom>
            <a:avLst/>
            <a:gdLst>
              <a:gd name="T0" fmla="*/ 0 w 34"/>
              <a:gd name="T1" fmla="*/ 20 h 20"/>
              <a:gd name="T2" fmla="*/ 34 w 34"/>
              <a:gd name="T3" fmla="*/ 0 h 20"/>
              <a:gd name="T4" fmla="*/ 0 w 34"/>
              <a:gd name="T5" fmla="*/ 2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0">
                <a:moveTo>
                  <a:pt x="0" y="20"/>
                </a:moveTo>
                <a:cubicBezTo>
                  <a:pt x="13" y="16"/>
                  <a:pt x="25" y="9"/>
                  <a:pt x="34" y="0"/>
                </a:cubicBezTo>
                <a:cubicBezTo>
                  <a:pt x="21" y="4"/>
                  <a:pt x="10" y="10"/>
                  <a:pt x="0" y="2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0" name="Freeform 92">
            <a:extLst>
              <a:ext uri="{FF2B5EF4-FFF2-40B4-BE49-F238E27FC236}">
                <a16:creationId xmlns:a16="http://schemas.microsoft.com/office/drawing/2014/main" id="{6D7A7B33-8C64-0940-67F4-DBF932C4ED0B}"/>
              </a:ext>
            </a:extLst>
          </p:cNvPr>
          <p:cNvSpPr>
            <a:spLocks/>
          </p:cNvSpPr>
          <p:nvPr/>
        </p:nvSpPr>
        <p:spPr bwMode="auto">
          <a:xfrm>
            <a:off x="4822177" y="6184601"/>
            <a:ext cx="28575" cy="39688"/>
          </a:xfrm>
          <a:custGeom>
            <a:avLst/>
            <a:gdLst>
              <a:gd name="T0" fmla="*/ 19 w 27"/>
              <a:gd name="T1" fmla="*/ 0 h 39"/>
              <a:gd name="T2" fmla="*/ 3 w 27"/>
              <a:gd name="T3" fmla="*/ 36 h 39"/>
              <a:gd name="T4" fmla="*/ 19 w 27"/>
              <a:gd name="T5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9">
                <a:moveTo>
                  <a:pt x="19" y="0"/>
                </a:moveTo>
                <a:cubicBezTo>
                  <a:pt x="2" y="2"/>
                  <a:pt x="0" y="23"/>
                  <a:pt x="3" y="36"/>
                </a:cubicBezTo>
                <a:cubicBezTo>
                  <a:pt x="27" y="39"/>
                  <a:pt x="23" y="14"/>
                  <a:pt x="19" y="0"/>
                </a:cubicBezTo>
                <a:close/>
              </a:path>
            </a:pathLst>
          </a:custGeom>
          <a:solidFill>
            <a:srgbClr val="163E64"/>
          </a:solidFill>
          <a:ln w="7938" cap="flat">
            <a:solidFill>
              <a:srgbClr val="163E64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1" name="Freeform 9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EDC8D8-3F6A-7723-F3C1-5D459D9E2D45}"/>
              </a:ext>
            </a:extLst>
          </p:cNvPr>
          <p:cNvSpPr>
            <a:spLocks/>
          </p:cNvSpPr>
          <p:nvPr/>
        </p:nvSpPr>
        <p:spPr bwMode="auto">
          <a:xfrm>
            <a:off x="3555352" y="5592463"/>
            <a:ext cx="615950" cy="684213"/>
          </a:xfrm>
          <a:custGeom>
            <a:avLst/>
            <a:gdLst>
              <a:gd name="T0" fmla="*/ 8 w 596"/>
              <a:gd name="T1" fmla="*/ 179 h 662"/>
              <a:gd name="T2" fmla="*/ 47 w 596"/>
              <a:gd name="T3" fmla="*/ 120 h 662"/>
              <a:gd name="T4" fmla="*/ 22 w 596"/>
              <a:gd name="T5" fmla="*/ 63 h 662"/>
              <a:gd name="T6" fmla="*/ 62 w 596"/>
              <a:gd name="T7" fmla="*/ 10 h 662"/>
              <a:gd name="T8" fmla="*/ 145 w 596"/>
              <a:gd name="T9" fmla="*/ 39 h 662"/>
              <a:gd name="T10" fmla="*/ 231 w 596"/>
              <a:gd name="T11" fmla="*/ 35 h 662"/>
              <a:gd name="T12" fmla="*/ 291 w 596"/>
              <a:gd name="T13" fmla="*/ 54 h 662"/>
              <a:gd name="T14" fmla="*/ 336 w 596"/>
              <a:gd name="T15" fmla="*/ 96 h 662"/>
              <a:gd name="T16" fmla="*/ 412 w 596"/>
              <a:gd name="T17" fmla="*/ 69 h 662"/>
              <a:gd name="T18" fmla="*/ 426 w 596"/>
              <a:gd name="T19" fmla="*/ 118 h 662"/>
              <a:gd name="T20" fmla="*/ 451 w 596"/>
              <a:gd name="T21" fmla="*/ 175 h 662"/>
              <a:gd name="T22" fmla="*/ 510 w 596"/>
              <a:gd name="T23" fmla="*/ 257 h 662"/>
              <a:gd name="T24" fmla="*/ 579 w 596"/>
              <a:gd name="T25" fmla="*/ 337 h 662"/>
              <a:gd name="T26" fmla="*/ 572 w 596"/>
              <a:gd name="T27" fmla="*/ 358 h 662"/>
              <a:gd name="T28" fmla="*/ 531 w 596"/>
              <a:gd name="T29" fmla="*/ 348 h 662"/>
              <a:gd name="T30" fmla="*/ 520 w 596"/>
              <a:gd name="T31" fmla="*/ 430 h 662"/>
              <a:gd name="T32" fmla="*/ 540 w 596"/>
              <a:gd name="T33" fmla="*/ 489 h 662"/>
              <a:gd name="T34" fmla="*/ 521 w 596"/>
              <a:gd name="T35" fmla="*/ 576 h 662"/>
              <a:gd name="T36" fmla="*/ 512 w 596"/>
              <a:gd name="T37" fmla="*/ 662 h 662"/>
              <a:gd name="T38" fmla="*/ 493 w 596"/>
              <a:gd name="T39" fmla="*/ 615 h 662"/>
              <a:gd name="T40" fmla="*/ 472 w 596"/>
              <a:gd name="T41" fmla="*/ 597 h 662"/>
              <a:gd name="T42" fmla="*/ 478 w 596"/>
              <a:gd name="T43" fmla="*/ 575 h 662"/>
              <a:gd name="T44" fmla="*/ 414 w 596"/>
              <a:gd name="T45" fmla="*/ 521 h 662"/>
              <a:gd name="T46" fmla="*/ 445 w 596"/>
              <a:gd name="T47" fmla="*/ 592 h 662"/>
              <a:gd name="T48" fmla="*/ 374 w 596"/>
              <a:gd name="T49" fmla="*/ 543 h 662"/>
              <a:gd name="T50" fmla="*/ 399 w 596"/>
              <a:gd name="T51" fmla="*/ 485 h 662"/>
              <a:gd name="T52" fmla="*/ 313 w 596"/>
              <a:gd name="T53" fmla="*/ 387 h 662"/>
              <a:gd name="T54" fmla="*/ 260 w 596"/>
              <a:gd name="T55" fmla="*/ 358 h 662"/>
              <a:gd name="T56" fmla="*/ 217 w 596"/>
              <a:gd name="T57" fmla="*/ 315 h 662"/>
              <a:gd name="T58" fmla="*/ 111 w 596"/>
              <a:gd name="T59" fmla="*/ 196 h 662"/>
              <a:gd name="T60" fmla="*/ 122 w 596"/>
              <a:gd name="T61" fmla="*/ 237 h 662"/>
              <a:gd name="T62" fmla="*/ 163 w 596"/>
              <a:gd name="T63" fmla="*/ 269 h 662"/>
              <a:gd name="T64" fmla="*/ 140 w 596"/>
              <a:gd name="T65" fmla="*/ 330 h 662"/>
              <a:gd name="T66" fmla="*/ 73 w 596"/>
              <a:gd name="T67" fmla="*/ 284 h 662"/>
              <a:gd name="T68" fmla="*/ 8 w 596"/>
              <a:gd name="T69" fmla="*/ 179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96" h="662">
                <a:moveTo>
                  <a:pt x="8" y="179"/>
                </a:moveTo>
                <a:cubicBezTo>
                  <a:pt x="18" y="171"/>
                  <a:pt x="46" y="133"/>
                  <a:pt x="47" y="120"/>
                </a:cubicBezTo>
                <a:cubicBezTo>
                  <a:pt x="50" y="99"/>
                  <a:pt x="4" y="74"/>
                  <a:pt x="22" y="63"/>
                </a:cubicBezTo>
                <a:cubicBezTo>
                  <a:pt x="43" y="51"/>
                  <a:pt x="48" y="33"/>
                  <a:pt x="62" y="10"/>
                </a:cubicBezTo>
                <a:cubicBezTo>
                  <a:pt x="68" y="0"/>
                  <a:pt x="136" y="34"/>
                  <a:pt x="145" y="39"/>
                </a:cubicBezTo>
                <a:cubicBezTo>
                  <a:pt x="193" y="62"/>
                  <a:pt x="187" y="47"/>
                  <a:pt x="231" y="35"/>
                </a:cubicBezTo>
                <a:cubicBezTo>
                  <a:pt x="251" y="29"/>
                  <a:pt x="259" y="60"/>
                  <a:pt x="291" y="54"/>
                </a:cubicBezTo>
                <a:cubicBezTo>
                  <a:pt x="306" y="73"/>
                  <a:pt x="311" y="91"/>
                  <a:pt x="336" y="96"/>
                </a:cubicBezTo>
                <a:cubicBezTo>
                  <a:pt x="367" y="102"/>
                  <a:pt x="413" y="103"/>
                  <a:pt x="412" y="69"/>
                </a:cubicBezTo>
                <a:cubicBezTo>
                  <a:pt x="426" y="93"/>
                  <a:pt x="412" y="97"/>
                  <a:pt x="426" y="118"/>
                </a:cubicBezTo>
                <a:cubicBezTo>
                  <a:pt x="437" y="135"/>
                  <a:pt x="444" y="156"/>
                  <a:pt x="451" y="175"/>
                </a:cubicBezTo>
                <a:cubicBezTo>
                  <a:pt x="467" y="216"/>
                  <a:pt x="483" y="230"/>
                  <a:pt x="510" y="257"/>
                </a:cubicBezTo>
                <a:cubicBezTo>
                  <a:pt x="535" y="282"/>
                  <a:pt x="547" y="321"/>
                  <a:pt x="579" y="337"/>
                </a:cubicBezTo>
                <a:cubicBezTo>
                  <a:pt x="596" y="346"/>
                  <a:pt x="593" y="365"/>
                  <a:pt x="572" y="358"/>
                </a:cubicBezTo>
                <a:cubicBezTo>
                  <a:pt x="556" y="353"/>
                  <a:pt x="552" y="334"/>
                  <a:pt x="531" y="348"/>
                </a:cubicBezTo>
                <a:cubicBezTo>
                  <a:pt x="540" y="364"/>
                  <a:pt x="521" y="403"/>
                  <a:pt x="520" y="430"/>
                </a:cubicBezTo>
                <a:cubicBezTo>
                  <a:pt x="519" y="457"/>
                  <a:pt x="584" y="466"/>
                  <a:pt x="540" y="489"/>
                </a:cubicBezTo>
                <a:cubicBezTo>
                  <a:pt x="504" y="508"/>
                  <a:pt x="552" y="549"/>
                  <a:pt x="521" y="576"/>
                </a:cubicBezTo>
                <a:cubicBezTo>
                  <a:pt x="486" y="607"/>
                  <a:pt x="519" y="625"/>
                  <a:pt x="512" y="662"/>
                </a:cubicBezTo>
                <a:cubicBezTo>
                  <a:pt x="514" y="643"/>
                  <a:pt x="505" y="628"/>
                  <a:pt x="493" y="615"/>
                </a:cubicBezTo>
                <a:cubicBezTo>
                  <a:pt x="486" y="610"/>
                  <a:pt x="479" y="604"/>
                  <a:pt x="472" y="597"/>
                </a:cubicBezTo>
                <a:cubicBezTo>
                  <a:pt x="474" y="590"/>
                  <a:pt x="476" y="582"/>
                  <a:pt x="478" y="575"/>
                </a:cubicBezTo>
                <a:cubicBezTo>
                  <a:pt x="471" y="552"/>
                  <a:pt x="445" y="502"/>
                  <a:pt x="414" y="521"/>
                </a:cubicBezTo>
                <a:cubicBezTo>
                  <a:pt x="420" y="549"/>
                  <a:pt x="456" y="559"/>
                  <a:pt x="445" y="592"/>
                </a:cubicBezTo>
                <a:cubicBezTo>
                  <a:pt x="420" y="584"/>
                  <a:pt x="380" y="575"/>
                  <a:pt x="374" y="543"/>
                </a:cubicBezTo>
                <a:cubicBezTo>
                  <a:pt x="370" y="522"/>
                  <a:pt x="397" y="506"/>
                  <a:pt x="399" y="485"/>
                </a:cubicBezTo>
                <a:cubicBezTo>
                  <a:pt x="404" y="433"/>
                  <a:pt x="347" y="413"/>
                  <a:pt x="313" y="387"/>
                </a:cubicBezTo>
                <a:cubicBezTo>
                  <a:pt x="293" y="371"/>
                  <a:pt x="288" y="359"/>
                  <a:pt x="260" y="358"/>
                </a:cubicBezTo>
                <a:cubicBezTo>
                  <a:pt x="232" y="358"/>
                  <a:pt x="215" y="344"/>
                  <a:pt x="217" y="315"/>
                </a:cubicBezTo>
                <a:cubicBezTo>
                  <a:pt x="219" y="245"/>
                  <a:pt x="137" y="245"/>
                  <a:pt x="111" y="196"/>
                </a:cubicBezTo>
                <a:cubicBezTo>
                  <a:pt x="116" y="210"/>
                  <a:pt x="117" y="224"/>
                  <a:pt x="122" y="237"/>
                </a:cubicBezTo>
                <a:cubicBezTo>
                  <a:pt x="130" y="259"/>
                  <a:pt x="148" y="256"/>
                  <a:pt x="163" y="269"/>
                </a:cubicBezTo>
                <a:cubicBezTo>
                  <a:pt x="183" y="286"/>
                  <a:pt x="159" y="322"/>
                  <a:pt x="140" y="330"/>
                </a:cubicBezTo>
                <a:cubicBezTo>
                  <a:pt x="117" y="339"/>
                  <a:pt x="98" y="290"/>
                  <a:pt x="73" y="284"/>
                </a:cubicBezTo>
                <a:cubicBezTo>
                  <a:pt x="31" y="275"/>
                  <a:pt x="0" y="223"/>
                  <a:pt x="8" y="17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2700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2" name="Freeform 9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171EA49-7236-DE1F-9F50-71CA09D9612D}"/>
              </a:ext>
            </a:extLst>
          </p:cNvPr>
          <p:cNvSpPr>
            <a:spLocks/>
          </p:cNvSpPr>
          <p:nvPr/>
        </p:nvSpPr>
        <p:spPr bwMode="auto">
          <a:xfrm>
            <a:off x="2750490" y="4865390"/>
            <a:ext cx="539749" cy="328612"/>
          </a:xfrm>
          <a:custGeom>
            <a:avLst/>
            <a:gdLst>
              <a:gd name="T0" fmla="*/ 6 w 441"/>
              <a:gd name="T1" fmla="*/ 147 h 280"/>
              <a:gd name="T2" fmla="*/ 20 w 441"/>
              <a:gd name="T3" fmla="*/ 105 h 280"/>
              <a:gd name="T4" fmla="*/ 74 w 441"/>
              <a:gd name="T5" fmla="*/ 83 h 280"/>
              <a:gd name="T6" fmla="*/ 111 w 441"/>
              <a:gd name="T7" fmla="*/ 45 h 280"/>
              <a:gd name="T8" fmla="*/ 114 w 441"/>
              <a:gd name="T9" fmla="*/ 21 h 280"/>
              <a:gd name="T10" fmla="*/ 166 w 441"/>
              <a:gd name="T11" fmla="*/ 12 h 280"/>
              <a:gd name="T12" fmla="*/ 296 w 441"/>
              <a:gd name="T13" fmla="*/ 121 h 280"/>
              <a:gd name="T14" fmla="*/ 383 w 441"/>
              <a:gd name="T15" fmla="*/ 121 h 280"/>
              <a:gd name="T16" fmla="*/ 431 w 441"/>
              <a:gd name="T17" fmla="*/ 146 h 280"/>
              <a:gd name="T18" fmla="*/ 405 w 441"/>
              <a:gd name="T19" fmla="*/ 210 h 280"/>
              <a:gd name="T20" fmla="*/ 374 w 441"/>
              <a:gd name="T21" fmla="*/ 267 h 280"/>
              <a:gd name="T22" fmla="*/ 255 w 441"/>
              <a:gd name="T23" fmla="*/ 245 h 280"/>
              <a:gd name="T24" fmla="*/ 220 w 441"/>
              <a:gd name="T25" fmla="*/ 246 h 280"/>
              <a:gd name="T26" fmla="*/ 140 w 441"/>
              <a:gd name="T27" fmla="*/ 201 h 280"/>
              <a:gd name="T28" fmla="*/ 53 w 441"/>
              <a:gd name="T29" fmla="*/ 192 h 280"/>
              <a:gd name="T30" fmla="*/ 6 w 441"/>
              <a:gd name="T31" fmla="*/ 147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41" h="280">
                <a:moveTo>
                  <a:pt x="6" y="147"/>
                </a:moveTo>
                <a:cubicBezTo>
                  <a:pt x="0" y="126"/>
                  <a:pt x="7" y="117"/>
                  <a:pt x="20" y="105"/>
                </a:cubicBezTo>
                <a:cubicBezTo>
                  <a:pt x="40" y="87"/>
                  <a:pt x="57" y="94"/>
                  <a:pt x="74" y="83"/>
                </a:cubicBezTo>
                <a:cubicBezTo>
                  <a:pt x="77" y="82"/>
                  <a:pt x="92" y="54"/>
                  <a:pt x="111" y="45"/>
                </a:cubicBezTo>
                <a:cubicBezTo>
                  <a:pt x="118" y="42"/>
                  <a:pt x="112" y="30"/>
                  <a:pt x="114" y="21"/>
                </a:cubicBezTo>
                <a:cubicBezTo>
                  <a:pt x="118" y="0"/>
                  <a:pt x="152" y="8"/>
                  <a:pt x="166" y="12"/>
                </a:cubicBezTo>
                <a:cubicBezTo>
                  <a:pt x="188" y="18"/>
                  <a:pt x="308" y="94"/>
                  <a:pt x="296" y="121"/>
                </a:cubicBezTo>
                <a:cubicBezTo>
                  <a:pt x="320" y="121"/>
                  <a:pt x="375" y="76"/>
                  <a:pt x="383" y="121"/>
                </a:cubicBezTo>
                <a:cubicBezTo>
                  <a:pt x="404" y="107"/>
                  <a:pt x="441" y="116"/>
                  <a:pt x="431" y="146"/>
                </a:cubicBezTo>
                <a:cubicBezTo>
                  <a:pt x="429" y="152"/>
                  <a:pt x="411" y="236"/>
                  <a:pt x="405" y="210"/>
                </a:cubicBezTo>
                <a:cubicBezTo>
                  <a:pt x="387" y="234"/>
                  <a:pt x="423" y="254"/>
                  <a:pt x="374" y="267"/>
                </a:cubicBezTo>
                <a:cubicBezTo>
                  <a:pt x="328" y="280"/>
                  <a:pt x="295" y="234"/>
                  <a:pt x="255" y="245"/>
                </a:cubicBezTo>
                <a:cubicBezTo>
                  <a:pt x="299" y="257"/>
                  <a:pt x="232" y="251"/>
                  <a:pt x="220" y="246"/>
                </a:cubicBezTo>
                <a:cubicBezTo>
                  <a:pt x="193" y="233"/>
                  <a:pt x="169" y="210"/>
                  <a:pt x="140" y="201"/>
                </a:cubicBezTo>
                <a:cubicBezTo>
                  <a:pt x="112" y="193"/>
                  <a:pt x="80" y="205"/>
                  <a:pt x="53" y="192"/>
                </a:cubicBezTo>
                <a:cubicBezTo>
                  <a:pt x="38" y="184"/>
                  <a:pt x="23" y="158"/>
                  <a:pt x="6" y="147"/>
                </a:cubicBezTo>
                <a:close/>
              </a:path>
            </a:pathLst>
          </a:custGeom>
          <a:solidFill>
            <a:schemeClr val="tx2">
              <a:lumMod val="75000"/>
              <a:lumOff val="25000"/>
            </a:schemeClr>
          </a:solidFill>
          <a:ln w="12700" cap="flat">
            <a:solidFill>
              <a:srgbClr val="215F9A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3" name="Freeform 9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CCE696B-A18E-D487-E514-2545DC02B4C2}"/>
              </a:ext>
            </a:extLst>
          </p:cNvPr>
          <p:cNvSpPr>
            <a:spLocks/>
          </p:cNvSpPr>
          <p:nvPr/>
        </p:nvSpPr>
        <p:spPr bwMode="auto">
          <a:xfrm>
            <a:off x="2932091" y="4516138"/>
            <a:ext cx="1248736" cy="752475"/>
          </a:xfrm>
          <a:custGeom>
            <a:avLst/>
            <a:gdLst>
              <a:gd name="T0" fmla="*/ 0 w 1128"/>
              <a:gd name="T1" fmla="*/ 331 h 637"/>
              <a:gd name="T2" fmla="*/ 35 w 1128"/>
              <a:gd name="T3" fmla="*/ 252 h 637"/>
              <a:gd name="T4" fmla="*/ 72 w 1128"/>
              <a:gd name="T5" fmla="*/ 187 h 637"/>
              <a:gd name="T6" fmla="*/ 176 w 1128"/>
              <a:gd name="T7" fmla="*/ 104 h 637"/>
              <a:gd name="T8" fmla="*/ 221 w 1128"/>
              <a:gd name="T9" fmla="*/ 73 h 637"/>
              <a:gd name="T10" fmla="*/ 262 w 1128"/>
              <a:gd name="T11" fmla="*/ 60 h 637"/>
              <a:gd name="T12" fmla="*/ 349 w 1128"/>
              <a:gd name="T13" fmla="*/ 40 h 637"/>
              <a:gd name="T14" fmla="*/ 473 w 1128"/>
              <a:gd name="T15" fmla="*/ 57 h 637"/>
              <a:gd name="T16" fmla="*/ 590 w 1128"/>
              <a:gd name="T17" fmla="*/ 43 h 637"/>
              <a:gd name="T18" fmla="*/ 636 w 1128"/>
              <a:gd name="T19" fmla="*/ 5 h 637"/>
              <a:gd name="T20" fmla="*/ 747 w 1128"/>
              <a:gd name="T21" fmla="*/ 29 h 637"/>
              <a:gd name="T22" fmla="*/ 869 w 1128"/>
              <a:gd name="T23" fmla="*/ 32 h 637"/>
              <a:gd name="T24" fmla="*/ 947 w 1128"/>
              <a:gd name="T25" fmla="*/ 48 h 637"/>
              <a:gd name="T26" fmla="*/ 1027 w 1128"/>
              <a:gd name="T27" fmla="*/ 136 h 637"/>
              <a:gd name="T28" fmla="*/ 988 w 1128"/>
              <a:gd name="T29" fmla="*/ 110 h 637"/>
              <a:gd name="T30" fmla="*/ 949 w 1128"/>
              <a:gd name="T31" fmla="*/ 101 h 637"/>
              <a:gd name="T32" fmla="*/ 964 w 1128"/>
              <a:gd name="T33" fmla="*/ 132 h 637"/>
              <a:gd name="T34" fmla="*/ 995 w 1128"/>
              <a:gd name="T35" fmla="*/ 165 h 637"/>
              <a:gd name="T36" fmla="*/ 979 w 1128"/>
              <a:gd name="T37" fmla="*/ 139 h 637"/>
              <a:gd name="T38" fmla="*/ 1055 w 1128"/>
              <a:gd name="T39" fmla="*/ 156 h 637"/>
              <a:gd name="T40" fmla="*/ 1053 w 1128"/>
              <a:gd name="T41" fmla="*/ 182 h 637"/>
              <a:gd name="T42" fmla="*/ 1039 w 1128"/>
              <a:gd name="T43" fmla="*/ 144 h 637"/>
              <a:gd name="T44" fmla="*/ 1128 w 1128"/>
              <a:gd name="T45" fmla="*/ 216 h 637"/>
              <a:gd name="T46" fmla="*/ 1040 w 1128"/>
              <a:gd name="T47" fmla="*/ 235 h 637"/>
              <a:gd name="T48" fmla="*/ 938 w 1128"/>
              <a:gd name="T49" fmla="*/ 268 h 637"/>
              <a:gd name="T50" fmla="*/ 873 w 1128"/>
              <a:gd name="T51" fmla="*/ 286 h 637"/>
              <a:gd name="T52" fmla="*/ 833 w 1128"/>
              <a:gd name="T53" fmla="*/ 269 h 637"/>
              <a:gd name="T54" fmla="*/ 820 w 1128"/>
              <a:gd name="T55" fmla="*/ 253 h 637"/>
              <a:gd name="T56" fmla="*/ 773 w 1128"/>
              <a:gd name="T57" fmla="*/ 306 h 637"/>
              <a:gd name="T58" fmla="*/ 746 w 1128"/>
              <a:gd name="T59" fmla="*/ 335 h 637"/>
              <a:gd name="T60" fmla="*/ 744 w 1128"/>
              <a:gd name="T61" fmla="*/ 358 h 637"/>
              <a:gd name="T62" fmla="*/ 635 w 1128"/>
              <a:gd name="T63" fmla="*/ 457 h 637"/>
              <a:gd name="T64" fmla="*/ 540 w 1128"/>
              <a:gd name="T65" fmla="*/ 451 h 637"/>
              <a:gd name="T66" fmla="*/ 450 w 1128"/>
              <a:gd name="T67" fmla="*/ 488 h 637"/>
              <a:gd name="T68" fmla="*/ 428 w 1128"/>
              <a:gd name="T69" fmla="*/ 569 h 637"/>
              <a:gd name="T70" fmla="*/ 405 w 1128"/>
              <a:gd name="T71" fmla="*/ 611 h 637"/>
              <a:gd name="T72" fmla="*/ 338 w 1128"/>
              <a:gd name="T73" fmla="*/ 630 h 637"/>
              <a:gd name="T74" fmla="*/ 331 w 1128"/>
              <a:gd name="T75" fmla="*/ 549 h 637"/>
              <a:gd name="T76" fmla="*/ 288 w 1128"/>
              <a:gd name="T77" fmla="*/ 532 h 637"/>
              <a:gd name="T78" fmla="*/ 253 w 1128"/>
              <a:gd name="T79" fmla="*/ 544 h 637"/>
              <a:gd name="T80" fmla="*/ 270 w 1128"/>
              <a:gd name="T81" fmla="*/ 500 h 637"/>
              <a:gd name="T82" fmla="*/ 249 w 1128"/>
              <a:gd name="T83" fmla="*/ 442 h 637"/>
              <a:gd name="T84" fmla="*/ 224 w 1128"/>
              <a:gd name="T85" fmla="*/ 435 h 637"/>
              <a:gd name="T86" fmla="*/ 205 w 1128"/>
              <a:gd name="T87" fmla="*/ 428 h 637"/>
              <a:gd name="T88" fmla="*/ 142 w 1128"/>
              <a:gd name="T89" fmla="*/ 448 h 637"/>
              <a:gd name="T90" fmla="*/ 0 w 1128"/>
              <a:gd name="T91" fmla="*/ 331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28" h="637">
                <a:moveTo>
                  <a:pt x="0" y="331"/>
                </a:moveTo>
                <a:cubicBezTo>
                  <a:pt x="13" y="299"/>
                  <a:pt x="55" y="292"/>
                  <a:pt x="35" y="252"/>
                </a:cubicBezTo>
                <a:cubicBezTo>
                  <a:pt x="23" y="229"/>
                  <a:pt x="55" y="195"/>
                  <a:pt x="72" y="187"/>
                </a:cubicBezTo>
                <a:cubicBezTo>
                  <a:pt x="112" y="168"/>
                  <a:pt x="144" y="133"/>
                  <a:pt x="176" y="104"/>
                </a:cubicBezTo>
                <a:cubicBezTo>
                  <a:pt x="189" y="92"/>
                  <a:pt x="206" y="82"/>
                  <a:pt x="221" y="73"/>
                </a:cubicBezTo>
                <a:cubicBezTo>
                  <a:pt x="238" y="62"/>
                  <a:pt x="248" y="77"/>
                  <a:pt x="262" y="60"/>
                </a:cubicBezTo>
                <a:cubicBezTo>
                  <a:pt x="282" y="37"/>
                  <a:pt x="326" y="17"/>
                  <a:pt x="349" y="40"/>
                </a:cubicBezTo>
                <a:cubicBezTo>
                  <a:pt x="365" y="57"/>
                  <a:pt x="448" y="59"/>
                  <a:pt x="473" y="57"/>
                </a:cubicBezTo>
                <a:cubicBezTo>
                  <a:pt x="508" y="54"/>
                  <a:pt x="560" y="62"/>
                  <a:pt x="590" y="43"/>
                </a:cubicBezTo>
                <a:cubicBezTo>
                  <a:pt x="601" y="36"/>
                  <a:pt x="680" y="19"/>
                  <a:pt x="636" y="5"/>
                </a:cubicBezTo>
                <a:cubicBezTo>
                  <a:pt x="675" y="4"/>
                  <a:pt x="709" y="28"/>
                  <a:pt x="747" y="29"/>
                </a:cubicBezTo>
                <a:cubicBezTo>
                  <a:pt x="787" y="30"/>
                  <a:pt x="834" y="0"/>
                  <a:pt x="869" y="32"/>
                </a:cubicBezTo>
                <a:cubicBezTo>
                  <a:pt x="899" y="59"/>
                  <a:pt x="917" y="32"/>
                  <a:pt x="947" y="48"/>
                </a:cubicBezTo>
                <a:cubicBezTo>
                  <a:pt x="982" y="66"/>
                  <a:pt x="1001" y="108"/>
                  <a:pt x="1027" y="136"/>
                </a:cubicBezTo>
                <a:cubicBezTo>
                  <a:pt x="1015" y="129"/>
                  <a:pt x="1003" y="110"/>
                  <a:pt x="988" y="110"/>
                </a:cubicBezTo>
                <a:cubicBezTo>
                  <a:pt x="974" y="110"/>
                  <a:pt x="961" y="112"/>
                  <a:pt x="949" y="101"/>
                </a:cubicBezTo>
                <a:cubicBezTo>
                  <a:pt x="960" y="108"/>
                  <a:pt x="961" y="121"/>
                  <a:pt x="964" y="132"/>
                </a:cubicBezTo>
                <a:cubicBezTo>
                  <a:pt x="966" y="140"/>
                  <a:pt x="988" y="157"/>
                  <a:pt x="995" y="165"/>
                </a:cubicBezTo>
                <a:cubicBezTo>
                  <a:pt x="1000" y="151"/>
                  <a:pt x="993" y="142"/>
                  <a:pt x="979" y="139"/>
                </a:cubicBezTo>
                <a:cubicBezTo>
                  <a:pt x="996" y="121"/>
                  <a:pt x="1022" y="173"/>
                  <a:pt x="1055" y="156"/>
                </a:cubicBezTo>
                <a:cubicBezTo>
                  <a:pt x="1057" y="167"/>
                  <a:pt x="1060" y="172"/>
                  <a:pt x="1053" y="182"/>
                </a:cubicBezTo>
                <a:cubicBezTo>
                  <a:pt x="1087" y="173"/>
                  <a:pt x="1056" y="150"/>
                  <a:pt x="1039" y="144"/>
                </a:cubicBezTo>
                <a:cubicBezTo>
                  <a:pt x="1095" y="152"/>
                  <a:pt x="1084" y="199"/>
                  <a:pt x="1128" y="216"/>
                </a:cubicBezTo>
                <a:cubicBezTo>
                  <a:pt x="1097" y="222"/>
                  <a:pt x="1068" y="216"/>
                  <a:pt x="1040" y="235"/>
                </a:cubicBezTo>
                <a:cubicBezTo>
                  <a:pt x="1016" y="252"/>
                  <a:pt x="967" y="269"/>
                  <a:pt x="938" y="268"/>
                </a:cubicBezTo>
                <a:cubicBezTo>
                  <a:pt x="914" y="267"/>
                  <a:pt x="893" y="292"/>
                  <a:pt x="873" y="286"/>
                </a:cubicBezTo>
                <a:cubicBezTo>
                  <a:pt x="859" y="282"/>
                  <a:pt x="846" y="277"/>
                  <a:pt x="833" y="269"/>
                </a:cubicBezTo>
                <a:cubicBezTo>
                  <a:pt x="827" y="266"/>
                  <a:pt x="826" y="254"/>
                  <a:pt x="820" y="253"/>
                </a:cubicBezTo>
                <a:cubicBezTo>
                  <a:pt x="788" y="246"/>
                  <a:pt x="785" y="288"/>
                  <a:pt x="773" y="306"/>
                </a:cubicBezTo>
                <a:cubicBezTo>
                  <a:pt x="766" y="317"/>
                  <a:pt x="753" y="323"/>
                  <a:pt x="746" y="335"/>
                </a:cubicBezTo>
                <a:cubicBezTo>
                  <a:pt x="742" y="341"/>
                  <a:pt x="751" y="353"/>
                  <a:pt x="744" y="358"/>
                </a:cubicBezTo>
                <a:cubicBezTo>
                  <a:pt x="721" y="375"/>
                  <a:pt x="646" y="417"/>
                  <a:pt x="635" y="457"/>
                </a:cubicBezTo>
                <a:cubicBezTo>
                  <a:pt x="583" y="424"/>
                  <a:pt x="573" y="394"/>
                  <a:pt x="540" y="451"/>
                </a:cubicBezTo>
                <a:cubicBezTo>
                  <a:pt x="516" y="490"/>
                  <a:pt x="446" y="454"/>
                  <a:pt x="450" y="488"/>
                </a:cubicBezTo>
                <a:cubicBezTo>
                  <a:pt x="453" y="523"/>
                  <a:pt x="468" y="562"/>
                  <a:pt x="428" y="569"/>
                </a:cubicBezTo>
                <a:cubicBezTo>
                  <a:pt x="407" y="573"/>
                  <a:pt x="411" y="595"/>
                  <a:pt x="405" y="611"/>
                </a:cubicBezTo>
                <a:cubicBezTo>
                  <a:pt x="395" y="637"/>
                  <a:pt x="359" y="627"/>
                  <a:pt x="338" y="630"/>
                </a:cubicBezTo>
                <a:cubicBezTo>
                  <a:pt x="353" y="605"/>
                  <a:pt x="276" y="570"/>
                  <a:pt x="331" y="549"/>
                </a:cubicBezTo>
                <a:cubicBezTo>
                  <a:pt x="314" y="555"/>
                  <a:pt x="292" y="555"/>
                  <a:pt x="288" y="532"/>
                </a:cubicBezTo>
                <a:cubicBezTo>
                  <a:pt x="283" y="551"/>
                  <a:pt x="268" y="557"/>
                  <a:pt x="253" y="544"/>
                </a:cubicBezTo>
                <a:cubicBezTo>
                  <a:pt x="273" y="538"/>
                  <a:pt x="269" y="516"/>
                  <a:pt x="270" y="500"/>
                </a:cubicBezTo>
                <a:cubicBezTo>
                  <a:pt x="272" y="472"/>
                  <a:pt x="297" y="442"/>
                  <a:pt x="249" y="442"/>
                </a:cubicBezTo>
                <a:cubicBezTo>
                  <a:pt x="233" y="454"/>
                  <a:pt x="225" y="452"/>
                  <a:pt x="224" y="435"/>
                </a:cubicBezTo>
                <a:cubicBezTo>
                  <a:pt x="219" y="429"/>
                  <a:pt x="213" y="426"/>
                  <a:pt x="205" y="428"/>
                </a:cubicBezTo>
                <a:cubicBezTo>
                  <a:pt x="183" y="430"/>
                  <a:pt x="164" y="448"/>
                  <a:pt x="142" y="448"/>
                </a:cubicBezTo>
                <a:cubicBezTo>
                  <a:pt x="159" y="410"/>
                  <a:pt x="17" y="349"/>
                  <a:pt x="0" y="331"/>
                </a:cubicBezTo>
                <a:close/>
              </a:path>
            </a:pathLst>
          </a:custGeom>
          <a:solidFill>
            <a:srgbClr val="78206E"/>
          </a:solidFill>
          <a:ln w="12700" cap="flat">
            <a:solidFill>
              <a:srgbClr val="78206E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4" name="Freeform 96">
            <a:extLst>
              <a:ext uri="{FF2B5EF4-FFF2-40B4-BE49-F238E27FC236}">
                <a16:creationId xmlns:a16="http://schemas.microsoft.com/office/drawing/2014/main" id="{EB059793-25C1-CA19-9A7F-7C43E1DA80E4}"/>
              </a:ext>
            </a:extLst>
          </p:cNvPr>
          <p:cNvSpPr>
            <a:spLocks/>
          </p:cNvSpPr>
          <p:nvPr/>
        </p:nvSpPr>
        <p:spPr bwMode="auto">
          <a:xfrm>
            <a:off x="3544239" y="4481213"/>
            <a:ext cx="68262" cy="34925"/>
          </a:xfrm>
          <a:custGeom>
            <a:avLst/>
            <a:gdLst>
              <a:gd name="T0" fmla="*/ 0 w 67"/>
              <a:gd name="T1" fmla="*/ 33 h 33"/>
              <a:gd name="T2" fmla="*/ 67 w 67"/>
              <a:gd name="T3" fmla="*/ 0 h 33"/>
              <a:gd name="T4" fmla="*/ 0 w 67"/>
              <a:gd name="T5" fmla="*/ 3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7" h="33">
                <a:moveTo>
                  <a:pt x="0" y="33"/>
                </a:moveTo>
                <a:cubicBezTo>
                  <a:pt x="21" y="19"/>
                  <a:pt x="44" y="9"/>
                  <a:pt x="67" y="0"/>
                </a:cubicBezTo>
                <a:cubicBezTo>
                  <a:pt x="43" y="0"/>
                  <a:pt x="12" y="10"/>
                  <a:pt x="0" y="33"/>
                </a:cubicBezTo>
                <a:close/>
              </a:path>
            </a:pathLst>
          </a:custGeom>
          <a:solidFill>
            <a:srgbClr val="78206E"/>
          </a:solidFill>
          <a:ln w="7938" cap="flat">
            <a:solidFill>
              <a:srgbClr val="CAEEFB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5" name="Freeform 9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BD26DF-23B5-5D11-1525-DA78FD9D494C}"/>
              </a:ext>
            </a:extLst>
          </p:cNvPr>
          <p:cNvSpPr>
            <a:spLocks/>
          </p:cNvSpPr>
          <p:nvPr/>
        </p:nvSpPr>
        <p:spPr bwMode="auto">
          <a:xfrm>
            <a:off x="3255314" y="4784426"/>
            <a:ext cx="904875" cy="915988"/>
          </a:xfrm>
          <a:custGeom>
            <a:avLst/>
            <a:gdLst>
              <a:gd name="T0" fmla="*/ 35 w 875"/>
              <a:gd name="T1" fmla="*/ 403 h 885"/>
              <a:gd name="T2" fmla="*/ 85 w 875"/>
              <a:gd name="T3" fmla="*/ 432 h 885"/>
              <a:gd name="T4" fmla="*/ 88 w 875"/>
              <a:gd name="T5" fmla="*/ 417 h 885"/>
              <a:gd name="T6" fmla="*/ 140 w 875"/>
              <a:gd name="T7" fmla="*/ 411 h 885"/>
              <a:gd name="T8" fmla="*/ 164 w 875"/>
              <a:gd name="T9" fmla="*/ 362 h 885"/>
              <a:gd name="T10" fmla="*/ 198 w 875"/>
              <a:gd name="T11" fmla="*/ 343 h 885"/>
              <a:gd name="T12" fmla="*/ 196 w 875"/>
              <a:gd name="T13" fmla="*/ 260 h 885"/>
              <a:gd name="T14" fmla="*/ 252 w 875"/>
              <a:gd name="T15" fmla="*/ 259 h 885"/>
              <a:gd name="T16" fmla="*/ 291 w 875"/>
              <a:gd name="T17" fmla="*/ 231 h 885"/>
              <a:gd name="T18" fmla="*/ 382 w 875"/>
              <a:gd name="T19" fmla="*/ 245 h 885"/>
              <a:gd name="T20" fmla="*/ 479 w 875"/>
              <a:gd name="T21" fmla="*/ 146 h 885"/>
              <a:gd name="T22" fmla="*/ 505 w 875"/>
              <a:gd name="T23" fmla="*/ 105 h 885"/>
              <a:gd name="T24" fmla="*/ 547 w 875"/>
              <a:gd name="T25" fmla="*/ 43 h 885"/>
              <a:gd name="T26" fmla="*/ 601 w 875"/>
              <a:gd name="T27" fmla="*/ 67 h 885"/>
              <a:gd name="T28" fmla="*/ 672 w 875"/>
              <a:gd name="T29" fmla="*/ 56 h 885"/>
              <a:gd name="T30" fmla="*/ 783 w 875"/>
              <a:gd name="T31" fmla="*/ 27 h 885"/>
              <a:gd name="T32" fmla="*/ 820 w 875"/>
              <a:gd name="T33" fmla="*/ 4 h 885"/>
              <a:gd name="T34" fmla="*/ 875 w 875"/>
              <a:gd name="T35" fmla="*/ 4 h 885"/>
              <a:gd name="T36" fmla="*/ 831 w 875"/>
              <a:gd name="T37" fmla="*/ 27 h 885"/>
              <a:gd name="T38" fmla="*/ 844 w 875"/>
              <a:gd name="T39" fmla="*/ 159 h 885"/>
              <a:gd name="T40" fmla="*/ 781 w 875"/>
              <a:gd name="T41" fmla="*/ 270 h 885"/>
              <a:gd name="T42" fmla="*/ 762 w 875"/>
              <a:gd name="T43" fmla="*/ 440 h 885"/>
              <a:gd name="T44" fmla="*/ 737 w 875"/>
              <a:gd name="T45" fmla="*/ 545 h 885"/>
              <a:gd name="T46" fmla="*/ 750 w 875"/>
              <a:gd name="T47" fmla="*/ 454 h 885"/>
              <a:gd name="T48" fmla="*/ 709 w 875"/>
              <a:gd name="T49" fmla="*/ 513 h 885"/>
              <a:gd name="T50" fmla="*/ 718 w 875"/>
              <a:gd name="T51" fmla="*/ 624 h 885"/>
              <a:gd name="T52" fmla="*/ 713 w 875"/>
              <a:gd name="T53" fmla="*/ 590 h 885"/>
              <a:gd name="T54" fmla="*/ 694 w 875"/>
              <a:gd name="T55" fmla="*/ 659 h 885"/>
              <a:gd name="T56" fmla="*/ 695 w 875"/>
              <a:gd name="T57" fmla="*/ 717 h 885"/>
              <a:gd name="T58" fmla="*/ 686 w 875"/>
              <a:gd name="T59" fmla="*/ 829 h 885"/>
              <a:gd name="T60" fmla="*/ 684 w 875"/>
              <a:gd name="T61" fmla="*/ 876 h 885"/>
              <a:gd name="T62" fmla="*/ 608 w 875"/>
              <a:gd name="T63" fmla="*/ 869 h 885"/>
              <a:gd name="T64" fmla="*/ 595 w 875"/>
              <a:gd name="T65" fmla="*/ 853 h 885"/>
              <a:gd name="T66" fmla="*/ 564 w 875"/>
              <a:gd name="T67" fmla="*/ 834 h 885"/>
              <a:gd name="T68" fmla="*/ 521 w 875"/>
              <a:gd name="T69" fmla="*/ 816 h 885"/>
              <a:gd name="T70" fmla="*/ 482 w 875"/>
              <a:gd name="T71" fmla="*/ 830 h 885"/>
              <a:gd name="T72" fmla="*/ 444 w 875"/>
              <a:gd name="T73" fmla="*/ 823 h 885"/>
              <a:gd name="T74" fmla="*/ 362 w 875"/>
              <a:gd name="T75" fmla="*/ 789 h 885"/>
              <a:gd name="T76" fmla="*/ 367 w 875"/>
              <a:gd name="T77" fmla="*/ 783 h 885"/>
              <a:gd name="T78" fmla="*/ 495 w 875"/>
              <a:gd name="T79" fmla="*/ 760 h 885"/>
              <a:gd name="T80" fmla="*/ 442 w 875"/>
              <a:gd name="T81" fmla="*/ 676 h 885"/>
              <a:gd name="T82" fmla="*/ 382 w 875"/>
              <a:gd name="T83" fmla="*/ 623 h 885"/>
              <a:gd name="T84" fmla="*/ 331 w 875"/>
              <a:gd name="T85" fmla="*/ 601 h 885"/>
              <a:gd name="T86" fmla="*/ 314 w 875"/>
              <a:gd name="T87" fmla="*/ 687 h 885"/>
              <a:gd name="T88" fmla="*/ 367 w 875"/>
              <a:gd name="T89" fmla="*/ 783 h 885"/>
              <a:gd name="T90" fmla="*/ 360 w 875"/>
              <a:gd name="T91" fmla="*/ 788 h 885"/>
              <a:gd name="T92" fmla="*/ 317 w 875"/>
              <a:gd name="T93" fmla="*/ 790 h 885"/>
              <a:gd name="T94" fmla="*/ 242 w 875"/>
              <a:gd name="T95" fmla="*/ 707 h 885"/>
              <a:gd name="T96" fmla="*/ 113 w 875"/>
              <a:gd name="T97" fmla="*/ 540 h 885"/>
              <a:gd name="T98" fmla="*/ 35 w 875"/>
              <a:gd name="T99" fmla="*/ 403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5" h="885">
                <a:moveTo>
                  <a:pt x="35" y="403"/>
                </a:moveTo>
                <a:cubicBezTo>
                  <a:pt x="57" y="412"/>
                  <a:pt x="58" y="435"/>
                  <a:pt x="85" y="432"/>
                </a:cubicBezTo>
                <a:cubicBezTo>
                  <a:pt x="89" y="426"/>
                  <a:pt x="77" y="419"/>
                  <a:pt x="88" y="417"/>
                </a:cubicBezTo>
                <a:cubicBezTo>
                  <a:pt x="99" y="416"/>
                  <a:pt x="130" y="414"/>
                  <a:pt x="140" y="411"/>
                </a:cubicBezTo>
                <a:cubicBezTo>
                  <a:pt x="163" y="404"/>
                  <a:pt x="148" y="373"/>
                  <a:pt x="164" y="362"/>
                </a:cubicBezTo>
                <a:cubicBezTo>
                  <a:pt x="176" y="353"/>
                  <a:pt x="195" y="360"/>
                  <a:pt x="198" y="343"/>
                </a:cubicBezTo>
                <a:cubicBezTo>
                  <a:pt x="201" y="321"/>
                  <a:pt x="182" y="277"/>
                  <a:pt x="196" y="260"/>
                </a:cubicBezTo>
                <a:cubicBezTo>
                  <a:pt x="208" y="244"/>
                  <a:pt x="237" y="257"/>
                  <a:pt x="252" y="259"/>
                </a:cubicBezTo>
                <a:cubicBezTo>
                  <a:pt x="272" y="262"/>
                  <a:pt x="280" y="244"/>
                  <a:pt x="291" y="231"/>
                </a:cubicBezTo>
                <a:cubicBezTo>
                  <a:pt x="333" y="181"/>
                  <a:pt x="338" y="217"/>
                  <a:pt x="382" y="245"/>
                </a:cubicBezTo>
                <a:cubicBezTo>
                  <a:pt x="389" y="203"/>
                  <a:pt x="445" y="175"/>
                  <a:pt x="479" y="146"/>
                </a:cubicBezTo>
                <a:cubicBezTo>
                  <a:pt x="503" y="144"/>
                  <a:pt x="478" y="127"/>
                  <a:pt x="505" y="105"/>
                </a:cubicBezTo>
                <a:cubicBezTo>
                  <a:pt x="526" y="87"/>
                  <a:pt x="525" y="59"/>
                  <a:pt x="547" y="43"/>
                </a:cubicBezTo>
                <a:cubicBezTo>
                  <a:pt x="572" y="24"/>
                  <a:pt x="581" y="55"/>
                  <a:pt x="601" y="67"/>
                </a:cubicBezTo>
                <a:cubicBezTo>
                  <a:pt x="631" y="83"/>
                  <a:pt x="644" y="65"/>
                  <a:pt x="672" y="56"/>
                </a:cubicBezTo>
                <a:cubicBezTo>
                  <a:pt x="702" y="45"/>
                  <a:pt x="755" y="42"/>
                  <a:pt x="783" y="27"/>
                </a:cubicBezTo>
                <a:cubicBezTo>
                  <a:pt x="795" y="20"/>
                  <a:pt x="806" y="8"/>
                  <a:pt x="820" y="4"/>
                </a:cubicBezTo>
                <a:cubicBezTo>
                  <a:pt x="839" y="0"/>
                  <a:pt x="857" y="7"/>
                  <a:pt x="875" y="4"/>
                </a:cubicBezTo>
                <a:cubicBezTo>
                  <a:pt x="859" y="12"/>
                  <a:pt x="851" y="45"/>
                  <a:pt x="831" y="27"/>
                </a:cubicBezTo>
                <a:cubicBezTo>
                  <a:pt x="811" y="60"/>
                  <a:pt x="861" y="116"/>
                  <a:pt x="844" y="159"/>
                </a:cubicBezTo>
                <a:cubicBezTo>
                  <a:pt x="828" y="201"/>
                  <a:pt x="795" y="224"/>
                  <a:pt x="781" y="270"/>
                </a:cubicBezTo>
                <a:cubicBezTo>
                  <a:pt x="765" y="326"/>
                  <a:pt x="771" y="383"/>
                  <a:pt x="762" y="440"/>
                </a:cubicBezTo>
                <a:cubicBezTo>
                  <a:pt x="758" y="468"/>
                  <a:pt x="769" y="541"/>
                  <a:pt x="737" y="545"/>
                </a:cubicBezTo>
                <a:cubicBezTo>
                  <a:pt x="738" y="513"/>
                  <a:pt x="756" y="489"/>
                  <a:pt x="750" y="454"/>
                </a:cubicBezTo>
                <a:cubicBezTo>
                  <a:pt x="729" y="460"/>
                  <a:pt x="750" y="500"/>
                  <a:pt x="709" y="513"/>
                </a:cubicBezTo>
                <a:cubicBezTo>
                  <a:pt x="737" y="548"/>
                  <a:pt x="717" y="585"/>
                  <a:pt x="718" y="624"/>
                </a:cubicBezTo>
                <a:cubicBezTo>
                  <a:pt x="712" y="614"/>
                  <a:pt x="710" y="602"/>
                  <a:pt x="713" y="590"/>
                </a:cubicBezTo>
                <a:cubicBezTo>
                  <a:pt x="709" y="613"/>
                  <a:pt x="694" y="634"/>
                  <a:pt x="694" y="659"/>
                </a:cubicBezTo>
                <a:cubicBezTo>
                  <a:pt x="738" y="643"/>
                  <a:pt x="703" y="702"/>
                  <a:pt x="695" y="717"/>
                </a:cubicBezTo>
                <a:cubicBezTo>
                  <a:pt x="674" y="751"/>
                  <a:pt x="659" y="791"/>
                  <a:pt x="686" y="829"/>
                </a:cubicBezTo>
                <a:cubicBezTo>
                  <a:pt x="697" y="846"/>
                  <a:pt x="720" y="862"/>
                  <a:pt x="684" y="876"/>
                </a:cubicBezTo>
                <a:cubicBezTo>
                  <a:pt x="663" y="885"/>
                  <a:pt x="627" y="883"/>
                  <a:pt x="608" y="869"/>
                </a:cubicBezTo>
                <a:cubicBezTo>
                  <a:pt x="603" y="864"/>
                  <a:pt x="598" y="859"/>
                  <a:pt x="595" y="853"/>
                </a:cubicBezTo>
                <a:cubicBezTo>
                  <a:pt x="579" y="830"/>
                  <a:pt x="584" y="838"/>
                  <a:pt x="564" y="834"/>
                </a:cubicBezTo>
                <a:cubicBezTo>
                  <a:pt x="548" y="832"/>
                  <a:pt x="538" y="812"/>
                  <a:pt x="521" y="816"/>
                </a:cubicBezTo>
                <a:cubicBezTo>
                  <a:pt x="507" y="819"/>
                  <a:pt x="494" y="824"/>
                  <a:pt x="482" y="830"/>
                </a:cubicBezTo>
                <a:cubicBezTo>
                  <a:pt x="474" y="835"/>
                  <a:pt x="454" y="828"/>
                  <a:pt x="444" y="823"/>
                </a:cubicBezTo>
                <a:cubicBezTo>
                  <a:pt x="392" y="800"/>
                  <a:pt x="369" y="789"/>
                  <a:pt x="362" y="789"/>
                </a:cubicBezTo>
                <a:cubicBezTo>
                  <a:pt x="358" y="788"/>
                  <a:pt x="345" y="787"/>
                  <a:pt x="367" y="783"/>
                </a:cubicBezTo>
                <a:cubicBezTo>
                  <a:pt x="382" y="786"/>
                  <a:pt x="535" y="867"/>
                  <a:pt x="495" y="760"/>
                </a:cubicBezTo>
                <a:cubicBezTo>
                  <a:pt x="487" y="751"/>
                  <a:pt x="450" y="684"/>
                  <a:pt x="442" y="676"/>
                </a:cubicBezTo>
                <a:cubicBezTo>
                  <a:pt x="434" y="668"/>
                  <a:pt x="387" y="635"/>
                  <a:pt x="382" y="623"/>
                </a:cubicBezTo>
                <a:cubicBezTo>
                  <a:pt x="377" y="609"/>
                  <a:pt x="339" y="600"/>
                  <a:pt x="331" y="601"/>
                </a:cubicBezTo>
                <a:cubicBezTo>
                  <a:pt x="299" y="607"/>
                  <a:pt x="320" y="698"/>
                  <a:pt x="314" y="687"/>
                </a:cubicBezTo>
                <a:cubicBezTo>
                  <a:pt x="321" y="695"/>
                  <a:pt x="339" y="770"/>
                  <a:pt x="367" y="783"/>
                </a:cubicBezTo>
                <a:cubicBezTo>
                  <a:pt x="363" y="783"/>
                  <a:pt x="368" y="791"/>
                  <a:pt x="360" y="788"/>
                </a:cubicBezTo>
                <a:cubicBezTo>
                  <a:pt x="340" y="782"/>
                  <a:pt x="345" y="852"/>
                  <a:pt x="317" y="790"/>
                </a:cubicBezTo>
                <a:cubicBezTo>
                  <a:pt x="301" y="756"/>
                  <a:pt x="268" y="732"/>
                  <a:pt x="242" y="707"/>
                </a:cubicBezTo>
                <a:cubicBezTo>
                  <a:pt x="190" y="657"/>
                  <a:pt x="168" y="588"/>
                  <a:pt x="113" y="540"/>
                </a:cubicBezTo>
                <a:cubicBezTo>
                  <a:pt x="77" y="509"/>
                  <a:pt x="0" y="447"/>
                  <a:pt x="35" y="403"/>
                </a:cubicBezTo>
                <a:close/>
              </a:path>
            </a:pathLst>
          </a:custGeom>
          <a:solidFill>
            <a:srgbClr val="FFFF00"/>
          </a:solidFill>
          <a:ln w="12700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6" name="Freeform 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008476-8449-7750-48AB-0EB4790CD0E3}"/>
              </a:ext>
            </a:extLst>
          </p:cNvPr>
          <p:cNvSpPr>
            <a:spLocks/>
          </p:cNvSpPr>
          <p:nvPr/>
        </p:nvSpPr>
        <p:spPr bwMode="auto">
          <a:xfrm>
            <a:off x="5812776" y="3712863"/>
            <a:ext cx="587375" cy="450850"/>
          </a:xfrm>
          <a:custGeom>
            <a:avLst/>
            <a:gdLst>
              <a:gd name="T0" fmla="*/ 104 w 567"/>
              <a:gd name="T1" fmla="*/ 288 h 436"/>
              <a:gd name="T2" fmla="*/ 198 w 567"/>
              <a:gd name="T3" fmla="*/ 300 h 436"/>
              <a:gd name="T4" fmla="*/ 230 w 567"/>
              <a:gd name="T5" fmla="*/ 319 h 436"/>
              <a:gd name="T6" fmla="*/ 309 w 567"/>
              <a:gd name="T7" fmla="*/ 327 h 436"/>
              <a:gd name="T8" fmla="*/ 367 w 567"/>
              <a:gd name="T9" fmla="*/ 309 h 436"/>
              <a:gd name="T10" fmla="*/ 418 w 567"/>
              <a:gd name="T11" fmla="*/ 293 h 436"/>
              <a:gd name="T12" fmla="*/ 356 w 567"/>
              <a:gd name="T13" fmla="*/ 185 h 436"/>
              <a:gd name="T14" fmla="*/ 307 w 567"/>
              <a:gd name="T15" fmla="*/ 84 h 436"/>
              <a:gd name="T16" fmla="*/ 270 w 567"/>
              <a:gd name="T17" fmla="*/ 43 h 436"/>
              <a:gd name="T18" fmla="*/ 440 w 567"/>
              <a:gd name="T19" fmla="*/ 46 h 436"/>
              <a:gd name="T20" fmla="*/ 556 w 567"/>
              <a:gd name="T21" fmla="*/ 99 h 436"/>
              <a:gd name="T22" fmla="*/ 553 w 567"/>
              <a:gd name="T23" fmla="*/ 166 h 436"/>
              <a:gd name="T24" fmla="*/ 525 w 567"/>
              <a:gd name="T25" fmla="*/ 220 h 436"/>
              <a:gd name="T26" fmla="*/ 536 w 567"/>
              <a:gd name="T27" fmla="*/ 251 h 436"/>
              <a:gd name="T28" fmla="*/ 480 w 567"/>
              <a:gd name="T29" fmla="*/ 295 h 436"/>
              <a:gd name="T30" fmla="*/ 507 w 567"/>
              <a:gd name="T31" fmla="*/ 412 h 436"/>
              <a:gd name="T32" fmla="*/ 353 w 567"/>
              <a:gd name="T33" fmla="*/ 381 h 436"/>
              <a:gd name="T34" fmla="*/ 150 w 567"/>
              <a:gd name="T35" fmla="*/ 391 h 436"/>
              <a:gd name="T36" fmla="*/ 60 w 567"/>
              <a:gd name="T37" fmla="*/ 355 h 436"/>
              <a:gd name="T38" fmla="*/ 104 w 567"/>
              <a:gd name="T39" fmla="*/ 288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67" h="436">
                <a:moveTo>
                  <a:pt x="104" y="288"/>
                </a:moveTo>
                <a:cubicBezTo>
                  <a:pt x="145" y="305"/>
                  <a:pt x="159" y="299"/>
                  <a:pt x="198" y="300"/>
                </a:cubicBezTo>
                <a:cubicBezTo>
                  <a:pt x="151" y="306"/>
                  <a:pt x="219" y="318"/>
                  <a:pt x="230" y="319"/>
                </a:cubicBezTo>
                <a:cubicBezTo>
                  <a:pt x="257" y="322"/>
                  <a:pt x="283" y="323"/>
                  <a:pt x="309" y="327"/>
                </a:cubicBezTo>
                <a:cubicBezTo>
                  <a:pt x="345" y="333"/>
                  <a:pt x="338" y="319"/>
                  <a:pt x="367" y="309"/>
                </a:cubicBezTo>
                <a:cubicBezTo>
                  <a:pt x="386" y="303"/>
                  <a:pt x="415" y="316"/>
                  <a:pt x="418" y="293"/>
                </a:cubicBezTo>
                <a:cubicBezTo>
                  <a:pt x="423" y="252"/>
                  <a:pt x="346" y="238"/>
                  <a:pt x="356" y="185"/>
                </a:cubicBezTo>
                <a:cubicBezTo>
                  <a:pt x="367" y="132"/>
                  <a:pt x="375" y="97"/>
                  <a:pt x="307" y="84"/>
                </a:cubicBezTo>
                <a:cubicBezTo>
                  <a:pt x="281" y="78"/>
                  <a:pt x="217" y="81"/>
                  <a:pt x="270" y="43"/>
                </a:cubicBezTo>
                <a:cubicBezTo>
                  <a:pt x="332" y="0"/>
                  <a:pt x="379" y="28"/>
                  <a:pt x="440" y="46"/>
                </a:cubicBezTo>
                <a:cubicBezTo>
                  <a:pt x="480" y="58"/>
                  <a:pt x="553" y="41"/>
                  <a:pt x="556" y="99"/>
                </a:cubicBezTo>
                <a:cubicBezTo>
                  <a:pt x="557" y="118"/>
                  <a:pt x="539" y="145"/>
                  <a:pt x="553" y="166"/>
                </a:cubicBezTo>
                <a:cubicBezTo>
                  <a:pt x="567" y="190"/>
                  <a:pt x="529" y="206"/>
                  <a:pt x="525" y="220"/>
                </a:cubicBezTo>
                <a:cubicBezTo>
                  <a:pt x="522" y="230"/>
                  <a:pt x="539" y="231"/>
                  <a:pt x="536" y="251"/>
                </a:cubicBezTo>
                <a:cubicBezTo>
                  <a:pt x="533" y="278"/>
                  <a:pt x="506" y="296"/>
                  <a:pt x="480" y="295"/>
                </a:cubicBezTo>
                <a:cubicBezTo>
                  <a:pt x="510" y="321"/>
                  <a:pt x="533" y="373"/>
                  <a:pt x="507" y="412"/>
                </a:cubicBezTo>
                <a:cubicBezTo>
                  <a:pt x="471" y="360"/>
                  <a:pt x="407" y="367"/>
                  <a:pt x="353" y="381"/>
                </a:cubicBezTo>
                <a:cubicBezTo>
                  <a:pt x="302" y="394"/>
                  <a:pt x="182" y="331"/>
                  <a:pt x="150" y="391"/>
                </a:cubicBezTo>
                <a:cubicBezTo>
                  <a:pt x="126" y="436"/>
                  <a:pt x="97" y="361"/>
                  <a:pt x="60" y="355"/>
                </a:cubicBezTo>
                <a:cubicBezTo>
                  <a:pt x="0" y="344"/>
                  <a:pt x="62" y="260"/>
                  <a:pt x="104" y="288"/>
                </a:cubicBezTo>
                <a:close/>
              </a:path>
            </a:pathLst>
          </a:custGeom>
          <a:solidFill>
            <a:srgbClr val="92D050"/>
          </a:solidFill>
          <a:ln w="12700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7" name="Freeform 99">
            <a:extLst>
              <a:ext uri="{FF2B5EF4-FFF2-40B4-BE49-F238E27FC236}">
                <a16:creationId xmlns:a16="http://schemas.microsoft.com/office/drawing/2014/main" id="{ED1C08EC-935D-49DB-3AF2-7D7E91031B6A}"/>
              </a:ext>
            </a:extLst>
          </p:cNvPr>
          <p:cNvSpPr>
            <a:spLocks/>
          </p:cNvSpPr>
          <p:nvPr/>
        </p:nvSpPr>
        <p:spPr bwMode="auto">
          <a:xfrm>
            <a:off x="5982639" y="4124026"/>
            <a:ext cx="19050" cy="11113"/>
          </a:xfrm>
          <a:custGeom>
            <a:avLst/>
            <a:gdLst>
              <a:gd name="T0" fmla="*/ 19 w 19"/>
              <a:gd name="T1" fmla="*/ 10 h 10"/>
              <a:gd name="T2" fmla="*/ 0 w 19"/>
              <a:gd name="T3" fmla="*/ 5 h 10"/>
              <a:gd name="T4" fmla="*/ 19 w 19"/>
              <a:gd name="T5" fmla="*/ 1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0">
                <a:moveTo>
                  <a:pt x="19" y="10"/>
                </a:moveTo>
                <a:lnTo>
                  <a:pt x="0" y="5"/>
                </a:lnTo>
                <a:cubicBezTo>
                  <a:pt x="13" y="0"/>
                  <a:pt x="10" y="5"/>
                  <a:pt x="19" y="1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8" name="Freeform 100">
            <a:extLst>
              <a:ext uri="{FF2B5EF4-FFF2-40B4-BE49-F238E27FC236}">
                <a16:creationId xmlns:a16="http://schemas.microsoft.com/office/drawing/2014/main" id="{2E6F34C6-3B4B-E1E0-C2CD-F7352C5337EF}"/>
              </a:ext>
            </a:extLst>
          </p:cNvPr>
          <p:cNvSpPr>
            <a:spLocks/>
          </p:cNvSpPr>
          <p:nvPr/>
        </p:nvSpPr>
        <p:spPr bwMode="auto">
          <a:xfrm>
            <a:off x="6052489" y="3938288"/>
            <a:ext cx="123825" cy="60325"/>
          </a:xfrm>
          <a:custGeom>
            <a:avLst/>
            <a:gdLst>
              <a:gd name="T0" fmla="*/ 104 w 121"/>
              <a:gd name="T1" fmla="*/ 58 h 58"/>
              <a:gd name="T2" fmla="*/ 35 w 121"/>
              <a:gd name="T3" fmla="*/ 5 h 58"/>
              <a:gd name="T4" fmla="*/ 104 w 121"/>
              <a:gd name="T5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" h="58">
                <a:moveTo>
                  <a:pt x="104" y="58"/>
                </a:moveTo>
                <a:cubicBezTo>
                  <a:pt x="99" y="54"/>
                  <a:pt x="0" y="12"/>
                  <a:pt x="35" y="5"/>
                </a:cubicBezTo>
                <a:cubicBezTo>
                  <a:pt x="57" y="0"/>
                  <a:pt x="121" y="26"/>
                  <a:pt x="104" y="58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49" name="Freeform 101">
            <a:extLst>
              <a:ext uri="{FF2B5EF4-FFF2-40B4-BE49-F238E27FC236}">
                <a16:creationId xmlns:a16="http://schemas.microsoft.com/office/drawing/2014/main" id="{BB29DFBE-753E-18CC-D8D9-067835B9930F}"/>
              </a:ext>
            </a:extLst>
          </p:cNvPr>
          <p:cNvSpPr>
            <a:spLocks/>
          </p:cNvSpPr>
          <p:nvPr/>
        </p:nvSpPr>
        <p:spPr bwMode="auto">
          <a:xfrm>
            <a:off x="6189014" y="3701751"/>
            <a:ext cx="41275" cy="17463"/>
          </a:xfrm>
          <a:custGeom>
            <a:avLst/>
            <a:gdLst>
              <a:gd name="T0" fmla="*/ 17 w 40"/>
              <a:gd name="T1" fmla="*/ 17 h 17"/>
              <a:gd name="T2" fmla="*/ 0 w 40"/>
              <a:gd name="T3" fmla="*/ 12 h 17"/>
              <a:gd name="T4" fmla="*/ 40 w 40"/>
              <a:gd name="T5" fmla="*/ 17 h 17"/>
              <a:gd name="T6" fmla="*/ 17 w 40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" h="17">
                <a:moveTo>
                  <a:pt x="17" y="17"/>
                </a:moveTo>
                <a:lnTo>
                  <a:pt x="0" y="12"/>
                </a:lnTo>
                <a:cubicBezTo>
                  <a:pt x="13" y="0"/>
                  <a:pt x="30" y="4"/>
                  <a:pt x="40" y="17"/>
                </a:cubicBezTo>
                <a:lnTo>
                  <a:pt x="17" y="17"/>
                </a:ln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92D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0" name="Freeform 102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D052F3-3DCE-CA59-AFD2-7383DDACB5D6}"/>
              </a:ext>
            </a:extLst>
          </p:cNvPr>
          <p:cNvSpPr>
            <a:spLocks/>
          </p:cNvSpPr>
          <p:nvPr/>
        </p:nvSpPr>
        <p:spPr bwMode="auto">
          <a:xfrm>
            <a:off x="4755502" y="4891522"/>
            <a:ext cx="2286000" cy="3562350"/>
          </a:xfrm>
          <a:custGeom>
            <a:avLst/>
            <a:gdLst>
              <a:gd name="T0" fmla="*/ 84 w 2210"/>
              <a:gd name="T1" fmla="*/ 2202 h 3444"/>
              <a:gd name="T2" fmla="*/ 207 w 2210"/>
              <a:gd name="T3" fmla="*/ 2033 h 3444"/>
              <a:gd name="T4" fmla="*/ 309 w 2210"/>
              <a:gd name="T5" fmla="*/ 1862 h 3444"/>
              <a:gd name="T6" fmla="*/ 324 w 2210"/>
              <a:gd name="T7" fmla="*/ 1759 h 3444"/>
              <a:gd name="T8" fmla="*/ 340 w 2210"/>
              <a:gd name="T9" fmla="*/ 1690 h 3444"/>
              <a:gd name="T10" fmla="*/ 306 w 2210"/>
              <a:gd name="T11" fmla="*/ 1417 h 3444"/>
              <a:gd name="T12" fmla="*/ 315 w 2210"/>
              <a:gd name="T13" fmla="*/ 1184 h 3444"/>
              <a:gd name="T14" fmla="*/ 285 w 2210"/>
              <a:gd name="T15" fmla="*/ 979 h 3444"/>
              <a:gd name="T16" fmla="*/ 357 w 2210"/>
              <a:gd name="T17" fmla="*/ 778 h 3444"/>
              <a:gd name="T18" fmla="*/ 445 w 2210"/>
              <a:gd name="T19" fmla="*/ 808 h 3444"/>
              <a:gd name="T20" fmla="*/ 681 w 2210"/>
              <a:gd name="T21" fmla="*/ 612 h 3444"/>
              <a:gd name="T22" fmla="*/ 703 w 2210"/>
              <a:gd name="T23" fmla="*/ 449 h 3444"/>
              <a:gd name="T24" fmla="*/ 844 w 2210"/>
              <a:gd name="T25" fmla="*/ 275 h 3444"/>
              <a:gd name="T26" fmla="*/ 948 w 2210"/>
              <a:gd name="T27" fmla="*/ 281 h 3444"/>
              <a:gd name="T28" fmla="*/ 1341 w 2210"/>
              <a:gd name="T29" fmla="*/ 46 h 3444"/>
              <a:gd name="T30" fmla="*/ 1502 w 2210"/>
              <a:gd name="T31" fmla="*/ 25 h 3444"/>
              <a:gd name="T32" fmla="*/ 1264 w 2210"/>
              <a:gd name="T33" fmla="*/ 279 h 3444"/>
              <a:gd name="T34" fmla="*/ 1083 w 2210"/>
              <a:gd name="T35" fmla="*/ 675 h 3444"/>
              <a:gd name="T36" fmla="*/ 1217 w 2210"/>
              <a:gd name="T37" fmla="*/ 796 h 3444"/>
              <a:gd name="T38" fmla="*/ 1322 w 2210"/>
              <a:gd name="T39" fmla="*/ 1121 h 3444"/>
              <a:gd name="T40" fmla="*/ 1541 w 2210"/>
              <a:gd name="T41" fmla="*/ 1104 h 3444"/>
              <a:gd name="T42" fmla="*/ 1703 w 2210"/>
              <a:gd name="T43" fmla="*/ 1210 h 3444"/>
              <a:gd name="T44" fmla="*/ 1903 w 2210"/>
              <a:gd name="T45" fmla="*/ 1298 h 3444"/>
              <a:gd name="T46" fmla="*/ 2126 w 2210"/>
              <a:gd name="T47" fmla="*/ 1329 h 3444"/>
              <a:gd name="T48" fmla="*/ 2042 w 2210"/>
              <a:gd name="T49" fmla="*/ 1606 h 3444"/>
              <a:gd name="T50" fmla="*/ 2032 w 2210"/>
              <a:gd name="T51" fmla="*/ 1992 h 3444"/>
              <a:gd name="T52" fmla="*/ 2161 w 2210"/>
              <a:gd name="T53" fmla="*/ 2144 h 3444"/>
              <a:gd name="T54" fmla="*/ 2187 w 2210"/>
              <a:gd name="T55" fmla="*/ 2321 h 3444"/>
              <a:gd name="T56" fmla="*/ 1993 w 2210"/>
              <a:gd name="T57" fmla="*/ 2187 h 3444"/>
              <a:gd name="T58" fmla="*/ 1760 w 2210"/>
              <a:gd name="T59" fmla="*/ 2212 h 3444"/>
              <a:gd name="T60" fmla="*/ 1787 w 2210"/>
              <a:gd name="T61" fmla="*/ 2383 h 3444"/>
              <a:gd name="T62" fmla="*/ 1623 w 2210"/>
              <a:gd name="T63" fmla="*/ 2480 h 3444"/>
              <a:gd name="T64" fmla="*/ 1737 w 2210"/>
              <a:gd name="T65" fmla="*/ 2779 h 3444"/>
              <a:gd name="T66" fmla="*/ 1605 w 2210"/>
              <a:gd name="T67" fmla="*/ 3374 h 3444"/>
              <a:gd name="T68" fmla="*/ 1613 w 2210"/>
              <a:gd name="T69" fmla="*/ 3121 h 3444"/>
              <a:gd name="T70" fmla="*/ 1414 w 2210"/>
              <a:gd name="T71" fmla="*/ 3055 h 3444"/>
              <a:gd name="T72" fmla="*/ 1161 w 2210"/>
              <a:gd name="T73" fmla="*/ 3077 h 3444"/>
              <a:gd name="T74" fmla="*/ 1009 w 2210"/>
              <a:gd name="T75" fmla="*/ 2926 h 3444"/>
              <a:gd name="T76" fmla="*/ 884 w 2210"/>
              <a:gd name="T77" fmla="*/ 2784 h 3444"/>
              <a:gd name="T78" fmla="*/ 688 w 2210"/>
              <a:gd name="T79" fmla="*/ 2585 h 3444"/>
              <a:gd name="T80" fmla="*/ 480 w 2210"/>
              <a:gd name="T81" fmla="*/ 2509 h 3444"/>
              <a:gd name="T82" fmla="*/ 220 w 2210"/>
              <a:gd name="T83" fmla="*/ 2397 h 3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3444">
                <a:moveTo>
                  <a:pt x="19" y="2241"/>
                </a:moveTo>
                <a:cubicBezTo>
                  <a:pt x="12" y="2240"/>
                  <a:pt x="6" y="2238"/>
                  <a:pt x="0" y="2236"/>
                </a:cubicBezTo>
                <a:cubicBezTo>
                  <a:pt x="7" y="2195"/>
                  <a:pt x="50" y="2182"/>
                  <a:pt x="84" y="2202"/>
                </a:cubicBezTo>
                <a:cubicBezTo>
                  <a:pt x="102" y="2167"/>
                  <a:pt x="57" y="2134"/>
                  <a:pt x="75" y="2098"/>
                </a:cubicBezTo>
                <a:cubicBezTo>
                  <a:pt x="97" y="2052"/>
                  <a:pt x="148" y="2055"/>
                  <a:pt x="191" y="2047"/>
                </a:cubicBezTo>
                <a:cubicBezTo>
                  <a:pt x="199" y="2046"/>
                  <a:pt x="196" y="2026"/>
                  <a:pt x="207" y="2033"/>
                </a:cubicBezTo>
                <a:cubicBezTo>
                  <a:pt x="216" y="2038"/>
                  <a:pt x="234" y="2042"/>
                  <a:pt x="234" y="2028"/>
                </a:cubicBezTo>
                <a:cubicBezTo>
                  <a:pt x="234" y="1999"/>
                  <a:pt x="272" y="1963"/>
                  <a:pt x="249" y="1944"/>
                </a:cubicBezTo>
                <a:cubicBezTo>
                  <a:pt x="290" y="1943"/>
                  <a:pt x="297" y="1890"/>
                  <a:pt x="309" y="1862"/>
                </a:cubicBezTo>
                <a:cubicBezTo>
                  <a:pt x="319" y="1840"/>
                  <a:pt x="337" y="1825"/>
                  <a:pt x="357" y="1812"/>
                </a:cubicBezTo>
                <a:cubicBezTo>
                  <a:pt x="333" y="1792"/>
                  <a:pt x="361" y="1789"/>
                  <a:pt x="369" y="1769"/>
                </a:cubicBezTo>
                <a:cubicBezTo>
                  <a:pt x="352" y="1770"/>
                  <a:pt x="330" y="1784"/>
                  <a:pt x="324" y="1759"/>
                </a:cubicBezTo>
                <a:cubicBezTo>
                  <a:pt x="337" y="1755"/>
                  <a:pt x="347" y="1746"/>
                  <a:pt x="346" y="1731"/>
                </a:cubicBezTo>
                <a:cubicBezTo>
                  <a:pt x="333" y="1727"/>
                  <a:pt x="307" y="1762"/>
                  <a:pt x="305" y="1735"/>
                </a:cubicBezTo>
                <a:cubicBezTo>
                  <a:pt x="302" y="1707"/>
                  <a:pt x="318" y="1701"/>
                  <a:pt x="340" y="1690"/>
                </a:cubicBezTo>
                <a:cubicBezTo>
                  <a:pt x="305" y="1690"/>
                  <a:pt x="321" y="1644"/>
                  <a:pt x="326" y="1626"/>
                </a:cubicBezTo>
                <a:cubicBezTo>
                  <a:pt x="335" y="1588"/>
                  <a:pt x="327" y="1539"/>
                  <a:pt x="323" y="1501"/>
                </a:cubicBezTo>
                <a:cubicBezTo>
                  <a:pt x="320" y="1472"/>
                  <a:pt x="308" y="1445"/>
                  <a:pt x="306" y="1417"/>
                </a:cubicBezTo>
                <a:cubicBezTo>
                  <a:pt x="305" y="1401"/>
                  <a:pt x="354" y="1395"/>
                  <a:pt x="346" y="1358"/>
                </a:cubicBezTo>
                <a:cubicBezTo>
                  <a:pt x="341" y="1337"/>
                  <a:pt x="291" y="1286"/>
                  <a:pt x="324" y="1274"/>
                </a:cubicBezTo>
                <a:cubicBezTo>
                  <a:pt x="354" y="1263"/>
                  <a:pt x="328" y="1199"/>
                  <a:pt x="315" y="1184"/>
                </a:cubicBezTo>
                <a:cubicBezTo>
                  <a:pt x="289" y="1155"/>
                  <a:pt x="286" y="1111"/>
                  <a:pt x="258" y="1087"/>
                </a:cubicBezTo>
                <a:cubicBezTo>
                  <a:pt x="240" y="1071"/>
                  <a:pt x="258" y="1050"/>
                  <a:pt x="269" y="1035"/>
                </a:cubicBezTo>
                <a:cubicBezTo>
                  <a:pt x="282" y="1017"/>
                  <a:pt x="269" y="994"/>
                  <a:pt x="285" y="979"/>
                </a:cubicBezTo>
                <a:cubicBezTo>
                  <a:pt x="293" y="989"/>
                  <a:pt x="300" y="1001"/>
                  <a:pt x="304" y="1013"/>
                </a:cubicBezTo>
                <a:cubicBezTo>
                  <a:pt x="340" y="988"/>
                  <a:pt x="392" y="938"/>
                  <a:pt x="375" y="888"/>
                </a:cubicBezTo>
                <a:cubicBezTo>
                  <a:pt x="358" y="837"/>
                  <a:pt x="326" y="826"/>
                  <a:pt x="357" y="778"/>
                </a:cubicBezTo>
                <a:cubicBezTo>
                  <a:pt x="374" y="801"/>
                  <a:pt x="393" y="832"/>
                  <a:pt x="409" y="858"/>
                </a:cubicBezTo>
                <a:cubicBezTo>
                  <a:pt x="424" y="884"/>
                  <a:pt x="463" y="892"/>
                  <a:pt x="428" y="924"/>
                </a:cubicBezTo>
                <a:cubicBezTo>
                  <a:pt x="474" y="977"/>
                  <a:pt x="452" y="824"/>
                  <a:pt x="445" y="808"/>
                </a:cubicBezTo>
                <a:cubicBezTo>
                  <a:pt x="436" y="784"/>
                  <a:pt x="544" y="730"/>
                  <a:pt x="558" y="711"/>
                </a:cubicBezTo>
                <a:cubicBezTo>
                  <a:pt x="575" y="687"/>
                  <a:pt x="588" y="646"/>
                  <a:pt x="617" y="634"/>
                </a:cubicBezTo>
                <a:cubicBezTo>
                  <a:pt x="633" y="627"/>
                  <a:pt x="672" y="631"/>
                  <a:pt x="681" y="612"/>
                </a:cubicBezTo>
                <a:cubicBezTo>
                  <a:pt x="694" y="586"/>
                  <a:pt x="669" y="576"/>
                  <a:pt x="674" y="560"/>
                </a:cubicBezTo>
                <a:cubicBezTo>
                  <a:pt x="684" y="531"/>
                  <a:pt x="688" y="494"/>
                  <a:pt x="705" y="469"/>
                </a:cubicBezTo>
                <a:cubicBezTo>
                  <a:pt x="680" y="466"/>
                  <a:pt x="686" y="458"/>
                  <a:pt x="703" y="449"/>
                </a:cubicBezTo>
                <a:cubicBezTo>
                  <a:pt x="719" y="441"/>
                  <a:pt x="713" y="419"/>
                  <a:pt x="713" y="406"/>
                </a:cubicBezTo>
                <a:cubicBezTo>
                  <a:pt x="712" y="374"/>
                  <a:pt x="764" y="366"/>
                  <a:pt x="764" y="355"/>
                </a:cubicBezTo>
                <a:cubicBezTo>
                  <a:pt x="764" y="338"/>
                  <a:pt x="829" y="274"/>
                  <a:pt x="844" y="275"/>
                </a:cubicBezTo>
                <a:cubicBezTo>
                  <a:pt x="873" y="275"/>
                  <a:pt x="899" y="302"/>
                  <a:pt x="928" y="302"/>
                </a:cubicBezTo>
                <a:cubicBezTo>
                  <a:pt x="903" y="299"/>
                  <a:pt x="907" y="326"/>
                  <a:pt x="884" y="326"/>
                </a:cubicBezTo>
                <a:cubicBezTo>
                  <a:pt x="901" y="391"/>
                  <a:pt x="939" y="305"/>
                  <a:pt x="948" y="281"/>
                </a:cubicBezTo>
                <a:cubicBezTo>
                  <a:pt x="970" y="223"/>
                  <a:pt x="995" y="227"/>
                  <a:pt x="1057" y="237"/>
                </a:cubicBezTo>
                <a:cubicBezTo>
                  <a:pt x="1140" y="251"/>
                  <a:pt x="1166" y="197"/>
                  <a:pt x="1232" y="157"/>
                </a:cubicBezTo>
                <a:cubicBezTo>
                  <a:pt x="1268" y="135"/>
                  <a:pt x="1374" y="109"/>
                  <a:pt x="1341" y="46"/>
                </a:cubicBezTo>
                <a:cubicBezTo>
                  <a:pt x="1355" y="42"/>
                  <a:pt x="1394" y="30"/>
                  <a:pt x="1372" y="58"/>
                </a:cubicBezTo>
                <a:cubicBezTo>
                  <a:pt x="1397" y="54"/>
                  <a:pt x="1381" y="29"/>
                  <a:pt x="1409" y="16"/>
                </a:cubicBezTo>
                <a:cubicBezTo>
                  <a:pt x="1443" y="0"/>
                  <a:pt x="1473" y="0"/>
                  <a:pt x="1502" y="25"/>
                </a:cubicBezTo>
                <a:cubicBezTo>
                  <a:pt x="1600" y="108"/>
                  <a:pt x="1388" y="141"/>
                  <a:pt x="1356" y="182"/>
                </a:cubicBezTo>
                <a:cubicBezTo>
                  <a:pt x="1340" y="204"/>
                  <a:pt x="1333" y="236"/>
                  <a:pt x="1313" y="254"/>
                </a:cubicBezTo>
                <a:cubicBezTo>
                  <a:pt x="1299" y="268"/>
                  <a:pt x="1276" y="265"/>
                  <a:pt x="1264" y="279"/>
                </a:cubicBezTo>
                <a:cubicBezTo>
                  <a:pt x="1240" y="306"/>
                  <a:pt x="1216" y="347"/>
                  <a:pt x="1201" y="379"/>
                </a:cubicBezTo>
                <a:cubicBezTo>
                  <a:pt x="1178" y="427"/>
                  <a:pt x="1177" y="476"/>
                  <a:pt x="1165" y="527"/>
                </a:cubicBezTo>
                <a:cubicBezTo>
                  <a:pt x="1152" y="576"/>
                  <a:pt x="1116" y="636"/>
                  <a:pt x="1083" y="675"/>
                </a:cubicBezTo>
                <a:cubicBezTo>
                  <a:pt x="1111" y="676"/>
                  <a:pt x="1132" y="665"/>
                  <a:pt x="1152" y="647"/>
                </a:cubicBezTo>
                <a:cubicBezTo>
                  <a:pt x="1156" y="659"/>
                  <a:pt x="1158" y="671"/>
                  <a:pt x="1157" y="684"/>
                </a:cubicBezTo>
                <a:cubicBezTo>
                  <a:pt x="1209" y="670"/>
                  <a:pt x="1191" y="762"/>
                  <a:pt x="1217" y="796"/>
                </a:cubicBezTo>
                <a:cubicBezTo>
                  <a:pt x="1255" y="844"/>
                  <a:pt x="1265" y="872"/>
                  <a:pt x="1243" y="931"/>
                </a:cubicBezTo>
                <a:cubicBezTo>
                  <a:pt x="1232" y="960"/>
                  <a:pt x="1215" y="1024"/>
                  <a:pt x="1254" y="1039"/>
                </a:cubicBezTo>
                <a:cubicBezTo>
                  <a:pt x="1299" y="1056"/>
                  <a:pt x="1276" y="1110"/>
                  <a:pt x="1322" y="1121"/>
                </a:cubicBezTo>
                <a:cubicBezTo>
                  <a:pt x="1341" y="1125"/>
                  <a:pt x="1359" y="1113"/>
                  <a:pt x="1377" y="1111"/>
                </a:cubicBezTo>
                <a:cubicBezTo>
                  <a:pt x="1407" y="1108"/>
                  <a:pt x="1434" y="1128"/>
                  <a:pt x="1464" y="1125"/>
                </a:cubicBezTo>
                <a:cubicBezTo>
                  <a:pt x="1491" y="1123"/>
                  <a:pt x="1513" y="1104"/>
                  <a:pt x="1541" y="1104"/>
                </a:cubicBezTo>
                <a:cubicBezTo>
                  <a:pt x="1565" y="1105"/>
                  <a:pt x="1583" y="1128"/>
                  <a:pt x="1606" y="1134"/>
                </a:cubicBezTo>
                <a:cubicBezTo>
                  <a:pt x="1623" y="1138"/>
                  <a:pt x="1639" y="1124"/>
                  <a:pt x="1654" y="1137"/>
                </a:cubicBezTo>
                <a:cubicBezTo>
                  <a:pt x="1674" y="1155"/>
                  <a:pt x="1688" y="1188"/>
                  <a:pt x="1703" y="1210"/>
                </a:cubicBezTo>
                <a:cubicBezTo>
                  <a:pt x="1717" y="1230"/>
                  <a:pt x="1729" y="1251"/>
                  <a:pt x="1742" y="1272"/>
                </a:cubicBezTo>
                <a:cubicBezTo>
                  <a:pt x="1758" y="1300"/>
                  <a:pt x="1765" y="1292"/>
                  <a:pt x="1789" y="1299"/>
                </a:cubicBezTo>
                <a:cubicBezTo>
                  <a:pt x="1824" y="1310"/>
                  <a:pt x="1857" y="1280"/>
                  <a:pt x="1903" y="1298"/>
                </a:cubicBezTo>
                <a:cubicBezTo>
                  <a:pt x="1917" y="1304"/>
                  <a:pt x="1948" y="1290"/>
                  <a:pt x="1964" y="1290"/>
                </a:cubicBezTo>
                <a:cubicBezTo>
                  <a:pt x="1997" y="1289"/>
                  <a:pt x="2026" y="1292"/>
                  <a:pt x="2055" y="1274"/>
                </a:cubicBezTo>
                <a:cubicBezTo>
                  <a:pt x="2088" y="1254"/>
                  <a:pt x="2143" y="1293"/>
                  <a:pt x="2126" y="1329"/>
                </a:cubicBezTo>
                <a:cubicBezTo>
                  <a:pt x="2116" y="1349"/>
                  <a:pt x="2091" y="1364"/>
                  <a:pt x="2087" y="1387"/>
                </a:cubicBezTo>
                <a:cubicBezTo>
                  <a:pt x="2082" y="1414"/>
                  <a:pt x="2093" y="1429"/>
                  <a:pt x="2066" y="1447"/>
                </a:cubicBezTo>
                <a:cubicBezTo>
                  <a:pt x="2032" y="1471"/>
                  <a:pt x="2045" y="1567"/>
                  <a:pt x="2042" y="1606"/>
                </a:cubicBezTo>
                <a:cubicBezTo>
                  <a:pt x="2038" y="1652"/>
                  <a:pt x="2057" y="1701"/>
                  <a:pt x="2066" y="1750"/>
                </a:cubicBezTo>
                <a:cubicBezTo>
                  <a:pt x="2072" y="1787"/>
                  <a:pt x="2142" y="1835"/>
                  <a:pt x="2131" y="1873"/>
                </a:cubicBezTo>
                <a:cubicBezTo>
                  <a:pt x="2117" y="1919"/>
                  <a:pt x="2030" y="1937"/>
                  <a:pt x="2032" y="1992"/>
                </a:cubicBezTo>
                <a:cubicBezTo>
                  <a:pt x="2064" y="1969"/>
                  <a:pt x="2140" y="2055"/>
                  <a:pt x="2150" y="2082"/>
                </a:cubicBezTo>
                <a:cubicBezTo>
                  <a:pt x="2148" y="2089"/>
                  <a:pt x="2148" y="2096"/>
                  <a:pt x="2147" y="2103"/>
                </a:cubicBezTo>
                <a:cubicBezTo>
                  <a:pt x="2151" y="2117"/>
                  <a:pt x="2161" y="2130"/>
                  <a:pt x="2161" y="2144"/>
                </a:cubicBezTo>
                <a:cubicBezTo>
                  <a:pt x="2161" y="2174"/>
                  <a:pt x="2179" y="2206"/>
                  <a:pt x="2186" y="2235"/>
                </a:cubicBezTo>
                <a:cubicBezTo>
                  <a:pt x="2189" y="2247"/>
                  <a:pt x="2204" y="2292"/>
                  <a:pt x="2207" y="2310"/>
                </a:cubicBezTo>
                <a:cubicBezTo>
                  <a:pt x="2210" y="2328"/>
                  <a:pt x="2201" y="2316"/>
                  <a:pt x="2187" y="2321"/>
                </a:cubicBezTo>
                <a:cubicBezTo>
                  <a:pt x="2163" y="2328"/>
                  <a:pt x="2155" y="2317"/>
                  <a:pt x="2161" y="2303"/>
                </a:cubicBezTo>
                <a:cubicBezTo>
                  <a:pt x="2171" y="2280"/>
                  <a:pt x="2157" y="2129"/>
                  <a:pt x="2097" y="2131"/>
                </a:cubicBezTo>
                <a:cubicBezTo>
                  <a:pt x="2074" y="2132"/>
                  <a:pt x="2011" y="2254"/>
                  <a:pt x="1993" y="2187"/>
                </a:cubicBezTo>
                <a:cubicBezTo>
                  <a:pt x="1986" y="2162"/>
                  <a:pt x="1954" y="2150"/>
                  <a:pt x="1958" y="2186"/>
                </a:cubicBezTo>
                <a:cubicBezTo>
                  <a:pt x="1962" y="2227"/>
                  <a:pt x="1911" y="2212"/>
                  <a:pt x="1883" y="2212"/>
                </a:cubicBezTo>
                <a:lnTo>
                  <a:pt x="1760" y="2212"/>
                </a:lnTo>
                <a:cubicBezTo>
                  <a:pt x="1732" y="2212"/>
                  <a:pt x="1703" y="2196"/>
                  <a:pt x="1676" y="2208"/>
                </a:cubicBezTo>
                <a:cubicBezTo>
                  <a:pt x="1636" y="2226"/>
                  <a:pt x="1668" y="2316"/>
                  <a:pt x="1664" y="2350"/>
                </a:cubicBezTo>
                <a:cubicBezTo>
                  <a:pt x="1696" y="2328"/>
                  <a:pt x="1772" y="2347"/>
                  <a:pt x="1787" y="2383"/>
                </a:cubicBezTo>
                <a:cubicBezTo>
                  <a:pt x="1792" y="2396"/>
                  <a:pt x="1795" y="2441"/>
                  <a:pt x="1770" y="2439"/>
                </a:cubicBezTo>
                <a:cubicBezTo>
                  <a:pt x="1754" y="2437"/>
                  <a:pt x="1745" y="2416"/>
                  <a:pt x="1728" y="2419"/>
                </a:cubicBezTo>
                <a:cubicBezTo>
                  <a:pt x="1691" y="2426"/>
                  <a:pt x="1626" y="2436"/>
                  <a:pt x="1623" y="2480"/>
                </a:cubicBezTo>
                <a:cubicBezTo>
                  <a:pt x="1620" y="2533"/>
                  <a:pt x="1615" y="2608"/>
                  <a:pt x="1661" y="2642"/>
                </a:cubicBezTo>
                <a:cubicBezTo>
                  <a:pt x="1684" y="2660"/>
                  <a:pt x="1711" y="2675"/>
                  <a:pt x="1710" y="2708"/>
                </a:cubicBezTo>
                <a:cubicBezTo>
                  <a:pt x="1709" y="2740"/>
                  <a:pt x="1725" y="2752"/>
                  <a:pt x="1737" y="2779"/>
                </a:cubicBezTo>
                <a:cubicBezTo>
                  <a:pt x="1765" y="2840"/>
                  <a:pt x="1729" y="2923"/>
                  <a:pt x="1720" y="2986"/>
                </a:cubicBezTo>
                <a:cubicBezTo>
                  <a:pt x="1700" y="3136"/>
                  <a:pt x="1703" y="3299"/>
                  <a:pt x="1657" y="3444"/>
                </a:cubicBezTo>
                <a:cubicBezTo>
                  <a:pt x="1646" y="3416"/>
                  <a:pt x="1624" y="3396"/>
                  <a:pt x="1605" y="3374"/>
                </a:cubicBezTo>
                <a:cubicBezTo>
                  <a:pt x="1582" y="3350"/>
                  <a:pt x="1554" y="3374"/>
                  <a:pt x="1528" y="3360"/>
                </a:cubicBezTo>
                <a:cubicBezTo>
                  <a:pt x="1504" y="3346"/>
                  <a:pt x="1564" y="3244"/>
                  <a:pt x="1573" y="3230"/>
                </a:cubicBezTo>
                <a:cubicBezTo>
                  <a:pt x="1589" y="3202"/>
                  <a:pt x="1638" y="3147"/>
                  <a:pt x="1613" y="3121"/>
                </a:cubicBezTo>
                <a:cubicBezTo>
                  <a:pt x="1602" y="3109"/>
                  <a:pt x="1591" y="3079"/>
                  <a:pt x="1574" y="3085"/>
                </a:cubicBezTo>
                <a:cubicBezTo>
                  <a:pt x="1543" y="3096"/>
                  <a:pt x="1508" y="3046"/>
                  <a:pt x="1500" y="3040"/>
                </a:cubicBezTo>
                <a:cubicBezTo>
                  <a:pt x="1471" y="3015"/>
                  <a:pt x="1446" y="3040"/>
                  <a:pt x="1414" y="3055"/>
                </a:cubicBezTo>
                <a:cubicBezTo>
                  <a:pt x="1385" y="3070"/>
                  <a:pt x="1365" y="3030"/>
                  <a:pt x="1338" y="3026"/>
                </a:cubicBezTo>
                <a:cubicBezTo>
                  <a:pt x="1321" y="3023"/>
                  <a:pt x="1273" y="3097"/>
                  <a:pt x="1218" y="3080"/>
                </a:cubicBezTo>
                <a:cubicBezTo>
                  <a:pt x="1198" y="3074"/>
                  <a:pt x="1185" y="3074"/>
                  <a:pt x="1161" y="3077"/>
                </a:cubicBezTo>
                <a:cubicBezTo>
                  <a:pt x="1128" y="3082"/>
                  <a:pt x="1110" y="3078"/>
                  <a:pt x="1084" y="3058"/>
                </a:cubicBezTo>
                <a:cubicBezTo>
                  <a:pt x="1063" y="3042"/>
                  <a:pt x="1085" y="2999"/>
                  <a:pt x="1078" y="2975"/>
                </a:cubicBezTo>
                <a:cubicBezTo>
                  <a:pt x="1067" y="2942"/>
                  <a:pt x="1015" y="2960"/>
                  <a:pt x="1009" y="2926"/>
                </a:cubicBezTo>
                <a:cubicBezTo>
                  <a:pt x="1005" y="2903"/>
                  <a:pt x="993" y="2876"/>
                  <a:pt x="984" y="2853"/>
                </a:cubicBezTo>
                <a:cubicBezTo>
                  <a:pt x="974" y="2830"/>
                  <a:pt x="944" y="2840"/>
                  <a:pt x="930" y="2820"/>
                </a:cubicBezTo>
                <a:cubicBezTo>
                  <a:pt x="914" y="2797"/>
                  <a:pt x="904" y="2791"/>
                  <a:pt x="884" y="2784"/>
                </a:cubicBezTo>
                <a:cubicBezTo>
                  <a:pt x="857" y="2775"/>
                  <a:pt x="842" y="2740"/>
                  <a:pt x="840" y="2716"/>
                </a:cubicBezTo>
                <a:cubicBezTo>
                  <a:pt x="836" y="2670"/>
                  <a:pt x="754" y="2597"/>
                  <a:pt x="712" y="2585"/>
                </a:cubicBezTo>
                <a:cubicBezTo>
                  <a:pt x="703" y="2583"/>
                  <a:pt x="695" y="2573"/>
                  <a:pt x="688" y="2585"/>
                </a:cubicBezTo>
                <a:cubicBezTo>
                  <a:pt x="680" y="2597"/>
                  <a:pt x="680" y="2597"/>
                  <a:pt x="664" y="2590"/>
                </a:cubicBezTo>
                <a:cubicBezTo>
                  <a:pt x="639" y="2578"/>
                  <a:pt x="601" y="2565"/>
                  <a:pt x="580" y="2549"/>
                </a:cubicBezTo>
                <a:cubicBezTo>
                  <a:pt x="564" y="2536"/>
                  <a:pt x="489" y="2441"/>
                  <a:pt x="480" y="2509"/>
                </a:cubicBezTo>
                <a:cubicBezTo>
                  <a:pt x="476" y="2544"/>
                  <a:pt x="344" y="2499"/>
                  <a:pt x="317" y="2494"/>
                </a:cubicBezTo>
                <a:cubicBezTo>
                  <a:pt x="273" y="2486"/>
                  <a:pt x="305" y="2448"/>
                  <a:pt x="273" y="2434"/>
                </a:cubicBezTo>
                <a:cubicBezTo>
                  <a:pt x="244" y="2422"/>
                  <a:pt x="257" y="2397"/>
                  <a:pt x="220" y="2397"/>
                </a:cubicBezTo>
                <a:cubicBezTo>
                  <a:pt x="191" y="2397"/>
                  <a:pt x="133" y="2364"/>
                  <a:pt x="112" y="2346"/>
                </a:cubicBezTo>
                <a:cubicBezTo>
                  <a:pt x="76" y="2316"/>
                  <a:pt x="46" y="2280"/>
                  <a:pt x="19" y="2241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1" name="Freeform 103">
            <a:extLst>
              <a:ext uri="{FF2B5EF4-FFF2-40B4-BE49-F238E27FC236}">
                <a16:creationId xmlns:a16="http://schemas.microsoft.com/office/drawing/2014/main" id="{23B91B8C-1BBA-AC1B-E2C2-A897D91AEF05}"/>
              </a:ext>
            </a:extLst>
          </p:cNvPr>
          <p:cNvSpPr>
            <a:spLocks/>
          </p:cNvSpPr>
          <p:nvPr/>
        </p:nvSpPr>
        <p:spPr bwMode="auto">
          <a:xfrm>
            <a:off x="-130823" y="1206500"/>
            <a:ext cx="30162" cy="57150"/>
          </a:xfrm>
          <a:custGeom>
            <a:avLst/>
            <a:gdLst>
              <a:gd name="T0" fmla="*/ 14 w 28"/>
              <a:gd name="T1" fmla="*/ 19 h 55"/>
              <a:gd name="T2" fmla="*/ 28 w 28"/>
              <a:gd name="T3" fmla="*/ 55 h 55"/>
              <a:gd name="T4" fmla="*/ 0 w 28"/>
              <a:gd name="T5" fmla="*/ 0 h 55"/>
              <a:gd name="T6" fmla="*/ 14 w 28"/>
              <a:gd name="T7" fmla="*/ 19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55">
                <a:moveTo>
                  <a:pt x="14" y="19"/>
                </a:moveTo>
                <a:cubicBezTo>
                  <a:pt x="17" y="32"/>
                  <a:pt x="21" y="44"/>
                  <a:pt x="28" y="55"/>
                </a:cubicBezTo>
                <a:cubicBezTo>
                  <a:pt x="28" y="33"/>
                  <a:pt x="16" y="14"/>
                  <a:pt x="0" y="0"/>
                </a:cubicBezTo>
                <a:cubicBezTo>
                  <a:pt x="5" y="6"/>
                  <a:pt x="10" y="13"/>
                  <a:pt x="14" y="1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2" name="Freeform 104">
            <a:extLst>
              <a:ext uri="{FF2B5EF4-FFF2-40B4-BE49-F238E27FC236}">
                <a16:creationId xmlns:a16="http://schemas.microsoft.com/office/drawing/2014/main" id="{281D0319-3E9C-9E3D-523C-A6DDB0E74551}"/>
              </a:ext>
            </a:extLst>
          </p:cNvPr>
          <p:cNvSpPr>
            <a:spLocks/>
          </p:cNvSpPr>
          <p:nvPr/>
        </p:nvSpPr>
        <p:spPr bwMode="auto">
          <a:xfrm>
            <a:off x="-1718323" y="330200"/>
            <a:ext cx="25400" cy="53975"/>
          </a:xfrm>
          <a:custGeom>
            <a:avLst/>
            <a:gdLst>
              <a:gd name="T0" fmla="*/ 22 w 25"/>
              <a:gd name="T1" fmla="*/ 0 h 53"/>
              <a:gd name="T2" fmla="*/ 13 w 25"/>
              <a:gd name="T3" fmla="*/ 53 h 53"/>
              <a:gd name="T4" fmla="*/ 22 w 25"/>
              <a:gd name="T5" fmla="*/ 0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" h="53">
                <a:moveTo>
                  <a:pt x="22" y="0"/>
                </a:moveTo>
                <a:cubicBezTo>
                  <a:pt x="0" y="11"/>
                  <a:pt x="2" y="36"/>
                  <a:pt x="13" y="53"/>
                </a:cubicBezTo>
                <a:cubicBezTo>
                  <a:pt x="25" y="36"/>
                  <a:pt x="10" y="18"/>
                  <a:pt x="2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3" name="Freeform 105">
            <a:extLst>
              <a:ext uri="{FF2B5EF4-FFF2-40B4-BE49-F238E27FC236}">
                <a16:creationId xmlns:a16="http://schemas.microsoft.com/office/drawing/2014/main" id="{67F94E32-53EA-7F55-3C02-D7816EBCEAB9}"/>
              </a:ext>
            </a:extLst>
          </p:cNvPr>
          <p:cNvSpPr>
            <a:spLocks/>
          </p:cNvSpPr>
          <p:nvPr/>
        </p:nvSpPr>
        <p:spPr bwMode="auto">
          <a:xfrm>
            <a:off x="-1245248" y="504825"/>
            <a:ext cx="58737" cy="74613"/>
          </a:xfrm>
          <a:custGeom>
            <a:avLst/>
            <a:gdLst>
              <a:gd name="T0" fmla="*/ 48 w 57"/>
              <a:gd name="T1" fmla="*/ 0 h 72"/>
              <a:gd name="T2" fmla="*/ 31 w 57"/>
              <a:gd name="T3" fmla="*/ 72 h 72"/>
              <a:gd name="T4" fmla="*/ 48 w 57"/>
              <a:gd name="T5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2">
                <a:moveTo>
                  <a:pt x="48" y="0"/>
                </a:moveTo>
                <a:cubicBezTo>
                  <a:pt x="36" y="13"/>
                  <a:pt x="0" y="59"/>
                  <a:pt x="31" y="72"/>
                </a:cubicBezTo>
                <a:cubicBezTo>
                  <a:pt x="41" y="50"/>
                  <a:pt x="57" y="24"/>
                  <a:pt x="4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4" name="Freeform 106">
            <a:extLst>
              <a:ext uri="{FF2B5EF4-FFF2-40B4-BE49-F238E27FC236}">
                <a16:creationId xmlns:a16="http://schemas.microsoft.com/office/drawing/2014/main" id="{BAE9F4EC-A358-6EDD-DCD4-07ACA4A14A6E}"/>
              </a:ext>
            </a:extLst>
          </p:cNvPr>
          <p:cNvSpPr>
            <a:spLocks/>
          </p:cNvSpPr>
          <p:nvPr/>
        </p:nvSpPr>
        <p:spPr bwMode="auto">
          <a:xfrm>
            <a:off x="-873773" y="1168400"/>
            <a:ext cx="53975" cy="149225"/>
          </a:xfrm>
          <a:custGeom>
            <a:avLst/>
            <a:gdLst>
              <a:gd name="T0" fmla="*/ 8 w 53"/>
              <a:gd name="T1" fmla="*/ 89 h 144"/>
              <a:gd name="T2" fmla="*/ 25 w 53"/>
              <a:gd name="T3" fmla="*/ 106 h 144"/>
              <a:gd name="T4" fmla="*/ 33 w 53"/>
              <a:gd name="T5" fmla="*/ 144 h 144"/>
              <a:gd name="T6" fmla="*/ 51 w 53"/>
              <a:gd name="T7" fmla="*/ 0 h 144"/>
              <a:gd name="T8" fmla="*/ 8 w 53"/>
              <a:gd name="T9" fmla="*/ 89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" h="144">
                <a:moveTo>
                  <a:pt x="8" y="89"/>
                </a:moveTo>
                <a:cubicBezTo>
                  <a:pt x="5" y="103"/>
                  <a:pt x="12" y="108"/>
                  <a:pt x="25" y="106"/>
                </a:cubicBezTo>
                <a:cubicBezTo>
                  <a:pt x="17" y="120"/>
                  <a:pt x="22" y="135"/>
                  <a:pt x="33" y="144"/>
                </a:cubicBezTo>
                <a:cubicBezTo>
                  <a:pt x="0" y="102"/>
                  <a:pt x="53" y="43"/>
                  <a:pt x="51" y="0"/>
                </a:cubicBezTo>
                <a:cubicBezTo>
                  <a:pt x="49" y="33"/>
                  <a:pt x="27" y="64"/>
                  <a:pt x="8" y="8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5" name="Freeform 107">
            <a:extLst>
              <a:ext uri="{FF2B5EF4-FFF2-40B4-BE49-F238E27FC236}">
                <a16:creationId xmlns:a16="http://schemas.microsoft.com/office/drawing/2014/main" id="{958F856F-FC54-CFF2-4C7A-88CD0DEF950D}"/>
              </a:ext>
            </a:extLst>
          </p:cNvPr>
          <p:cNvSpPr>
            <a:spLocks/>
          </p:cNvSpPr>
          <p:nvPr/>
        </p:nvSpPr>
        <p:spPr bwMode="auto">
          <a:xfrm>
            <a:off x="-861073" y="250825"/>
            <a:ext cx="84137" cy="115888"/>
          </a:xfrm>
          <a:custGeom>
            <a:avLst/>
            <a:gdLst>
              <a:gd name="T0" fmla="*/ 77 w 81"/>
              <a:gd name="T1" fmla="*/ 112 h 112"/>
              <a:gd name="T2" fmla="*/ 41 w 81"/>
              <a:gd name="T3" fmla="*/ 2 h 112"/>
              <a:gd name="T4" fmla="*/ 77 w 81"/>
              <a:gd name="T5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1" h="112">
                <a:moveTo>
                  <a:pt x="77" y="112"/>
                </a:moveTo>
                <a:cubicBezTo>
                  <a:pt x="81" y="92"/>
                  <a:pt x="67" y="4"/>
                  <a:pt x="41" y="2"/>
                </a:cubicBezTo>
                <a:cubicBezTo>
                  <a:pt x="0" y="0"/>
                  <a:pt x="70" y="106"/>
                  <a:pt x="77" y="11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6" name="Freeform 108">
            <a:extLst>
              <a:ext uri="{FF2B5EF4-FFF2-40B4-BE49-F238E27FC236}">
                <a16:creationId xmlns:a16="http://schemas.microsoft.com/office/drawing/2014/main" id="{3B72F27E-36D7-3502-A544-4D083323035A}"/>
              </a:ext>
            </a:extLst>
          </p:cNvPr>
          <p:cNvSpPr>
            <a:spLocks/>
          </p:cNvSpPr>
          <p:nvPr/>
        </p:nvSpPr>
        <p:spPr bwMode="auto">
          <a:xfrm>
            <a:off x="-830911" y="1320800"/>
            <a:ext cx="47625" cy="36513"/>
          </a:xfrm>
          <a:custGeom>
            <a:avLst/>
            <a:gdLst>
              <a:gd name="T0" fmla="*/ 0 w 46"/>
              <a:gd name="T1" fmla="*/ 2 h 35"/>
              <a:gd name="T2" fmla="*/ 46 w 46"/>
              <a:gd name="T3" fmla="*/ 35 h 35"/>
              <a:gd name="T4" fmla="*/ 0 w 46"/>
              <a:gd name="T5" fmla="*/ 2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5">
                <a:moveTo>
                  <a:pt x="0" y="2"/>
                </a:moveTo>
                <a:cubicBezTo>
                  <a:pt x="14" y="16"/>
                  <a:pt x="25" y="33"/>
                  <a:pt x="46" y="35"/>
                </a:cubicBezTo>
                <a:cubicBezTo>
                  <a:pt x="40" y="15"/>
                  <a:pt x="22" y="0"/>
                  <a:pt x="0" y="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7" name="Freeform 109">
            <a:extLst>
              <a:ext uri="{FF2B5EF4-FFF2-40B4-BE49-F238E27FC236}">
                <a16:creationId xmlns:a16="http://schemas.microsoft.com/office/drawing/2014/main" id="{9BF25905-7BFA-3BF4-4C1B-9714008F2F79}"/>
              </a:ext>
            </a:extLst>
          </p:cNvPr>
          <p:cNvSpPr>
            <a:spLocks/>
          </p:cNvSpPr>
          <p:nvPr/>
        </p:nvSpPr>
        <p:spPr bwMode="auto">
          <a:xfrm>
            <a:off x="-683273" y="319087"/>
            <a:ext cx="76200" cy="104775"/>
          </a:xfrm>
          <a:custGeom>
            <a:avLst/>
            <a:gdLst>
              <a:gd name="T0" fmla="*/ 36 w 74"/>
              <a:gd name="T1" fmla="*/ 101 h 101"/>
              <a:gd name="T2" fmla="*/ 74 w 74"/>
              <a:gd name="T3" fmla="*/ 0 h 101"/>
              <a:gd name="T4" fmla="*/ 0 w 74"/>
              <a:gd name="T5" fmla="*/ 81 h 101"/>
              <a:gd name="T6" fmla="*/ 36 w 74"/>
              <a:gd name="T7" fmla="*/ 101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4" h="101">
                <a:moveTo>
                  <a:pt x="36" y="101"/>
                </a:moveTo>
                <a:cubicBezTo>
                  <a:pt x="64" y="72"/>
                  <a:pt x="59" y="34"/>
                  <a:pt x="74" y="0"/>
                </a:cubicBezTo>
                <a:cubicBezTo>
                  <a:pt x="26" y="7"/>
                  <a:pt x="28" y="51"/>
                  <a:pt x="0" y="81"/>
                </a:cubicBezTo>
                <a:cubicBezTo>
                  <a:pt x="12" y="88"/>
                  <a:pt x="24" y="95"/>
                  <a:pt x="36" y="10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8" name="Freeform 110">
            <a:extLst>
              <a:ext uri="{FF2B5EF4-FFF2-40B4-BE49-F238E27FC236}">
                <a16:creationId xmlns:a16="http://schemas.microsoft.com/office/drawing/2014/main" id="{E77B6B13-605C-5425-3583-B9AF2B6BC52C}"/>
              </a:ext>
            </a:extLst>
          </p:cNvPr>
          <p:cNvSpPr>
            <a:spLocks/>
          </p:cNvSpPr>
          <p:nvPr/>
        </p:nvSpPr>
        <p:spPr bwMode="auto">
          <a:xfrm>
            <a:off x="-615011" y="996950"/>
            <a:ext cx="34925" cy="47625"/>
          </a:xfrm>
          <a:custGeom>
            <a:avLst/>
            <a:gdLst>
              <a:gd name="T0" fmla="*/ 33 w 34"/>
              <a:gd name="T1" fmla="*/ 0 h 47"/>
              <a:gd name="T2" fmla="*/ 0 w 34"/>
              <a:gd name="T3" fmla="*/ 47 h 47"/>
              <a:gd name="T4" fmla="*/ 33 w 34"/>
              <a:gd name="T5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47">
                <a:moveTo>
                  <a:pt x="33" y="0"/>
                </a:moveTo>
                <a:cubicBezTo>
                  <a:pt x="9" y="4"/>
                  <a:pt x="0" y="25"/>
                  <a:pt x="0" y="47"/>
                </a:cubicBezTo>
                <a:cubicBezTo>
                  <a:pt x="8" y="29"/>
                  <a:pt x="34" y="22"/>
                  <a:pt x="3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59" name="Freeform 111">
            <a:extLst>
              <a:ext uri="{FF2B5EF4-FFF2-40B4-BE49-F238E27FC236}">
                <a16:creationId xmlns:a16="http://schemas.microsoft.com/office/drawing/2014/main" id="{FD3A617B-AC7A-8E8C-166F-637F4507DE1B}"/>
              </a:ext>
            </a:extLst>
          </p:cNvPr>
          <p:cNvSpPr>
            <a:spLocks/>
          </p:cNvSpPr>
          <p:nvPr/>
        </p:nvSpPr>
        <p:spPr bwMode="auto">
          <a:xfrm>
            <a:off x="-570561" y="1201737"/>
            <a:ext cx="36512" cy="52388"/>
          </a:xfrm>
          <a:custGeom>
            <a:avLst/>
            <a:gdLst>
              <a:gd name="T0" fmla="*/ 3 w 36"/>
              <a:gd name="T1" fmla="*/ 0 h 51"/>
              <a:gd name="T2" fmla="*/ 13 w 36"/>
              <a:gd name="T3" fmla="*/ 51 h 51"/>
              <a:gd name="T4" fmla="*/ 3 w 36"/>
              <a:gd name="T5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51">
                <a:moveTo>
                  <a:pt x="3" y="0"/>
                </a:moveTo>
                <a:cubicBezTo>
                  <a:pt x="0" y="18"/>
                  <a:pt x="4" y="36"/>
                  <a:pt x="13" y="51"/>
                </a:cubicBezTo>
                <a:cubicBezTo>
                  <a:pt x="36" y="36"/>
                  <a:pt x="22" y="11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0" name="Freeform 112">
            <a:extLst>
              <a:ext uri="{FF2B5EF4-FFF2-40B4-BE49-F238E27FC236}">
                <a16:creationId xmlns:a16="http://schemas.microsoft.com/office/drawing/2014/main" id="{96D56790-B068-66D1-1D8A-B975D3A1B0F8}"/>
              </a:ext>
            </a:extLst>
          </p:cNvPr>
          <p:cNvSpPr>
            <a:spLocks/>
          </p:cNvSpPr>
          <p:nvPr/>
        </p:nvSpPr>
        <p:spPr bwMode="auto">
          <a:xfrm>
            <a:off x="-456261" y="1374775"/>
            <a:ext cx="15875" cy="38100"/>
          </a:xfrm>
          <a:custGeom>
            <a:avLst/>
            <a:gdLst>
              <a:gd name="T0" fmla="*/ 13 w 16"/>
              <a:gd name="T1" fmla="*/ 36 h 36"/>
              <a:gd name="T2" fmla="*/ 0 w 16"/>
              <a:gd name="T3" fmla="*/ 0 h 36"/>
              <a:gd name="T4" fmla="*/ 13 w 16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" h="36">
                <a:moveTo>
                  <a:pt x="13" y="36"/>
                </a:moveTo>
                <a:cubicBezTo>
                  <a:pt x="16" y="22"/>
                  <a:pt x="11" y="9"/>
                  <a:pt x="0" y="0"/>
                </a:cubicBezTo>
                <a:cubicBezTo>
                  <a:pt x="0" y="14"/>
                  <a:pt x="4" y="26"/>
                  <a:pt x="13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1" name="Freeform 113">
            <a:extLst>
              <a:ext uri="{FF2B5EF4-FFF2-40B4-BE49-F238E27FC236}">
                <a16:creationId xmlns:a16="http://schemas.microsoft.com/office/drawing/2014/main" id="{6BE902FD-A47B-07EC-DAC6-155BF665098E}"/>
              </a:ext>
            </a:extLst>
          </p:cNvPr>
          <p:cNvSpPr>
            <a:spLocks/>
          </p:cNvSpPr>
          <p:nvPr/>
        </p:nvSpPr>
        <p:spPr bwMode="auto">
          <a:xfrm>
            <a:off x="-107011" y="1216025"/>
            <a:ext cx="19050" cy="34925"/>
          </a:xfrm>
          <a:custGeom>
            <a:avLst/>
            <a:gdLst>
              <a:gd name="T0" fmla="*/ 6 w 18"/>
              <a:gd name="T1" fmla="*/ 0 h 34"/>
              <a:gd name="T2" fmla="*/ 15 w 18"/>
              <a:gd name="T3" fmla="*/ 34 h 34"/>
              <a:gd name="T4" fmla="*/ 6 w 18"/>
              <a:gd name="T5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34">
                <a:moveTo>
                  <a:pt x="6" y="0"/>
                </a:moveTo>
                <a:cubicBezTo>
                  <a:pt x="0" y="13"/>
                  <a:pt x="3" y="25"/>
                  <a:pt x="15" y="34"/>
                </a:cubicBezTo>
                <a:cubicBezTo>
                  <a:pt x="18" y="21"/>
                  <a:pt x="16" y="9"/>
                  <a:pt x="6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2" name="Freeform 114">
            <a:extLst>
              <a:ext uri="{FF2B5EF4-FFF2-40B4-BE49-F238E27FC236}">
                <a16:creationId xmlns:a16="http://schemas.microsoft.com/office/drawing/2014/main" id="{D144AF25-FA35-0689-EBE9-7029122FFA8A}"/>
              </a:ext>
            </a:extLst>
          </p:cNvPr>
          <p:cNvSpPr>
            <a:spLocks/>
          </p:cNvSpPr>
          <p:nvPr/>
        </p:nvSpPr>
        <p:spPr bwMode="auto">
          <a:xfrm>
            <a:off x="26339" y="2375754"/>
            <a:ext cx="25400" cy="25400"/>
          </a:xfrm>
          <a:custGeom>
            <a:avLst/>
            <a:gdLst>
              <a:gd name="T0" fmla="*/ 2 w 24"/>
              <a:gd name="T1" fmla="*/ 0 h 24"/>
              <a:gd name="T2" fmla="*/ 24 w 24"/>
              <a:gd name="T3" fmla="*/ 24 h 24"/>
              <a:gd name="T4" fmla="*/ 2 w 24"/>
              <a:gd name="T5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" h="24">
                <a:moveTo>
                  <a:pt x="2" y="0"/>
                </a:moveTo>
                <a:cubicBezTo>
                  <a:pt x="0" y="14"/>
                  <a:pt x="9" y="24"/>
                  <a:pt x="24" y="24"/>
                </a:cubicBezTo>
                <a:cubicBezTo>
                  <a:pt x="24" y="10"/>
                  <a:pt x="16" y="0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3" name="Freeform 1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15317E-1764-8406-F475-ACB6B72D2FE3}"/>
              </a:ext>
            </a:extLst>
          </p:cNvPr>
          <p:cNvSpPr>
            <a:spLocks/>
          </p:cNvSpPr>
          <p:nvPr/>
        </p:nvSpPr>
        <p:spPr bwMode="auto">
          <a:xfrm>
            <a:off x="-1235723" y="996950"/>
            <a:ext cx="4919662" cy="390307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4" name="Freeform 116">
            <a:extLst>
              <a:ext uri="{FF2B5EF4-FFF2-40B4-BE49-F238E27FC236}">
                <a16:creationId xmlns:a16="http://schemas.microsoft.com/office/drawing/2014/main" id="{8689C0FD-B065-2006-8EB7-28DDDE88760F}"/>
              </a:ext>
            </a:extLst>
          </p:cNvPr>
          <p:cNvSpPr>
            <a:spLocks/>
          </p:cNvSpPr>
          <p:nvPr/>
        </p:nvSpPr>
        <p:spPr bwMode="auto">
          <a:xfrm>
            <a:off x="-1235723" y="1000295"/>
            <a:ext cx="4913312" cy="3878263"/>
          </a:xfrm>
          <a:custGeom>
            <a:avLst/>
            <a:gdLst>
              <a:gd name="T0" fmla="*/ 956 w 4749"/>
              <a:gd name="T1" fmla="*/ 280 h 3749"/>
              <a:gd name="T2" fmla="*/ 1801 w 4749"/>
              <a:gd name="T3" fmla="*/ 243 h 3749"/>
              <a:gd name="T4" fmla="*/ 1974 w 4749"/>
              <a:gd name="T5" fmla="*/ 560 h 3749"/>
              <a:gd name="T6" fmla="*/ 2307 w 4749"/>
              <a:gd name="T7" fmla="*/ 618 h 3749"/>
              <a:gd name="T8" fmla="*/ 2622 w 4749"/>
              <a:gd name="T9" fmla="*/ 759 h 3749"/>
              <a:gd name="T10" fmla="*/ 2732 w 4749"/>
              <a:gd name="T11" fmla="*/ 1061 h 3749"/>
              <a:gd name="T12" fmla="*/ 2858 w 4749"/>
              <a:gd name="T13" fmla="*/ 1347 h 3749"/>
              <a:gd name="T14" fmla="*/ 2884 w 4749"/>
              <a:gd name="T15" fmla="*/ 1828 h 3749"/>
              <a:gd name="T16" fmla="*/ 2932 w 4749"/>
              <a:gd name="T17" fmla="*/ 1551 h 3749"/>
              <a:gd name="T18" fmla="*/ 2897 w 4749"/>
              <a:gd name="T19" fmla="*/ 1735 h 3749"/>
              <a:gd name="T20" fmla="*/ 2815 w 4749"/>
              <a:gd name="T21" fmla="*/ 2122 h 3749"/>
              <a:gd name="T22" fmla="*/ 2814 w 4749"/>
              <a:gd name="T23" fmla="*/ 2202 h 3749"/>
              <a:gd name="T24" fmla="*/ 2979 w 4749"/>
              <a:gd name="T25" fmla="*/ 2734 h 3749"/>
              <a:gd name="T26" fmla="*/ 3012 w 4749"/>
              <a:gd name="T27" fmla="*/ 2926 h 3749"/>
              <a:gd name="T28" fmla="*/ 3242 w 4749"/>
              <a:gd name="T29" fmla="*/ 2970 h 3749"/>
              <a:gd name="T30" fmla="*/ 3601 w 4749"/>
              <a:gd name="T31" fmla="*/ 2944 h 3749"/>
              <a:gd name="T32" fmla="*/ 3809 w 4749"/>
              <a:gd name="T33" fmla="*/ 2947 h 3749"/>
              <a:gd name="T34" fmla="*/ 3819 w 4749"/>
              <a:gd name="T35" fmla="*/ 2872 h 3749"/>
              <a:gd name="T36" fmla="*/ 4047 w 4749"/>
              <a:gd name="T37" fmla="*/ 2571 h 3749"/>
              <a:gd name="T38" fmla="*/ 4421 w 4749"/>
              <a:gd name="T39" fmla="*/ 2310 h 3749"/>
              <a:gd name="T40" fmla="*/ 4705 w 4749"/>
              <a:gd name="T41" fmla="*/ 2305 h 3749"/>
              <a:gd name="T42" fmla="*/ 4570 w 4749"/>
              <a:gd name="T43" fmla="*/ 2636 h 3749"/>
              <a:gd name="T44" fmla="*/ 4503 w 4749"/>
              <a:gd name="T45" fmla="*/ 2876 h 3749"/>
              <a:gd name="T46" fmla="*/ 4351 w 4749"/>
              <a:gd name="T47" fmla="*/ 2944 h 3749"/>
              <a:gd name="T48" fmla="*/ 3945 w 4749"/>
              <a:gd name="T49" fmla="*/ 3074 h 3749"/>
              <a:gd name="T50" fmla="*/ 3876 w 4749"/>
              <a:gd name="T51" fmla="*/ 3282 h 3749"/>
              <a:gd name="T52" fmla="*/ 3611 w 4749"/>
              <a:gd name="T53" fmla="*/ 3632 h 3749"/>
              <a:gd name="T54" fmla="*/ 3442 w 4749"/>
              <a:gd name="T55" fmla="*/ 3586 h 3749"/>
              <a:gd name="T56" fmla="*/ 3167 w 4749"/>
              <a:gd name="T57" fmla="*/ 3409 h 3749"/>
              <a:gd name="T58" fmla="*/ 3155 w 4749"/>
              <a:gd name="T59" fmla="*/ 3404 h 3749"/>
              <a:gd name="T60" fmla="*/ 2639 w 4749"/>
              <a:gd name="T61" fmla="*/ 3461 h 3749"/>
              <a:gd name="T62" fmla="*/ 2374 w 4749"/>
              <a:gd name="T63" fmla="*/ 3320 h 3749"/>
              <a:gd name="T64" fmla="*/ 1941 w 4749"/>
              <a:gd name="T65" fmla="*/ 3051 h 3749"/>
              <a:gd name="T66" fmla="*/ 1625 w 4749"/>
              <a:gd name="T67" fmla="*/ 2888 h 3749"/>
              <a:gd name="T68" fmla="*/ 1370 w 4749"/>
              <a:gd name="T69" fmla="*/ 2636 h 3749"/>
              <a:gd name="T70" fmla="*/ 1471 w 4749"/>
              <a:gd name="T71" fmla="*/ 2323 h 3749"/>
              <a:gd name="T72" fmla="*/ 1139 w 4749"/>
              <a:gd name="T73" fmla="*/ 1702 h 3749"/>
              <a:gd name="T74" fmla="*/ 1050 w 4749"/>
              <a:gd name="T75" fmla="*/ 1542 h 3749"/>
              <a:gd name="T76" fmla="*/ 959 w 4749"/>
              <a:gd name="T77" fmla="*/ 1496 h 3749"/>
              <a:gd name="T78" fmla="*/ 908 w 4749"/>
              <a:gd name="T79" fmla="*/ 1453 h 3749"/>
              <a:gd name="T80" fmla="*/ 966 w 4749"/>
              <a:gd name="T81" fmla="*/ 1312 h 3749"/>
              <a:gd name="T82" fmla="*/ 798 w 4749"/>
              <a:gd name="T83" fmla="*/ 1121 h 3749"/>
              <a:gd name="T84" fmla="*/ 715 w 4749"/>
              <a:gd name="T85" fmla="*/ 963 h 3749"/>
              <a:gd name="T86" fmla="*/ 615 w 4749"/>
              <a:gd name="T87" fmla="*/ 699 h 3749"/>
              <a:gd name="T88" fmla="*/ 596 w 4749"/>
              <a:gd name="T89" fmla="*/ 321 h 3749"/>
              <a:gd name="T90" fmla="*/ 397 w 4749"/>
              <a:gd name="T91" fmla="*/ 220 h 3749"/>
              <a:gd name="T92" fmla="*/ 291 w 4749"/>
              <a:gd name="T93" fmla="*/ 388 h 3749"/>
              <a:gd name="T94" fmla="*/ 414 w 4749"/>
              <a:gd name="T95" fmla="*/ 831 h 3749"/>
              <a:gd name="T96" fmla="*/ 533 w 4749"/>
              <a:gd name="T97" fmla="*/ 1163 h 3749"/>
              <a:gd name="T98" fmla="*/ 615 w 4749"/>
              <a:gd name="T99" fmla="*/ 1571 h 3749"/>
              <a:gd name="T100" fmla="*/ 690 w 4749"/>
              <a:gd name="T101" fmla="*/ 1726 h 3749"/>
              <a:gd name="T102" fmla="*/ 685 w 4749"/>
              <a:gd name="T103" fmla="*/ 2018 h 3749"/>
              <a:gd name="T104" fmla="*/ 453 w 4749"/>
              <a:gd name="T105" fmla="*/ 1699 h 3749"/>
              <a:gd name="T106" fmla="*/ 330 w 4749"/>
              <a:gd name="T107" fmla="*/ 1283 h 3749"/>
              <a:gd name="T108" fmla="*/ 234 w 4749"/>
              <a:gd name="T109" fmla="*/ 1235 h 3749"/>
              <a:gd name="T110" fmla="*/ 118 w 4749"/>
              <a:gd name="T111" fmla="*/ 1144 h 3749"/>
              <a:gd name="T112" fmla="*/ 212 w 4749"/>
              <a:gd name="T113" fmla="*/ 1082 h 3749"/>
              <a:gd name="T114" fmla="*/ 178 w 4749"/>
              <a:gd name="T115" fmla="*/ 996 h 3749"/>
              <a:gd name="T116" fmla="*/ 57 w 4749"/>
              <a:gd name="T117" fmla="*/ 520 h 3749"/>
              <a:gd name="T118" fmla="*/ 35 w 4749"/>
              <a:gd name="T119" fmla="*/ 317 h 3749"/>
              <a:gd name="T120" fmla="*/ 6 w 4749"/>
              <a:gd name="T121" fmla="*/ 137 h 37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749" h="3749">
                <a:moveTo>
                  <a:pt x="0" y="37"/>
                </a:moveTo>
                <a:cubicBezTo>
                  <a:pt x="143" y="23"/>
                  <a:pt x="285" y="4"/>
                  <a:pt x="429" y="0"/>
                </a:cubicBezTo>
                <a:cubicBezTo>
                  <a:pt x="418" y="14"/>
                  <a:pt x="403" y="25"/>
                  <a:pt x="396" y="43"/>
                </a:cubicBezTo>
                <a:lnTo>
                  <a:pt x="956" y="280"/>
                </a:lnTo>
                <a:lnTo>
                  <a:pt x="1436" y="283"/>
                </a:lnTo>
                <a:lnTo>
                  <a:pt x="1437" y="191"/>
                </a:lnTo>
                <a:lnTo>
                  <a:pt x="1744" y="191"/>
                </a:lnTo>
                <a:cubicBezTo>
                  <a:pt x="1786" y="191"/>
                  <a:pt x="1791" y="210"/>
                  <a:pt x="1801" y="243"/>
                </a:cubicBezTo>
                <a:cubicBezTo>
                  <a:pt x="1809" y="271"/>
                  <a:pt x="1844" y="278"/>
                  <a:pt x="1858" y="306"/>
                </a:cubicBezTo>
                <a:cubicBezTo>
                  <a:pt x="1870" y="330"/>
                  <a:pt x="1892" y="372"/>
                  <a:pt x="1914" y="387"/>
                </a:cubicBezTo>
                <a:cubicBezTo>
                  <a:pt x="1935" y="402"/>
                  <a:pt x="1966" y="414"/>
                  <a:pt x="1972" y="442"/>
                </a:cubicBezTo>
                <a:cubicBezTo>
                  <a:pt x="1980" y="484"/>
                  <a:pt x="1979" y="519"/>
                  <a:pt x="1974" y="560"/>
                </a:cubicBezTo>
                <a:cubicBezTo>
                  <a:pt x="1962" y="650"/>
                  <a:pt x="2042" y="690"/>
                  <a:pt x="2104" y="733"/>
                </a:cubicBezTo>
                <a:cubicBezTo>
                  <a:pt x="2126" y="748"/>
                  <a:pt x="2160" y="779"/>
                  <a:pt x="2187" y="763"/>
                </a:cubicBezTo>
                <a:cubicBezTo>
                  <a:pt x="2207" y="750"/>
                  <a:pt x="2231" y="729"/>
                  <a:pt x="2241" y="708"/>
                </a:cubicBezTo>
                <a:cubicBezTo>
                  <a:pt x="2255" y="681"/>
                  <a:pt x="2282" y="637"/>
                  <a:pt x="2307" y="618"/>
                </a:cubicBezTo>
                <a:cubicBezTo>
                  <a:pt x="2322" y="606"/>
                  <a:pt x="2355" y="602"/>
                  <a:pt x="2373" y="593"/>
                </a:cubicBezTo>
                <a:cubicBezTo>
                  <a:pt x="2421" y="592"/>
                  <a:pt x="2471" y="604"/>
                  <a:pt x="2520" y="610"/>
                </a:cubicBezTo>
                <a:cubicBezTo>
                  <a:pt x="2534" y="612"/>
                  <a:pt x="2552" y="649"/>
                  <a:pt x="2565" y="662"/>
                </a:cubicBezTo>
                <a:cubicBezTo>
                  <a:pt x="2587" y="683"/>
                  <a:pt x="2616" y="730"/>
                  <a:pt x="2622" y="759"/>
                </a:cubicBezTo>
                <a:cubicBezTo>
                  <a:pt x="2629" y="799"/>
                  <a:pt x="2639" y="839"/>
                  <a:pt x="2642" y="879"/>
                </a:cubicBezTo>
                <a:cubicBezTo>
                  <a:pt x="2644" y="922"/>
                  <a:pt x="2671" y="947"/>
                  <a:pt x="2684" y="986"/>
                </a:cubicBezTo>
                <a:cubicBezTo>
                  <a:pt x="2691" y="1003"/>
                  <a:pt x="2697" y="1021"/>
                  <a:pt x="2706" y="1037"/>
                </a:cubicBezTo>
                <a:cubicBezTo>
                  <a:pt x="2713" y="1050"/>
                  <a:pt x="2725" y="1050"/>
                  <a:pt x="2732" y="1061"/>
                </a:cubicBezTo>
                <a:cubicBezTo>
                  <a:pt x="2748" y="1088"/>
                  <a:pt x="2725" y="1131"/>
                  <a:pt x="2725" y="1160"/>
                </a:cubicBezTo>
                <a:cubicBezTo>
                  <a:pt x="2725" y="1196"/>
                  <a:pt x="2757" y="1222"/>
                  <a:pt x="2753" y="1261"/>
                </a:cubicBezTo>
                <a:cubicBezTo>
                  <a:pt x="2767" y="1321"/>
                  <a:pt x="2811" y="1308"/>
                  <a:pt x="2793" y="1310"/>
                </a:cubicBezTo>
                <a:cubicBezTo>
                  <a:pt x="2817" y="1313"/>
                  <a:pt x="2832" y="1331"/>
                  <a:pt x="2858" y="1347"/>
                </a:cubicBezTo>
                <a:cubicBezTo>
                  <a:pt x="2875" y="1358"/>
                  <a:pt x="2881" y="1370"/>
                  <a:pt x="2900" y="1371"/>
                </a:cubicBezTo>
                <a:cubicBezTo>
                  <a:pt x="2942" y="1372"/>
                  <a:pt x="2975" y="1365"/>
                  <a:pt x="3004" y="1402"/>
                </a:cubicBezTo>
                <a:cubicBezTo>
                  <a:pt x="3029" y="1432"/>
                  <a:pt x="3047" y="1386"/>
                  <a:pt x="3077" y="1385"/>
                </a:cubicBezTo>
                <a:cubicBezTo>
                  <a:pt x="2991" y="1524"/>
                  <a:pt x="2941" y="1677"/>
                  <a:pt x="2884" y="1828"/>
                </a:cubicBezTo>
                <a:cubicBezTo>
                  <a:pt x="2863" y="1937"/>
                  <a:pt x="2898" y="1704"/>
                  <a:pt x="2982" y="1559"/>
                </a:cubicBezTo>
                <a:cubicBezTo>
                  <a:pt x="2998" y="1531"/>
                  <a:pt x="3003" y="1496"/>
                  <a:pt x="2984" y="1500"/>
                </a:cubicBezTo>
                <a:cubicBezTo>
                  <a:pt x="2987" y="1500"/>
                  <a:pt x="2972" y="1545"/>
                  <a:pt x="2950" y="1514"/>
                </a:cubicBezTo>
                <a:cubicBezTo>
                  <a:pt x="2949" y="1529"/>
                  <a:pt x="2932" y="1548"/>
                  <a:pt x="2932" y="1551"/>
                </a:cubicBezTo>
                <a:cubicBezTo>
                  <a:pt x="2945" y="1626"/>
                  <a:pt x="2930" y="1615"/>
                  <a:pt x="2930" y="1638"/>
                </a:cubicBezTo>
                <a:cubicBezTo>
                  <a:pt x="2930" y="1639"/>
                  <a:pt x="2906" y="1699"/>
                  <a:pt x="2905" y="1701"/>
                </a:cubicBezTo>
                <a:cubicBezTo>
                  <a:pt x="2904" y="1704"/>
                  <a:pt x="2888" y="1689"/>
                  <a:pt x="2887" y="1690"/>
                </a:cubicBezTo>
                <a:cubicBezTo>
                  <a:pt x="2888" y="1724"/>
                  <a:pt x="2898" y="1721"/>
                  <a:pt x="2897" y="1735"/>
                </a:cubicBezTo>
                <a:cubicBezTo>
                  <a:pt x="2896" y="1749"/>
                  <a:pt x="2881" y="1775"/>
                  <a:pt x="2879" y="1826"/>
                </a:cubicBezTo>
                <a:cubicBezTo>
                  <a:pt x="2878" y="1838"/>
                  <a:pt x="2878" y="1832"/>
                  <a:pt x="2867" y="1843"/>
                </a:cubicBezTo>
                <a:cubicBezTo>
                  <a:pt x="2892" y="1882"/>
                  <a:pt x="2858" y="1938"/>
                  <a:pt x="2854" y="1978"/>
                </a:cubicBezTo>
                <a:cubicBezTo>
                  <a:pt x="2849" y="2029"/>
                  <a:pt x="2817" y="2070"/>
                  <a:pt x="2815" y="2122"/>
                </a:cubicBezTo>
                <a:cubicBezTo>
                  <a:pt x="2812" y="2175"/>
                  <a:pt x="2818" y="2223"/>
                  <a:pt x="2849" y="2267"/>
                </a:cubicBezTo>
                <a:cubicBezTo>
                  <a:pt x="2883" y="2315"/>
                  <a:pt x="2868" y="2313"/>
                  <a:pt x="2848" y="2361"/>
                </a:cubicBezTo>
                <a:cubicBezTo>
                  <a:pt x="2846" y="2342"/>
                  <a:pt x="2870" y="2315"/>
                  <a:pt x="2858" y="2299"/>
                </a:cubicBezTo>
                <a:cubicBezTo>
                  <a:pt x="2836" y="2269"/>
                  <a:pt x="2831" y="2234"/>
                  <a:pt x="2814" y="2202"/>
                </a:cubicBezTo>
                <a:cubicBezTo>
                  <a:pt x="2822" y="2232"/>
                  <a:pt x="2809" y="2263"/>
                  <a:pt x="2821" y="2293"/>
                </a:cubicBezTo>
                <a:cubicBezTo>
                  <a:pt x="2831" y="2319"/>
                  <a:pt x="2844" y="2322"/>
                  <a:pt x="2846" y="2354"/>
                </a:cubicBezTo>
                <a:cubicBezTo>
                  <a:pt x="2851" y="2421"/>
                  <a:pt x="2877" y="2490"/>
                  <a:pt x="2911" y="2546"/>
                </a:cubicBezTo>
                <a:cubicBezTo>
                  <a:pt x="2949" y="2611"/>
                  <a:pt x="2962" y="2663"/>
                  <a:pt x="2979" y="2734"/>
                </a:cubicBezTo>
                <a:cubicBezTo>
                  <a:pt x="2986" y="2764"/>
                  <a:pt x="3008" y="2787"/>
                  <a:pt x="3018" y="2815"/>
                </a:cubicBezTo>
                <a:cubicBezTo>
                  <a:pt x="3027" y="2840"/>
                  <a:pt x="3030" y="2863"/>
                  <a:pt x="3056" y="2875"/>
                </a:cubicBezTo>
                <a:cubicBezTo>
                  <a:pt x="3042" y="2874"/>
                  <a:pt x="3032" y="2856"/>
                  <a:pt x="3022" y="2866"/>
                </a:cubicBezTo>
                <a:cubicBezTo>
                  <a:pt x="3053" y="2875"/>
                  <a:pt x="3022" y="2914"/>
                  <a:pt x="3012" y="2926"/>
                </a:cubicBezTo>
                <a:cubicBezTo>
                  <a:pt x="3041" y="2925"/>
                  <a:pt x="3015" y="2894"/>
                  <a:pt x="3040" y="2889"/>
                </a:cubicBezTo>
                <a:cubicBezTo>
                  <a:pt x="3049" y="2890"/>
                  <a:pt x="3054" y="2886"/>
                  <a:pt x="3056" y="2877"/>
                </a:cubicBezTo>
                <a:cubicBezTo>
                  <a:pt x="3072" y="2886"/>
                  <a:pt x="3091" y="2887"/>
                  <a:pt x="3109" y="2888"/>
                </a:cubicBezTo>
                <a:cubicBezTo>
                  <a:pt x="3167" y="2890"/>
                  <a:pt x="3215" y="2920"/>
                  <a:pt x="3242" y="2970"/>
                </a:cubicBezTo>
                <a:cubicBezTo>
                  <a:pt x="3264" y="3012"/>
                  <a:pt x="3288" y="3009"/>
                  <a:pt x="3335" y="2997"/>
                </a:cubicBezTo>
                <a:cubicBezTo>
                  <a:pt x="3365" y="2989"/>
                  <a:pt x="3416" y="2979"/>
                  <a:pt x="3439" y="2956"/>
                </a:cubicBezTo>
                <a:cubicBezTo>
                  <a:pt x="3420" y="2960"/>
                  <a:pt x="3402" y="2966"/>
                  <a:pt x="3386" y="2975"/>
                </a:cubicBezTo>
                <a:cubicBezTo>
                  <a:pt x="3410" y="2960"/>
                  <a:pt x="3595" y="2917"/>
                  <a:pt x="3601" y="2944"/>
                </a:cubicBezTo>
                <a:cubicBezTo>
                  <a:pt x="3590" y="2896"/>
                  <a:pt x="3731" y="2870"/>
                  <a:pt x="3749" y="2908"/>
                </a:cubicBezTo>
                <a:cubicBezTo>
                  <a:pt x="3712" y="2901"/>
                  <a:pt x="3749" y="2934"/>
                  <a:pt x="3744" y="2951"/>
                </a:cubicBezTo>
                <a:cubicBezTo>
                  <a:pt x="3757" y="2940"/>
                  <a:pt x="3767" y="2945"/>
                  <a:pt x="3782" y="2944"/>
                </a:cubicBezTo>
                <a:cubicBezTo>
                  <a:pt x="3791" y="2946"/>
                  <a:pt x="3800" y="2947"/>
                  <a:pt x="3809" y="2947"/>
                </a:cubicBezTo>
                <a:cubicBezTo>
                  <a:pt x="3811" y="2940"/>
                  <a:pt x="3814" y="2934"/>
                  <a:pt x="3818" y="2928"/>
                </a:cubicBezTo>
                <a:cubicBezTo>
                  <a:pt x="3839" y="2920"/>
                  <a:pt x="3887" y="2874"/>
                  <a:pt x="3835" y="2870"/>
                </a:cubicBezTo>
                <a:cubicBezTo>
                  <a:pt x="3846" y="2860"/>
                  <a:pt x="3858" y="2851"/>
                  <a:pt x="3870" y="2842"/>
                </a:cubicBezTo>
                <a:cubicBezTo>
                  <a:pt x="3854" y="2853"/>
                  <a:pt x="3837" y="2863"/>
                  <a:pt x="3819" y="2872"/>
                </a:cubicBezTo>
                <a:cubicBezTo>
                  <a:pt x="3840" y="2836"/>
                  <a:pt x="3887" y="2823"/>
                  <a:pt x="3920" y="2803"/>
                </a:cubicBezTo>
                <a:cubicBezTo>
                  <a:pt x="3967" y="2776"/>
                  <a:pt x="3966" y="2736"/>
                  <a:pt x="3987" y="2692"/>
                </a:cubicBezTo>
                <a:cubicBezTo>
                  <a:pt x="3998" y="2669"/>
                  <a:pt x="4018" y="2659"/>
                  <a:pt x="4033" y="2640"/>
                </a:cubicBezTo>
                <a:cubicBezTo>
                  <a:pt x="4048" y="2620"/>
                  <a:pt x="4044" y="2594"/>
                  <a:pt x="4047" y="2571"/>
                </a:cubicBezTo>
                <a:cubicBezTo>
                  <a:pt x="4053" y="2517"/>
                  <a:pt x="4081" y="2477"/>
                  <a:pt x="4094" y="2427"/>
                </a:cubicBezTo>
                <a:cubicBezTo>
                  <a:pt x="4090" y="2434"/>
                  <a:pt x="4086" y="2440"/>
                  <a:pt x="4080" y="2446"/>
                </a:cubicBezTo>
                <a:cubicBezTo>
                  <a:pt x="4108" y="2369"/>
                  <a:pt x="4216" y="2354"/>
                  <a:pt x="4285" y="2346"/>
                </a:cubicBezTo>
                <a:cubicBezTo>
                  <a:pt x="4335" y="2340"/>
                  <a:pt x="4375" y="2327"/>
                  <a:pt x="4421" y="2310"/>
                </a:cubicBezTo>
                <a:cubicBezTo>
                  <a:pt x="4483" y="2287"/>
                  <a:pt x="4535" y="2313"/>
                  <a:pt x="4596" y="2319"/>
                </a:cubicBezTo>
                <a:cubicBezTo>
                  <a:pt x="4585" y="2314"/>
                  <a:pt x="4574" y="2312"/>
                  <a:pt x="4563" y="2312"/>
                </a:cubicBezTo>
                <a:cubicBezTo>
                  <a:pt x="4591" y="2305"/>
                  <a:pt x="4618" y="2322"/>
                  <a:pt x="4643" y="2329"/>
                </a:cubicBezTo>
                <a:cubicBezTo>
                  <a:pt x="4600" y="2320"/>
                  <a:pt x="4675" y="2292"/>
                  <a:pt x="4705" y="2305"/>
                </a:cubicBezTo>
                <a:cubicBezTo>
                  <a:pt x="4749" y="2326"/>
                  <a:pt x="4735" y="2383"/>
                  <a:pt x="4721" y="2419"/>
                </a:cubicBezTo>
                <a:cubicBezTo>
                  <a:pt x="4702" y="2467"/>
                  <a:pt x="4663" y="2494"/>
                  <a:pt x="4628" y="2530"/>
                </a:cubicBezTo>
                <a:cubicBezTo>
                  <a:pt x="4610" y="2548"/>
                  <a:pt x="4589" y="2572"/>
                  <a:pt x="4580" y="2597"/>
                </a:cubicBezTo>
                <a:cubicBezTo>
                  <a:pt x="4575" y="2611"/>
                  <a:pt x="4585" y="2668"/>
                  <a:pt x="4570" y="2636"/>
                </a:cubicBezTo>
                <a:cubicBezTo>
                  <a:pt x="4577" y="2664"/>
                  <a:pt x="4529" y="2689"/>
                  <a:pt x="4526" y="2717"/>
                </a:cubicBezTo>
                <a:cubicBezTo>
                  <a:pt x="4611" y="2706"/>
                  <a:pt x="4501" y="2760"/>
                  <a:pt x="4521" y="2787"/>
                </a:cubicBezTo>
                <a:cubicBezTo>
                  <a:pt x="4526" y="2775"/>
                  <a:pt x="4537" y="2765"/>
                  <a:pt x="4551" y="2765"/>
                </a:cubicBezTo>
                <a:cubicBezTo>
                  <a:pt x="4528" y="2799"/>
                  <a:pt x="4521" y="2840"/>
                  <a:pt x="4503" y="2876"/>
                </a:cubicBezTo>
                <a:cubicBezTo>
                  <a:pt x="4488" y="2906"/>
                  <a:pt x="4455" y="2964"/>
                  <a:pt x="4454" y="2997"/>
                </a:cubicBezTo>
                <a:cubicBezTo>
                  <a:pt x="4414" y="2952"/>
                  <a:pt x="4444" y="2919"/>
                  <a:pt x="4435" y="2870"/>
                </a:cubicBezTo>
                <a:cubicBezTo>
                  <a:pt x="4409" y="2888"/>
                  <a:pt x="4410" y="2889"/>
                  <a:pt x="4397" y="2914"/>
                </a:cubicBezTo>
                <a:cubicBezTo>
                  <a:pt x="4386" y="2935"/>
                  <a:pt x="4369" y="2934"/>
                  <a:pt x="4351" y="2944"/>
                </a:cubicBezTo>
                <a:cubicBezTo>
                  <a:pt x="4313" y="2965"/>
                  <a:pt x="4286" y="3025"/>
                  <a:pt x="4266" y="3062"/>
                </a:cubicBezTo>
                <a:cubicBezTo>
                  <a:pt x="4255" y="3049"/>
                  <a:pt x="4230" y="3032"/>
                  <a:pt x="4220" y="3063"/>
                </a:cubicBezTo>
                <a:cubicBezTo>
                  <a:pt x="4212" y="3087"/>
                  <a:pt x="4199" y="3074"/>
                  <a:pt x="4165" y="3074"/>
                </a:cubicBezTo>
                <a:lnTo>
                  <a:pt x="3945" y="3074"/>
                </a:lnTo>
                <a:cubicBezTo>
                  <a:pt x="3929" y="3074"/>
                  <a:pt x="3882" y="3067"/>
                  <a:pt x="3878" y="3093"/>
                </a:cubicBezTo>
                <a:cubicBezTo>
                  <a:pt x="3875" y="3114"/>
                  <a:pt x="3876" y="3131"/>
                  <a:pt x="3875" y="3152"/>
                </a:cubicBezTo>
                <a:cubicBezTo>
                  <a:pt x="3869" y="3209"/>
                  <a:pt x="3829" y="3191"/>
                  <a:pt x="3785" y="3191"/>
                </a:cubicBezTo>
                <a:cubicBezTo>
                  <a:pt x="3816" y="3223"/>
                  <a:pt x="3839" y="3262"/>
                  <a:pt x="3876" y="3282"/>
                </a:cubicBezTo>
                <a:cubicBezTo>
                  <a:pt x="3911" y="3301"/>
                  <a:pt x="3907" y="3341"/>
                  <a:pt x="3942" y="3358"/>
                </a:cubicBezTo>
                <a:cubicBezTo>
                  <a:pt x="3949" y="3362"/>
                  <a:pt x="3933" y="3439"/>
                  <a:pt x="3931" y="3434"/>
                </a:cubicBezTo>
                <a:cubicBezTo>
                  <a:pt x="3873" y="3456"/>
                  <a:pt x="3781" y="3430"/>
                  <a:pt x="3699" y="3432"/>
                </a:cubicBezTo>
                <a:cubicBezTo>
                  <a:pt x="3590" y="3638"/>
                  <a:pt x="3605" y="3608"/>
                  <a:pt x="3611" y="3632"/>
                </a:cubicBezTo>
                <a:cubicBezTo>
                  <a:pt x="3620" y="3646"/>
                  <a:pt x="3583" y="3734"/>
                  <a:pt x="3570" y="3749"/>
                </a:cubicBezTo>
                <a:cubicBezTo>
                  <a:pt x="3554" y="3729"/>
                  <a:pt x="3535" y="3710"/>
                  <a:pt x="3518" y="3689"/>
                </a:cubicBezTo>
                <a:cubicBezTo>
                  <a:pt x="3509" y="3677"/>
                  <a:pt x="3465" y="3592"/>
                  <a:pt x="3495" y="3638"/>
                </a:cubicBezTo>
                <a:cubicBezTo>
                  <a:pt x="3489" y="3613"/>
                  <a:pt x="3458" y="3603"/>
                  <a:pt x="3442" y="3586"/>
                </a:cubicBezTo>
                <a:cubicBezTo>
                  <a:pt x="3417" y="3562"/>
                  <a:pt x="3400" y="3532"/>
                  <a:pt x="3374" y="3508"/>
                </a:cubicBezTo>
                <a:cubicBezTo>
                  <a:pt x="3322" y="3460"/>
                  <a:pt x="3294" y="3416"/>
                  <a:pt x="3224" y="3392"/>
                </a:cubicBezTo>
                <a:cubicBezTo>
                  <a:pt x="3219" y="3419"/>
                  <a:pt x="3286" y="3431"/>
                  <a:pt x="3299" y="3450"/>
                </a:cubicBezTo>
                <a:cubicBezTo>
                  <a:pt x="3258" y="3429"/>
                  <a:pt x="3215" y="3408"/>
                  <a:pt x="3167" y="3409"/>
                </a:cubicBezTo>
                <a:cubicBezTo>
                  <a:pt x="3180" y="3404"/>
                  <a:pt x="3190" y="3394"/>
                  <a:pt x="3195" y="3382"/>
                </a:cubicBezTo>
                <a:cubicBezTo>
                  <a:pt x="3181" y="3380"/>
                  <a:pt x="3169" y="3384"/>
                  <a:pt x="3161" y="3395"/>
                </a:cubicBezTo>
                <a:cubicBezTo>
                  <a:pt x="3164" y="3354"/>
                  <a:pt x="3125" y="3367"/>
                  <a:pt x="3120" y="3397"/>
                </a:cubicBezTo>
                <a:cubicBezTo>
                  <a:pt x="3132" y="3396"/>
                  <a:pt x="3144" y="3398"/>
                  <a:pt x="3155" y="3404"/>
                </a:cubicBezTo>
                <a:cubicBezTo>
                  <a:pt x="3092" y="3408"/>
                  <a:pt x="3061" y="3447"/>
                  <a:pt x="3004" y="3464"/>
                </a:cubicBezTo>
                <a:cubicBezTo>
                  <a:pt x="2952" y="3480"/>
                  <a:pt x="2908" y="3504"/>
                  <a:pt x="2855" y="3514"/>
                </a:cubicBezTo>
                <a:cubicBezTo>
                  <a:pt x="2815" y="3522"/>
                  <a:pt x="2798" y="3517"/>
                  <a:pt x="2759" y="3496"/>
                </a:cubicBezTo>
                <a:cubicBezTo>
                  <a:pt x="2715" y="3472"/>
                  <a:pt x="2688" y="3469"/>
                  <a:pt x="2639" y="3461"/>
                </a:cubicBezTo>
                <a:cubicBezTo>
                  <a:pt x="2614" y="3457"/>
                  <a:pt x="2599" y="3444"/>
                  <a:pt x="2580" y="3428"/>
                </a:cubicBezTo>
                <a:cubicBezTo>
                  <a:pt x="2556" y="3406"/>
                  <a:pt x="2533" y="3402"/>
                  <a:pt x="2505" y="3391"/>
                </a:cubicBezTo>
                <a:cubicBezTo>
                  <a:pt x="2481" y="3383"/>
                  <a:pt x="2476" y="3363"/>
                  <a:pt x="2459" y="3348"/>
                </a:cubicBezTo>
                <a:cubicBezTo>
                  <a:pt x="2438" y="3330"/>
                  <a:pt x="2400" y="3326"/>
                  <a:pt x="2374" y="3320"/>
                </a:cubicBezTo>
                <a:cubicBezTo>
                  <a:pt x="2348" y="3313"/>
                  <a:pt x="2319" y="3310"/>
                  <a:pt x="2295" y="3299"/>
                </a:cubicBezTo>
                <a:cubicBezTo>
                  <a:pt x="2269" y="3286"/>
                  <a:pt x="2251" y="3265"/>
                  <a:pt x="2224" y="3254"/>
                </a:cubicBezTo>
                <a:cubicBezTo>
                  <a:pt x="2164" y="3226"/>
                  <a:pt x="2102" y="3211"/>
                  <a:pt x="2049" y="3170"/>
                </a:cubicBezTo>
                <a:cubicBezTo>
                  <a:pt x="2005" y="3135"/>
                  <a:pt x="1980" y="3087"/>
                  <a:pt x="1941" y="3051"/>
                </a:cubicBezTo>
                <a:cubicBezTo>
                  <a:pt x="1926" y="3037"/>
                  <a:pt x="1906" y="3042"/>
                  <a:pt x="1888" y="3046"/>
                </a:cubicBezTo>
                <a:cubicBezTo>
                  <a:pt x="1860" y="3051"/>
                  <a:pt x="1814" y="3032"/>
                  <a:pt x="1789" y="3023"/>
                </a:cubicBezTo>
                <a:cubicBezTo>
                  <a:pt x="1746" y="3008"/>
                  <a:pt x="1688" y="2987"/>
                  <a:pt x="1660" y="2949"/>
                </a:cubicBezTo>
                <a:cubicBezTo>
                  <a:pt x="1646" y="2930"/>
                  <a:pt x="1637" y="2909"/>
                  <a:pt x="1625" y="2888"/>
                </a:cubicBezTo>
                <a:cubicBezTo>
                  <a:pt x="1606" y="2854"/>
                  <a:pt x="1578" y="2853"/>
                  <a:pt x="1548" y="2832"/>
                </a:cubicBezTo>
                <a:cubicBezTo>
                  <a:pt x="1542" y="2800"/>
                  <a:pt x="1463" y="2784"/>
                  <a:pt x="1435" y="2759"/>
                </a:cubicBezTo>
                <a:cubicBezTo>
                  <a:pt x="1420" y="2746"/>
                  <a:pt x="1425" y="2725"/>
                  <a:pt x="1410" y="2710"/>
                </a:cubicBezTo>
                <a:cubicBezTo>
                  <a:pt x="1394" y="2694"/>
                  <a:pt x="1379" y="2657"/>
                  <a:pt x="1370" y="2636"/>
                </a:cubicBezTo>
                <a:cubicBezTo>
                  <a:pt x="1359" y="2612"/>
                  <a:pt x="1338" y="2544"/>
                  <a:pt x="1369" y="2525"/>
                </a:cubicBezTo>
                <a:cubicBezTo>
                  <a:pt x="1390" y="2511"/>
                  <a:pt x="1415" y="2519"/>
                  <a:pt x="1433" y="2498"/>
                </a:cubicBezTo>
                <a:cubicBezTo>
                  <a:pt x="1450" y="2479"/>
                  <a:pt x="1412" y="2463"/>
                  <a:pt x="1398" y="2466"/>
                </a:cubicBezTo>
                <a:cubicBezTo>
                  <a:pt x="1406" y="2441"/>
                  <a:pt x="1497" y="2354"/>
                  <a:pt x="1471" y="2323"/>
                </a:cubicBezTo>
                <a:cubicBezTo>
                  <a:pt x="1448" y="2293"/>
                  <a:pt x="1439" y="2276"/>
                  <a:pt x="1427" y="2240"/>
                </a:cubicBezTo>
                <a:cubicBezTo>
                  <a:pt x="1413" y="2201"/>
                  <a:pt x="1430" y="2171"/>
                  <a:pt x="1426" y="2133"/>
                </a:cubicBezTo>
                <a:cubicBezTo>
                  <a:pt x="1417" y="2049"/>
                  <a:pt x="1338" y="1980"/>
                  <a:pt x="1301" y="1907"/>
                </a:cubicBezTo>
                <a:cubicBezTo>
                  <a:pt x="1258" y="1823"/>
                  <a:pt x="1212" y="1761"/>
                  <a:pt x="1139" y="1702"/>
                </a:cubicBezTo>
                <a:cubicBezTo>
                  <a:pt x="1159" y="1711"/>
                  <a:pt x="1175" y="1736"/>
                  <a:pt x="1185" y="1704"/>
                </a:cubicBezTo>
                <a:cubicBezTo>
                  <a:pt x="1152" y="1707"/>
                  <a:pt x="1097" y="1677"/>
                  <a:pt x="1110" y="1641"/>
                </a:cubicBezTo>
                <a:cubicBezTo>
                  <a:pt x="1119" y="1615"/>
                  <a:pt x="1122" y="1541"/>
                  <a:pt x="1075" y="1561"/>
                </a:cubicBezTo>
                <a:cubicBezTo>
                  <a:pt x="1075" y="1531"/>
                  <a:pt x="1071" y="1554"/>
                  <a:pt x="1050" y="1542"/>
                </a:cubicBezTo>
                <a:cubicBezTo>
                  <a:pt x="1035" y="1535"/>
                  <a:pt x="1023" y="1522"/>
                  <a:pt x="1007" y="1516"/>
                </a:cubicBezTo>
                <a:cubicBezTo>
                  <a:pt x="1028" y="1521"/>
                  <a:pt x="1030" y="1519"/>
                  <a:pt x="1012" y="1512"/>
                </a:cubicBezTo>
                <a:cubicBezTo>
                  <a:pt x="1003" y="1501"/>
                  <a:pt x="1006" y="1486"/>
                  <a:pt x="995" y="1475"/>
                </a:cubicBezTo>
                <a:cubicBezTo>
                  <a:pt x="985" y="1485"/>
                  <a:pt x="973" y="1492"/>
                  <a:pt x="959" y="1496"/>
                </a:cubicBezTo>
                <a:cubicBezTo>
                  <a:pt x="954" y="1474"/>
                  <a:pt x="980" y="1472"/>
                  <a:pt x="983" y="1453"/>
                </a:cubicBezTo>
                <a:cubicBezTo>
                  <a:pt x="957" y="1477"/>
                  <a:pt x="944" y="1462"/>
                  <a:pt x="912" y="1455"/>
                </a:cubicBezTo>
                <a:cubicBezTo>
                  <a:pt x="918" y="1451"/>
                  <a:pt x="924" y="1447"/>
                  <a:pt x="930" y="1442"/>
                </a:cubicBezTo>
                <a:cubicBezTo>
                  <a:pt x="915" y="1430"/>
                  <a:pt x="908" y="1433"/>
                  <a:pt x="908" y="1453"/>
                </a:cubicBezTo>
                <a:cubicBezTo>
                  <a:pt x="907" y="1428"/>
                  <a:pt x="911" y="1403"/>
                  <a:pt x="923" y="1381"/>
                </a:cubicBezTo>
                <a:cubicBezTo>
                  <a:pt x="927" y="1373"/>
                  <a:pt x="959" y="1316"/>
                  <a:pt x="954" y="1348"/>
                </a:cubicBezTo>
                <a:cubicBezTo>
                  <a:pt x="961" y="1335"/>
                  <a:pt x="976" y="1310"/>
                  <a:pt x="987" y="1331"/>
                </a:cubicBezTo>
                <a:cubicBezTo>
                  <a:pt x="990" y="1313"/>
                  <a:pt x="988" y="1298"/>
                  <a:pt x="966" y="1312"/>
                </a:cubicBezTo>
                <a:cubicBezTo>
                  <a:pt x="975" y="1290"/>
                  <a:pt x="972" y="1261"/>
                  <a:pt x="950" y="1248"/>
                </a:cubicBezTo>
                <a:cubicBezTo>
                  <a:pt x="932" y="1237"/>
                  <a:pt x="914" y="1256"/>
                  <a:pt x="895" y="1239"/>
                </a:cubicBezTo>
                <a:cubicBezTo>
                  <a:pt x="874" y="1221"/>
                  <a:pt x="899" y="1164"/>
                  <a:pt x="873" y="1157"/>
                </a:cubicBezTo>
                <a:cubicBezTo>
                  <a:pt x="856" y="1152"/>
                  <a:pt x="799" y="1146"/>
                  <a:pt x="798" y="1121"/>
                </a:cubicBezTo>
                <a:cubicBezTo>
                  <a:pt x="796" y="1094"/>
                  <a:pt x="794" y="1004"/>
                  <a:pt x="828" y="1005"/>
                </a:cubicBezTo>
                <a:cubicBezTo>
                  <a:pt x="812" y="1003"/>
                  <a:pt x="773" y="997"/>
                  <a:pt x="779" y="982"/>
                </a:cubicBezTo>
                <a:cubicBezTo>
                  <a:pt x="771" y="989"/>
                  <a:pt x="766" y="997"/>
                  <a:pt x="763" y="1006"/>
                </a:cubicBezTo>
                <a:cubicBezTo>
                  <a:pt x="762" y="981"/>
                  <a:pt x="728" y="979"/>
                  <a:pt x="715" y="963"/>
                </a:cubicBezTo>
                <a:cubicBezTo>
                  <a:pt x="703" y="948"/>
                  <a:pt x="700" y="924"/>
                  <a:pt x="693" y="908"/>
                </a:cubicBezTo>
                <a:cubicBezTo>
                  <a:pt x="686" y="891"/>
                  <a:pt x="667" y="890"/>
                  <a:pt x="657" y="876"/>
                </a:cubicBezTo>
                <a:cubicBezTo>
                  <a:pt x="642" y="854"/>
                  <a:pt x="647" y="815"/>
                  <a:pt x="631" y="796"/>
                </a:cubicBezTo>
                <a:cubicBezTo>
                  <a:pt x="602" y="765"/>
                  <a:pt x="624" y="735"/>
                  <a:pt x="615" y="699"/>
                </a:cubicBezTo>
                <a:cubicBezTo>
                  <a:pt x="585" y="722"/>
                  <a:pt x="595" y="657"/>
                  <a:pt x="591" y="642"/>
                </a:cubicBezTo>
                <a:cubicBezTo>
                  <a:pt x="579" y="593"/>
                  <a:pt x="578" y="565"/>
                  <a:pt x="582" y="516"/>
                </a:cubicBezTo>
                <a:cubicBezTo>
                  <a:pt x="584" y="476"/>
                  <a:pt x="556" y="440"/>
                  <a:pt x="566" y="400"/>
                </a:cubicBezTo>
                <a:cubicBezTo>
                  <a:pt x="570" y="382"/>
                  <a:pt x="602" y="335"/>
                  <a:pt x="596" y="321"/>
                </a:cubicBezTo>
                <a:cubicBezTo>
                  <a:pt x="586" y="298"/>
                  <a:pt x="548" y="298"/>
                  <a:pt x="528" y="291"/>
                </a:cubicBezTo>
                <a:cubicBezTo>
                  <a:pt x="496" y="279"/>
                  <a:pt x="538" y="236"/>
                  <a:pt x="487" y="232"/>
                </a:cubicBezTo>
                <a:cubicBezTo>
                  <a:pt x="469" y="231"/>
                  <a:pt x="462" y="251"/>
                  <a:pt x="443" y="250"/>
                </a:cubicBezTo>
                <a:cubicBezTo>
                  <a:pt x="424" y="248"/>
                  <a:pt x="409" y="233"/>
                  <a:pt x="397" y="220"/>
                </a:cubicBezTo>
                <a:cubicBezTo>
                  <a:pt x="373" y="192"/>
                  <a:pt x="341" y="183"/>
                  <a:pt x="316" y="154"/>
                </a:cubicBezTo>
                <a:cubicBezTo>
                  <a:pt x="318" y="176"/>
                  <a:pt x="343" y="196"/>
                  <a:pt x="334" y="219"/>
                </a:cubicBezTo>
                <a:cubicBezTo>
                  <a:pt x="323" y="246"/>
                  <a:pt x="303" y="277"/>
                  <a:pt x="289" y="304"/>
                </a:cubicBezTo>
                <a:cubicBezTo>
                  <a:pt x="276" y="332"/>
                  <a:pt x="296" y="359"/>
                  <a:pt x="291" y="388"/>
                </a:cubicBezTo>
                <a:cubicBezTo>
                  <a:pt x="284" y="419"/>
                  <a:pt x="282" y="452"/>
                  <a:pt x="270" y="481"/>
                </a:cubicBezTo>
                <a:cubicBezTo>
                  <a:pt x="241" y="554"/>
                  <a:pt x="273" y="582"/>
                  <a:pt x="318" y="636"/>
                </a:cubicBezTo>
                <a:cubicBezTo>
                  <a:pt x="360" y="685"/>
                  <a:pt x="371" y="719"/>
                  <a:pt x="367" y="781"/>
                </a:cubicBezTo>
                <a:cubicBezTo>
                  <a:pt x="397" y="759"/>
                  <a:pt x="410" y="812"/>
                  <a:pt x="414" y="831"/>
                </a:cubicBezTo>
                <a:cubicBezTo>
                  <a:pt x="417" y="841"/>
                  <a:pt x="415" y="861"/>
                  <a:pt x="424" y="869"/>
                </a:cubicBezTo>
                <a:cubicBezTo>
                  <a:pt x="430" y="875"/>
                  <a:pt x="457" y="881"/>
                  <a:pt x="450" y="894"/>
                </a:cubicBezTo>
                <a:cubicBezTo>
                  <a:pt x="436" y="926"/>
                  <a:pt x="428" y="1012"/>
                  <a:pt x="455" y="1038"/>
                </a:cubicBezTo>
                <a:cubicBezTo>
                  <a:pt x="493" y="1073"/>
                  <a:pt x="488" y="1137"/>
                  <a:pt x="533" y="1163"/>
                </a:cubicBezTo>
                <a:cubicBezTo>
                  <a:pt x="507" y="1182"/>
                  <a:pt x="529" y="1244"/>
                  <a:pt x="531" y="1271"/>
                </a:cubicBezTo>
                <a:cubicBezTo>
                  <a:pt x="549" y="1256"/>
                  <a:pt x="538" y="1219"/>
                  <a:pt x="535" y="1200"/>
                </a:cubicBezTo>
                <a:cubicBezTo>
                  <a:pt x="621" y="1215"/>
                  <a:pt x="555" y="1496"/>
                  <a:pt x="613" y="1482"/>
                </a:cubicBezTo>
                <a:cubicBezTo>
                  <a:pt x="609" y="1510"/>
                  <a:pt x="606" y="1543"/>
                  <a:pt x="615" y="1571"/>
                </a:cubicBezTo>
                <a:cubicBezTo>
                  <a:pt x="624" y="1601"/>
                  <a:pt x="647" y="1617"/>
                  <a:pt x="625" y="1648"/>
                </a:cubicBezTo>
                <a:cubicBezTo>
                  <a:pt x="597" y="1688"/>
                  <a:pt x="617" y="1765"/>
                  <a:pt x="675" y="1759"/>
                </a:cubicBezTo>
                <a:cubicBezTo>
                  <a:pt x="636" y="1763"/>
                  <a:pt x="670" y="1764"/>
                  <a:pt x="675" y="1756"/>
                </a:cubicBezTo>
                <a:cubicBezTo>
                  <a:pt x="682" y="1747"/>
                  <a:pt x="682" y="1735"/>
                  <a:pt x="690" y="1726"/>
                </a:cubicBezTo>
                <a:cubicBezTo>
                  <a:pt x="699" y="1748"/>
                  <a:pt x="735" y="1780"/>
                  <a:pt x="753" y="1795"/>
                </a:cubicBezTo>
                <a:cubicBezTo>
                  <a:pt x="763" y="1803"/>
                  <a:pt x="760" y="1854"/>
                  <a:pt x="767" y="1868"/>
                </a:cubicBezTo>
                <a:cubicBezTo>
                  <a:pt x="781" y="1901"/>
                  <a:pt x="827" y="1924"/>
                  <a:pt x="785" y="1963"/>
                </a:cubicBezTo>
                <a:cubicBezTo>
                  <a:pt x="769" y="1979"/>
                  <a:pt x="708" y="2028"/>
                  <a:pt x="685" y="2018"/>
                </a:cubicBezTo>
                <a:cubicBezTo>
                  <a:pt x="655" y="2004"/>
                  <a:pt x="671" y="1938"/>
                  <a:pt x="659" y="1912"/>
                </a:cubicBezTo>
                <a:cubicBezTo>
                  <a:pt x="650" y="1894"/>
                  <a:pt x="634" y="1880"/>
                  <a:pt x="618" y="1867"/>
                </a:cubicBezTo>
                <a:cubicBezTo>
                  <a:pt x="593" y="1846"/>
                  <a:pt x="580" y="1814"/>
                  <a:pt x="559" y="1790"/>
                </a:cubicBezTo>
                <a:cubicBezTo>
                  <a:pt x="528" y="1755"/>
                  <a:pt x="479" y="1740"/>
                  <a:pt x="453" y="1699"/>
                </a:cubicBezTo>
                <a:cubicBezTo>
                  <a:pt x="431" y="1664"/>
                  <a:pt x="378" y="1644"/>
                  <a:pt x="391" y="1595"/>
                </a:cubicBezTo>
                <a:cubicBezTo>
                  <a:pt x="388" y="1607"/>
                  <a:pt x="384" y="1619"/>
                  <a:pt x="379" y="1630"/>
                </a:cubicBezTo>
                <a:cubicBezTo>
                  <a:pt x="384" y="1531"/>
                  <a:pt x="466" y="1467"/>
                  <a:pt x="417" y="1365"/>
                </a:cubicBezTo>
                <a:cubicBezTo>
                  <a:pt x="398" y="1325"/>
                  <a:pt x="356" y="1320"/>
                  <a:pt x="330" y="1283"/>
                </a:cubicBezTo>
                <a:cubicBezTo>
                  <a:pt x="319" y="1267"/>
                  <a:pt x="302" y="1240"/>
                  <a:pt x="301" y="1219"/>
                </a:cubicBezTo>
                <a:cubicBezTo>
                  <a:pt x="300" y="1204"/>
                  <a:pt x="318" y="1200"/>
                  <a:pt x="313" y="1183"/>
                </a:cubicBezTo>
                <a:cubicBezTo>
                  <a:pt x="302" y="1196"/>
                  <a:pt x="301" y="1222"/>
                  <a:pt x="284" y="1230"/>
                </a:cubicBezTo>
                <a:cubicBezTo>
                  <a:pt x="266" y="1237"/>
                  <a:pt x="252" y="1221"/>
                  <a:pt x="234" y="1235"/>
                </a:cubicBezTo>
                <a:cubicBezTo>
                  <a:pt x="220" y="1245"/>
                  <a:pt x="211" y="1222"/>
                  <a:pt x="207" y="1213"/>
                </a:cubicBezTo>
                <a:cubicBezTo>
                  <a:pt x="197" y="1190"/>
                  <a:pt x="179" y="1186"/>
                  <a:pt x="161" y="1171"/>
                </a:cubicBezTo>
                <a:cubicBezTo>
                  <a:pt x="157" y="1164"/>
                  <a:pt x="153" y="1158"/>
                  <a:pt x="148" y="1152"/>
                </a:cubicBezTo>
                <a:cubicBezTo>
                  <a:pt x="138" y="1149"/>
                  <a:pt x="128" y="1147"/>
                  <a:pt x="118" y="1144"/>
                </a:cubicBezTo>
                <a:cubicBezTo>
                  <a:pt x="100" y="1130"/>
                  <a:pt x="109" y="1123"/>
                  <a:pt x="105" y="1105"/>
                </a:cubicBezTo>
                <a:cubicBezTo>
                  <a:pt x="97" y="1063"/>
                  <a:pt x="32" y="1055"/>
                  <a:pt x="30" y="1008"/>
                </a:cubicBezTo>
                <a:cubicBezTo>
                  <a:pt x="70" y="1012"/>
                  <a:pt x="122" y="1034"/>
                  <a:pt x="157" y="1003"/>
                </a:cubicBezTo>
                <a:cubicBezTo>
                  <a:pt x="156" y="1047"/>
                  <a:pt x="235" y="1036"/>
                  <a:pt x="212" y="1082"/>
                </a:cubicBezTo>
                <a:cubicBezTo>
                  <a:pt x="233" y="1065"/>
                  <a:pt x="243" y="1009"/>
                  <a:pt x="221" y="991"/>
                </a:cubicBezTo>
                <a:cubicBezTo>
                  <a:pt x="221" y="1001"/>
                  <a:pt x="212" y="1044"/>
                  <a:pt x="191" y="1034"/>
                </a:cubicBezTo>
                <a:cubicBezTo>
                  <a:pt x="179" y="1028"/>
                  <a:pt x="196" y="993"/>
                  <a:pt x="197" y="984"/>
                </a:cubicBezTo>
                <a:cubicBezTo>
                  <a:pt x="190" y="988"/>
                  <a:pt x="184" y="992"/>
                  <a:pt x="178" y="996"/>
                </a:cubicBezTo>
                <a:cubicBezTo>
                  <a:pt x="198" y="952"/>
                  <a:pt x="261" y="910"/>
                  <a:pt x="236" y="855"/>
                </a:cubicBezTo>
                <a:cubicBezTo>
                  <a:pt x="210" y="798"/>
                  <a:pt x="180" y="724"/>
                  <a:pt x="128" y="686"/>
                </a:cubicBezTo>
                <a:cubicBezTo>
                  <a:pt x="86" y="655"/>
                  <a:pt x="52" y="629"/>
                  <a:pt x="42" y="575"/>
                </a:cubicBezTo>
                <a:cubicBezTo>
                  <a:pt x="38" y="554"/>
                  <a:pt x="52" y="539"/>
                  <a:pt x="57" y="520"/>
                </a:cubicBezTo>
                <a:cubicBezTo>
                  <a:pt x="62" y="494"/>
                  <a:pt x="38" y="483"/>
                  <a:pt x="50" y="469"/>
                </a:cubicBezTo>
                <a:cubicBezTo>
                  <a:pt x="45" y="474"/>
                  <a:pt x="39" y="478"/>
                  <a:pt x="33" y="482"/>
                </a:cubicBezTo>
                <a:cubicBezTo>
                  <a:pt x="22" y="436"/>
                  <a:pt x="69" y="416"/>
                  <a:pt x="31" y="373"/>
                </a:cubicBezTo>
                <a:cubicBezTo>
                  <a:pt x="13" y="354"/>
                  <a:pt x="35" y="338"/>
                  <a:pt x="35" y="317"/>
                </a:cubicBezTo>
                <a:cubicBezTo>
                  <a:pt x="35" y="289"/>
                  <a:pt x="12" y="271"/>
                  <a:pt x="8" y="245"/>
                </a:cubicBezTo>
                <a:cubicBezTo>
                  <a:pt x="5" y="225"/>
                  <a:pt x="16" y="209"/>
                  <a:pt x="28" y="197"/>
                </a:cubicBezTo>
                <a:cubicBezTo>
                  <a:pt x="40" y="187"/>
                  <a:pt x="24" y="170"/>
                  <a:pt x="20" y="159"/>
                </a:cubicBezTo>
                <a:cubicBezTo>
                  <a:pt x="14" y="152"/>
                  <a:pt x="10" y="145"/>
                  <a:pt x="6" y="137"/>
                </a:cubicBezTo>
                <a:cubicBezTo>
                  <a:pt x="8" y="126"/>
                  <a:pt x="10" y="114"/>
                  <a:pt x="12" y="103"/>
                </a:cubicBezTo>
                <a:cubicBezTo>
                  <a:pt x="8" y="78"/>
                  <a:pt x="5" y="86"/>
                  <a:pt x="18" y="60"/>
                </a:cubicBezTo>
              </a:path>
            </a:pathLst>
          </a:custGeom>
          <a:noFill/>
          <a:ln w="12700" cap="flat">
            <a:solidFill>
              <a:srgbClr val="FFC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5" name="Freeform 117">
            <a:extLst>
              <a:ext uri="{FF2B5EF4-FFF2-40B4-BE49-F238E27FC236}">
                <a16:creationId xmlns:a16="http://schemas.microsoft.com/office/drawing/2014/main" id="{53091049-373A-290E-4714-E290764AC103}"/>
              </a:ext>
            </a:extLst>
          </p:cNvPr>
          <p:cNvSpPr>
            <a:spLocks/>
          </p:cNvSpPr>
          <p:nvPr/>
        </p:nvSpPr>
        <p:spPr bwMode="auto">
          <a:xfrm>
            <a:off x="2647302" y="3977976"/>
            <a:ext cx="63500" cy="36513"/>
          </a:xfrm>
          <a:custGeom>
            <a:avLst/>
            <a:gdLst>
              <a:gd name="T0" fmla="*/ 0 w 61"/>
              <a:gd name="T1" fmla="*/ 29 h 35"/>
              <a:gd name="T2" fmla="*/ 61 w 61"/>
              <a:gd name="T3" fmla="*/ 3 h 35"/>
              <a:gd name="T4" fmla="*/ 0 w 61"/>
              <a:gd name="T5" fmla="*/ 2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1" h="35">
                <a:moveTo>
                  <a:pt x="0" y="29"/>
                </a:moveTo>
                <a:cubicBezTo>
                  <a:pt x="24" y="35"/>
                  <a:pt x="40" y="9"/>
                  <a:pt x="61" y="3"/>
                </a:cubicBezTo>
                <a:cubicBezTo>
                  <a:pt x="39" y="0"/>
                  <a:pt x="18" y="19"/>
                  <a:pt x="0" y="2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66" name="Freeform 118">
            <a:extLst>
              <a:ext uri="{FF2B5EF4-FFF2-40B4-BE49-F238E27FC236}">
                <a16:creationId xmlns:a16="http://schemas.microsoft.com/office/drawing/2014/main" id="{7F9B7B83-2781-2DB2-6612-7F4D44DD3883}"/>
              </a:ext>
            </a:extLst>
          </p:cNvPr>
          <p:cNvSpPr>
            <a:spLocks/>
          </p:cNvSpPr>
          <p:nvPr/>
        </p:nvSpPr>
        <p:spPr bwMode="auto">
          <a:xfrm>
            <a:off x="3577577" y="3592213"/>
            <a:ext cx="73025" cy="71438"/>
          </a:xfrm>
          <a:custGeom>
            <a:avLst/>
            <a:gdLst>
              <a:gd name="T0" fmla="*/ 16 w 72"/>
              <a:gd name="T1" fmla="*/ 69 h 69"/>
              <a:gd name="T2" fmla="*/ 72 w 72"/>
              <a:gd name="T3" fmla="*/ 0 h 69"/>
              <a:gd name="T4" fmla="*/ 16 w 72"/>
              <a:gd name="T5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69">
                <a:moveTo>
                  <a:pt x="16" y="69"/>
                </a:moveTo>
                <a:cubicBezTo>
                  <a:pt x="39" y="51"/>
                  <a:pt x="61" y="27"/>
                  <a:pt x="72" y="0"/>
                </a:cubicBezTo>
                <a:cubicBezTo>
                  <a:pt x="51" y="20"/>
                  <a:pt x="0" y="22"/>
                  <a:pt x="16" y="6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FFC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1" name="Freeform 123">
            <a:extLst>
              <a:ext uri="{FF2B5EF4-FFF2-40B4-BE49-F238E27FC236}">
                <a16:creationId xmlns:a16="http://schemas.microsoft.com/office/drawing/2014/main" id="{61551FC5-9DCD-40F1-32AB-0260DC275CB5}"/>
              </a:ext>
            </a:extLst>
          </p:cNvPr>
          <p:cNvSpPr>
            <a:spLocks/>
          </p:cNvSpPr>
          <p:nvPr/>
        </p:nvSpPr>
        <p:spPr bwMode="auto">
          <a:xfrm>
            <a:off x="-1657998" y="-704851"/>
            <a:ext cx="34925" cy="31750"/>
          </a:xfrm>
          <a:custGeom>
            <a:avLst/>
            <a:gdLst>
              <a:gd name="T0" fmla="*/ 32 w 34"/>
              <a:gd name="T1" fmla="*/ 20 h 31"/>
              <a:gd name="T2" fmla="*/ 34 w 34"/>
              <a:gd name="T3" fmla="*/ 0 h 31"/>
              <a:gd name="T4" fmla="*/ 0 w 34"/>
              <a:gd name="T5" fmla="*/ 8 h 31"/>
              <a:gd name="T6" fmla="*/ 32 w 34"/>
              <a:gd name="T7" fmla="*/ 2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" h="31">
                <a:moveTo>
                  <a:pt x="32" y="20"/>
                </a:moveTo>
                <a:lnTo>
                  <a:pt x="34" y="0"/>
                </a:lnTo>
                <a:cubicBezTo>
                  <a:pt x="22" y="2"/>
                  <a:pt x="11" y="5"/>
                  <a:pt x="0" y="8"/>
                </a:cubicBezTo>
                <a:cubicBezTo>
                  <a:pt x="6" y="23"/>
                  <a:pt x="18" y="31"/>
                  <a:pt x="32" y="2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2" name="Freeform 124">
            <a:extLst>
              <a:ext uri="{FF2B5EF4-FFF2-40B4-BE49-F238E27FC236}">
                <a16:creationId xmlns:a16="http://schemas.microsoft.com/office/drawing/2014/main" id="{C2590515-B9AC-A069-33AF-B08FBD101FCF}"/>
              </a:ext>
            </a:extLst>
          </p:cNvPr>
          <p:cNvSpPr>
            <a:spLocks/>
          </p:cNvSpPr>
          <p:nvPr/>
        </p:nvSpPr>
        <p:spPr bwMode="auto">
          <a:xfrm>
            <a:off x="-1611961" y="-712788"/>
            <a:ext cx="76200" cy="34925"/>
          </a:xfrm>
          <a:custGeom>
            <a:avLst/>
            <a:gdLst>
              <a:gd name="T0" fmla="*/ 21 w 74"/>
              <a:gd name="T1" fmla="*/ 0 h 33"/>
              <a:gd name="T2" fmla="*/ 74 w 74"/>
              <a:gd name="T3" fmla="*/ 3 h 33"/>
              <a:gd name="T4" fmla="*/ 21 w 74"/>
              <a:gd name="T5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4" h="33">
                <a:moveTo>
                  <a:pt x="21" y="0"/>
                </a:moveTo>
                <a:cubicBezTo>
                  <a:pt x="0" y="33"/>
                  <a:pt x="63" y="16"/>
                  <a:pt x="74" y="3"/>
                </a:cubicBezTo>
                <a:cubicBezTo>
                  <a:pt x="57" y="16"/>
                  <a:pt x="39" y="2"/>
                  <a:pt x="21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3" name="Freeform 125">
            <a:extLst>
              <a:ext uri="{FF2B5EF4-FFF2-40B4-BE49-F238E27FC236}">
                <a16:creationId xmlns:a16="http://schemas.microsoft.com/office/drawing/2014/main" id="{9BAC4A43-71DE-DA3F-7F9A-E987DA13F0F6}"/>
              </a:ext>
            </a:extLst>
          </p:cNvPr>
          <p:cNvSpPr>
            <a:spLocks/>
          </p:cNvSpPr>
          <p:nvPr/>
        </p:nvSpPr>
        <p:spPr bwMode="auto">
          <a:xfrm>
            <a:off x="-1456386" y="-479426"/>
            <a:ext cx="20637" cy="34925"/>
          </a:xfrm>
          <a:custGeom>
            <a:avLst/>
            <a:gdLst>
              <a:gd name="T0" fmla="*/ 8 w 19"/>
              <a:gd name="T1" fmla="*/ 0 h 34"/>
              <a:gd name="T2" fmla="*/ 0 w 19"/>
              <a:gd name="T3" fmla="*/ 0 h 34"/>
              <a:gd name="T4" fmla="*/ 17 w 19"/>
              <a:gd name="T5" fmla="*/ 34 h 34"/>
              <a:gd name="T6" fmla="*/ 8 w 19"/>
              <a:gd name="T7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34">
                <a:moveTo>
                  <a:pt x="8" y="0"/>
                </a:moveTo>
                <a:lnTo>
                  <a:pt x="0" y="0"/>
                </a:lnTo>
                <a:cubicBezTo>
                  <a:pt x="1" y="14"/>
                  <a:pt x="7" y="25"/>
                  <a:pt x="17" y="34"/>
                </a:cubicBezTo>
                <a:cubicBezTo>
                  <a:pt x="19" y="22"/>
                  <a:pt x="16" y="10"/>
                  <a:pt x="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4" name="Freeform 126">
            <a:extLst>
              <a:ext uri="{FF2B5EF4-FFF2-40B4-BE49-F238E27FC236}">
                <a16:creationId xmlns:a16="http://schemas.microsoft.com/office/drawing/2014/main" id="{1DC590F5-C423-43B4-7F31-933BE08255A4}"/>
              </a:ext>
            </a:extLst>
          </p:cNvPr>
          <p:cNvSpPr>
            <a:spLocks/>
          </p:cNvSpPr>
          <p:nvPr/>
        </p:nvSpPr>
        <p:spPr bwMode="auto">
          <a:xfrm>
            <a:off x="-1415111" y="-588963"/>
            <a:ext cx="39687" cy="44450"/>
          </a:xfrm>
          <a:custGeom>
            <a:avLst/>
            <a:gdLst>
              <a:gd name="T0" fmla="*/ 0 w 39"/>
              <a:gd name="T1" fmla="*/ 0 h 43"/>
              <a:gd name="T2" fmla="*/ 39 w 39"/>
              <a:gd name="T3" fmla="*/ 31 h 43"/>
              <a:gd name="T4" fmla="*/ 0 w 39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43">
                <a:moveTo>
                  <a:pt x="0" y="0"/>
                </a:moveTo>
                <a:cubicBezTo>
                  <a:pt x="13" y="11"/>
                  <a:pt x="16" y="43"/>
                  <a:pt x="39" y="31"/>
                </a:cubicBezTo>
                <a:cubicBezTo>
                  <a:pt x="37" y="9"/>
                  <a:pt x="17" y="7"/>
                  <a:pt x="0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5" name="Freeform 127">
            <a:extLst>
              <a:ext uri="{FF2B5EF4-FFF2-40B4-BE49-F238E27FC236}">
                <a16:creationId xmlns:a16="http://schemas.microsoft.com/office/drawing/2014/main" id="{E721FD49-A630-45C5-D800-210BE066B79D}"/>
              </a:ext>
            </a:extLst>
          </p:cNvPr>
          <p:cNvSpPr>
            <a:spLocks/>
          </p:cNvSpPr>
          <p:nvPr/>
        </p:nvSpPr>
        <p:spPr bwMode="auto">
          <a:xfrm>
            <a:off x="1972614" y="2053926"/>
            <a:ext cx="73025" cy="109538"/>
          </a:xfrm>
          <a:custGeom>
            <a:avLst/>
            <a:gdLst>
              <a:gd name="T0" fmla="*/ 33 w 71"/>
              <a:gd name="T1" fmla="*/ 51 h 105"/>
              <a:gd name="T2" fmla="*/ 71 w 71"/>
              <a:gd name="T3" fmla="*/ 0 h 105"/>
              <a:gd name="T4" fmla="*/ 2 w 71"/>
              <a:gd name="T5" fmla="*/ 105 h 105"/>
              <a:gd name="T6" fmla="*/ 33 w 71"/>
              <a:gd name="T7" fmla="*/ 51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1" h="105">
                <a:moveTo>
                  <a:pt x="33" y="51"/>
                </a:moveTo>
                <a:cubicBezTo>
                  <a:pt x="48" y="36"/>
                  <a:pt x="60" y="18"/>
                  <a:pt x="71" y="0"/>
                </a:cubicBezTo>
                <a:cubicBezTo>
                  <a:pt x="46" y="28"/>
                  <a:pt x="0" y="62"/>
                  <a:pt x="2" y="105"/>
                </a:cubicBezTo>
                <a:cubicBezTo>
                  <a:pt x="11" y="86"/>
                  <a:pt x="22" y="68"/>
                  <a:pt x="33" y="51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76" name="Freeform 128">
            <a:extLst>
              <a:ext uri="{FF2B5EF4-FFF2-40B4-BE49-F238E27FC236}">
                <a16:creationId xmlns:a16="http://schemas.microsoft.com/office/drawing/2014/main" id="{51A2F4B9-BCDA-AD99-93C4-19B22359AEC6}"/>
              </a:ext>
            </a:extLst>
          </p:cNvPr>
          <p:cNvSpPr>
            <a:spLocks/>
          </p:cNvSpPr>
          <p:nvPr/>
        </p:nvSpPr>
        <p:spPr bwMode="auto">
          <a:xfrm>
            <a:off x="2126602" y="1931688"/>
            <a:ext cx="71437" cy="50800"/>
          </a:xfrm>
          <a:custGeom>
            <a:avLst/>
            <a:gdLst>
              <a:gd name="T0" fmla="*/ 0 w 70"/>
              <a:gd name="T1" fmla="*/ 38 h 50"/>
              <a:gd name="T2" fmla="*/ 0 w 70"/>
              <a:gd name="T3" fmla="*/ 50 h 50"/>
              <a:gd name="T4" fmla="*/ 70 w 70"/>
              <a:gd name="T5" fmla="*/ 0 h 50"/>
              <a:gd name="T6" fmla="*/ 0 w 70"/>
              <a:gd name="T7" fmla="*/ 38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" h="50">
                <a:moveTo>
                  <a:pt x="0" y="38"/>
                </a:moveTo>
                <a:lnTo>
                  <a:pt x="0" y="50"/>
                </a:lnTo>
                <a:cubicBezTo>
                  <a:pt x="23" y="33"/>
                  <a:pt x="50" y="22"/>
                  <a:pt x="70" y="0"/>
                </a:cubicBezTo>
                <a:cubicBezTo>
                  <a:pt x="46" y="12"/>
                  <a:pt x="24" y="27"/>
                  <a:pt x="0" y="38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1" name="Freeform 133">
            <a:extLst>
              <a:ext uri="{FF2B5EF4-FFF2-40B4-BE49-F238E27FC236}">
                <a16:creationId xmlns:a16="http://schemas.microsoft.com/office/drawing/2014/main" id="{5E689E90-4C3B-39B9-48B3-09D2EADF1922}"/>
              </a:ext>
            </a:extLst>
          </p:cNvPr>
          <p:cNvSpPr>
            <a:spLocks/>
          </p:cNvSpPr>
          <p:nvPr/>
        </p:nvSpPr>
        <p:spPr bwMode="auto">
          <a:xfrm>
            <a:off x="4257027" y="1614188"/>
            <a:ext cx="14287" cy="36513"/>
          </a:xfrm>
          <a:custGeom>
            <a:avLst/>
            <a:gdLst>
              <a:gd name="T0" fmla="*/ 14 w 14"/>
              <a:gd name="T1" fmla="*/ 36 h 36"/>
              <a:gd name="T2" fmla="*/ 13 w 14"/>
              <a:gd name="T3" fmla="*/ 0 h 36"/>
              <a:gd name="T4" fmla="*/ 14 w 14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" h="36">
                <a:moveTo>
                  <a:pt x="14" y="36"/>
                </a:moveTo>
                <a:cubicBezTo>
                  <a:pt x="0" y="29"/>
                  <a:pt x="7" y="10"/>
                  <a:pt x="13" y="0"/>
                </a:cubicBezTo>
                <a:cubicBezTo>
                  <a:pt x="9" y="12"/>
                  <a:pt x="9" y="24"/>
                  <a:pt x="14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2" name="Freeform 134">
            <a:extLst>
              <a:ext uri="{FF2B5EF4-FFF2-40B4-BE49-F238E27FC236}">
                <a16:creationId xmlns:a16="http://schemas.microsoft.com/office/drawing/2014/main" id="{E59F7311-8027-04E8-3993-9634F1457B8C}"/>
              </a:ext>
            </a:extLst>
          </p:cNvPr>
          <p:cNvSpPr>
            <a:spLocks/>
          </p:cNvSpPr>
          <p:nvPr/>
        </p:nvSpPr>
        <p:spPr bwMode="auto">
          <a:xfrm>
            <a:off x="5023789" y="1382413"/>
            <a:ext cx="19050" cy="38100"/>
          </a:xfrm>
          <a:custGeom>
            <a:avLst/>
            <a:gdLst>
              <a:gd name="T0" fmla="*/ 19 w 19"/>
              <a:gd name="T1" fmla="*/ 0 h 37"/>
              <a:gd name="T2" fmla="*/ 0 w 19"/>
              <a:gd name="T3" fmla="*/ 37 h 37"/>
              <a:gd name="T4" fmla="*/ 19 w 19"/>
              <a:gd name="T5" fmla="*/ 0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37">
                <a:moveTo>
                  <a:pt x="19" y="0"/>
                </a:moveTo>
                <a:cubicBezTo>
                  <a:pt x="14" y="13"/>
                  <a:pt x="8" y="25"/>
                  <a:pt x="0" y="37"/>
                </a:cubicBezTo>
                <a:cubicBezTo>
                  <a:pt x="2" y="22"/>
                  <a:pt x="8" y="10"/>
                  <a:pt x="1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3" name="Freeform 135">
            <a:extLst>
              <a:ext uri="{FF2B5EF4-FFF2-40B4-BE49-F238E27FC236}">
                <a16:creationId xmlns:a16="http://schemas.microsoft.com/office/drawing/2014/main" id="{72087676-6BAF-E6F8-D2E9-0F48F35F81D6}"/>
              </a:ext>
            </a:extLst>
          </p:cNvPr>
          <p:cNvSpPr>
            <a:spLocks/>
          </p:cNvSpPr>
          <p:nvPr/>
        </p:nvSpPr>
        <p:spPr bwMode="auto">
          <a:xfrm>
            <a:off x="2480614" y="1725313"/>
            <a:ext cx="71437" cy="47625"/>
          </a:xfrm>
          <a:custGeom>
            <a:avLst/>
            <a:gdLst>
              <a:gd name="T0" fmla="*/ 48 w 68"/>
              <a:gd name="T1" fmla="*/ 9 h 46"/>
              <a:gd name="T2" fmla="*/ 0 w 68"/>
              <a:gd name="T3" fmla="*/ 46 h 46"/>
              <a:gd name="T4" fmla="*/ 68 w 68"/>
              <a:gd name="T5" fmla="*/ 0 h 46"/>
              <a:gd name="T6" fmla="*/ 48 w 68"/>
              <a:gd name="T7" fmla="*/ 9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8" h="46">
                <a:moveTo>
                  <a:pt x="48" y="9"/>
                </a:moveTo>
                <a:cubicBezTo>
                  <a:pt x="33" y="23"/>
                  <a:pt x="14" y="32"/>
                  <a:pt x="0" y="46"/>
                </a:cubicBezTo>
                <a:cubicBezTo>
                  <a:pt x="24" y="32"/>
                  <a:pt x="49" y="20"/>
                  <a:pt x="68" y="0"/>
                </a:cubicBezTo>
                <a:lnTo>
                  <a:pt x="48" y="9"/>
                </a:ln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4" name="Freeform 136">
            <a:extLst>
              <a:ext uri="{FF2B5EF4-FFF2-40B4-BE49-F238E27FC236}">
                <a16:creationId xmlns:a16="http://schemas.microsoft.com/office/drawing/2014/main" id="{82137586-7365-A70E-F353-44F0F6B502CF}"/>
              </a:ext>
            </a:extLst>
          </p:cNvPr>
          <p:cNvSpPr>
            <a:spLocks/>
          </p:cNvSpPr>
          <p:nvPr/>
        </p:nvSpPr>
        <p:spPr bwMode="auto">
          <a:xfrm>
            <a:off x="3058464" y="1655463"/>
            <a:ext cx="55562" cy="46038"/>
          </a:xfrm>
          <a:custGeom>
            <a:avLst/>
            <a:gdLst>
              <a:gd name="T0" fmla="*/ 53 w 53"/>
              <a:gd name="T1" fmla="*/ 22 h 45"/>
              <a:gd name="T2" fmla="*/ 0 w 53"/>
              <a:gd name="T3" fmla="*/ 20 h 45"/>
              <a:gd name="T4" fmla="*/ 53 w 53"/>
              <a:gd name="T5" fmla="*/ 22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3" h="45">
                <a:moveTo>
                  <a:pt x="53" y="22"/>
                </a:moveTo>
                <a:cubicBezTo>
                  <a:pt x="42" y="0"/>
                  <a:pt x="15" y="9"/>
                  <a:pt x="0" y="20"/>
                </a:cubicBezTo>
                <a:cubicBezTo>
                  <a:pt x="16" y="31"/>
                  <a:pt x="39" y="45"/>
                  <a:pt x="53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5" name="Freeform 137">
            <a:extLst>
              <a:ext uri="{FF2B5EF4-FFF2-40B4-BE49-F238E27FC236}">
                <a16:creationId xmlns:a16="http://schemas.microsoft.com/office/drawing/2014/main" id="{CA03CB48-0180-DFF5-0DC8-C131B9ED3777}"/>
              </a:ext>
            </a:extLst>
          </p:cNvPr>
          <p:cNvSpPr>
            <a:spLocks/>
          </p:cNvSpPr>
          <p:nvPr/>
        </p:nvSpPr>
        <p:spPr bwMode="auto">
          <a:xfrm>
            <a:off x="3142602" y="1696738"/>
            <a:ext cx="77787" cy="55563"/>
          </a:xfrm>
          <a:custGeom>
            <a:avLst/>
            <a:gdLst>
              <a:gd name="T0" fmla="*/ 53 w 75"/>
              <a:gd name="T1" fmla="*/ 49 h 54"/>
              <a:gd name="T2" fmla="*/ 53 w 75"/>
              <a:gd name="T3" fmla="*/ 49 h 5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54">
                <a:moveTo>
                  <a:pt x="53" y="49"/>
                </a:moveTo>
                <a:cubicBezTo>
                  <a:pt x="75" y="0"/>
                  <a:pt x="0" y="54"/>
                  <a:pt x="53" y="49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6" name="Freeform 138">
            <a:extLst>
              <a:ext uri="{FF2B5EF4-FFF2-40B4-BE49-F238E27FC236}">
                <a16:creationId xmlns:a16="http://schemas.microsoft.com/office/drawing/2014/main" id="{83B27E10-52C0-7D90-8F36-495ECB2012F0}"/>
              </a:ext>
            </a:extLst>
          </p:cNvPr>
          <p:cNvSpPr>
            <a:spLocks/>
          </p:cNvSpPr>
          <p:nvPr/>
        </p:nvSpPr>
        <p:spPr bwMode="auto">
          <a:xfrm>
            <a:off x="3574402" y="1558626"/>
            <a:ext cx="23812" cy="23813"/>
          </a:xfrm>
          <a:custGeom>
            <a:avLst/>
            <a:gdLst>
              <a:gd name="T0" fmla="*/ 17 w 23"/>
              <a:gd name="T1" fmla="*/ 0 h 23"/>
              <a:gd name="T2" fmla="*/ 0 w 23"/>
              <a:gd name="T3" fmla="*/ 10 h 23"/>
              <a:gd name="T4" fmla="*/ 17 w 23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23">
                <a:moveTo>
                  <a:pt x="17" y="0"/>
                </a:moveTo>
                <a:lnTo>
                  <a:pt x="0" y="10"/>
                </a:lnTo>
                <a:cubicBezTo>
                  <a:pt x="17" y="23"/>
                  <a:pt x="23" y="19"/>
                  <a:pt x="17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7" name="Freeform 139">
            <a:extLst>
              <a:ext uri="{FF2B5EF4-FFF2-40B4-BE49-F238E27FC236}">
                <a16:creationId xmlns:a16="http://schemas.microsoft.com/office/drawing/2014/main" id="{0C7FC381-150A-A15D-D99A-EF060675C91A}"/>
              </a:ext>
            </a:extLst>
          </p:cNvPr>
          <p:cNvSpPr>
            <a:spLocks/>
          </p:cNvSpPr>
          <p:nvPr/>
        </p:nvSpPr>
        <p:spPr bwMode="auto">
          <a:xfrm>
            <a:off x="4312589" y="1641176"/>
            <a:ext cx="73025" cy="36513"/>
          </a:xfrm>
          <a:custGeom>
            <a:avLst/>
            <a:gdLst>
              <a:gd name="T0" fmla="*/ 0 w 70"/>
              <a:gd name="T1" fmla="*/ 22 h 36"/>
              <a:gd name="T2" fmla="*/ 70 w 70"/>
              <a:gd name="T3" fmla="*/ 0 h 36"/>
              <a:gd name="T4" fmla="*/ 0 w 70"/>
              <a:gd name="T5" fmla="*/ 22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0" h="36">
                <a:moveTo>
                  <a:pt x="0" y="22"/>
                </a:moveTo>
                <a:cubicBezTo>
                  <a:pt x="22" y="32"/>
                  <a:pt x="52" y="10"/>
                  <a:pt x="70" y="0"/>
                </a:cubicBezTo>
                <a:cubicBezTo>
                  <a:pt x="55" y="12"/>
                  <a:pt x="20" y="36"/>
                  <a:pt x="0" y="2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8" name="Freeform 140">
            <a:extLst>
              <a:ext uri="{FF2B5EF4-FFF2-40B4-BE49-F238E27FC236}">
                <a16:creationId xmlns:a16="http://schemas.microsoft.com/office/drawing/2014/main" id="{16B61460-2685-77BE-3E1B-BFB0D7BAF06B}"/>
              </a:ext>
            </a:extLst>
          </p:cNvPr>
          <p:cNvSpPr>
            <a:spLocks/>
          </p:cNvSpPr>
          <p:nvPr/>
        </p:nvSpPr>
        <p:spPr bwMode="auto">
          <a:xfrm>
            <a:off x="5034902" y="1888826"/>
            <a:ext cx="30162" cy="71438"/>
          </a:xfrm>
          <a:custGeom>
            <a:avLst/>
            <a:gdLst>
              <a:gd name="T0" fmla="*/ 12 w 29"/>
              <a:gd name="T1" fmla="*/ 52 h 69"/>
              <a:gd name="T2" fmla="*/ 10 w 29"/>
              <a:gd name="T3" fmla="*/ 69 h 69"/>
              <a:gd name="T4" fmla="*/ 17 w 29"/>
              <a:gd name="T5" fmla="*/ 0 h 69"/>
              <a:gd name="T6" fmla="*/ 12 w 29"/>
              <a:gd name="T7" fmla="*/ 52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" h="69">
                <a:moveTo>
                  <a:pt x="12" y="52"/>
                </a:moveTo>
                <a:cubicBezTo>
                  <a:pt x="11" y="57"/>
                  <a:pt x="10" y="63"/>
                  <a:pt x="10" y="69"/>
                </a:cubicBezTo>
                <a:cubicBezTo>
                  <a:pt x="4" y="46"/>
                  <a:pt x="0" y="20"/>
                  <a:pt x="17" y="0"/>
                </a:cubicBezTo>
                <a:cubicBezTo>
                  <a:pt x="29" y="17"/>
                  <a:pt x="16" y="35"/>
                  <a:pt x="12" y="5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89" name="Freeform 141">
            <a:extLst>
              <a:ext uri="{FF2B5EF4-FFF2-40B4-BE49-F238E27FC236}">
                <a16:creationId xmlns:a16="http://schemas.microsoft.com/office/drawing/2014/main" id="{61200652-43FD-C0B9-B5D1-ECF76FEF0B5B}"/>
              </a:ext>
            </a:extLst>
          </p:cNvPr>
          <p:cNvSpPr>
            <a:spLocks/>
          </p:cNvSpPr>
          <p:nvPr/>
        </p:nvSpPr>
        <p:spPr bwMode="auto">
          <a:xfrm>
            <a:off x="5063477" y="2044401"/>
            <a:ext cx="20637" cy="128588"/>
          </a:xfrm>
          <a:custGeom>
            <a:avLst/>
            <a:gdLst>
              <a:gd name="T0" fmla="*/ 2 w 20"/>
              <a:gd name="T1" fmla="*/ 0 h 124"/>
              <a:gd name="T2" fmla="*/ 18 w 20"/>
              <a:gd name="T3" fmla="*/ 124 h 124"/>
              <a:gd name="T4" fmla="*/ 2 w 20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" h="124">
                <a:moveTo>
                  <a:pt x="2" y="0"/>
                </a:moveTo>
                <a:cubicBezTo>
                  <a:pt x="13" y="40"/>
                  <a:pt x="20" y="83"/>
                  <a:pt x="18" y="124"/>
                </a:cubicBezTo>
                <a:cubicBezTo>
                  <a:pt x="10" y="83"/>
                  <a:pt x="0" y="42"/>
                  <a:pt x="2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0" name="Freeform 142">
            <a:extLst>
              <a:ext uri="{FF2B5EF4-FFF2-40B4-BE49-F238E27FC236}">
                <a16:creationId xmlns:a16="http://schemas.microsoft.com/office/drawing/2014/main" id="{843345FC-E92D-5F01-517A-E511416A00EA}"/>
              </a:ext>
            </a:extLst>
          </p:cNvPr>
          <p:cNvSpPr>
            <a:spLocks/>
          </p:cNvSpPr>
          <p:nvPr/>
        </p:nvSpPr>
        <p:spPr bwMode="auto">
          <a:xfrm>
            <a:off x="4925364" y="2582563"/>
            <a:ext cx="66675" cy="71438"/>
          </a:xfrm>
          <a:custGeom>
            <a:avLst/>
            <a:gdLst>
              <a:gd name="T0" fmla="*/ 64 w 64"/>
              <a:gd name="T1" fmla="*/ 0 h 70"/>
              <a:gd name="T2" fmla="*/ 0 w 64"/>
              <a:gd name="T3" fmla="*/ 70 h 70"/>
              <a:gd name="T4" fmla="*/ 64 w 64"/>
              <a:gd name="T5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" h="70">
                <a:moveTo>
                  <a:pt x="64" y="0"/>
                </a:moveTo>
                <a:cubicBezTo>
                  <a:pt x="45" y="25"/>
                  <a:pt x="23" y="49"/>
                  <a:pt x="0" y="70"/>
                </a:cubicBezTo>
                <a:cubicBezTo>
                  <a:pt x="21" y="51"/>
                  <a:pt x="32" y="5"/>
                  <a:pt x="64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1" name="Freeform 143">
            <a:extLst>
              <a:ext uri="{FF2B5EF4-FFF2-40B4-BE49-F238E27FC236}">
                <a16:creationId xmlns:a16="http://schemas.microsoft.com/office/drawing/2014/main" id="{7F4A265E-A4E8-197A-B73C-F62E67C8E827}"/>
              </a:ext>
            </a:extLst>
          </p:cNvPr>
          <p:cNvSpPr>
            <a:spLocks/>
          </p:cNvSpPr>
          <p:nvPr/>
        </p:nvSpPr>
        <p:spPr bwMode="auto">
          <a:xfrm>
            <a:off x="4685652" y="2268238"/>
            <a:ext cx="3175" cy="17463"/>
          </a:xfrm>
          <a:custGeom>
            <a:avLst/>
            <a:gdLst>
              <a:gd name="T0" fmla="*/ 3 w 3"/>
              <a:gd name="T1" fmla="*/ 0 h 17"/>
              <a:gd name="T2" fmla="*/ 0 w 3"/>
              <a:gd name="T3" fmla="*/ 17 h 17"/>
              <a:gd name="T4" fmla="*/ 3 w 3"/>
              <a:gd name="T5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7">
                <a:moveTo>
                  <a:pt x="3" y="0"/>
                </a:moveTo>
                <a:cubicBezTo>
                  <a:pt x="2" y="6"/>
                  <a:pt x="1" y="11"/>
                  <a:pt x="0" y="17"/>
                </a:cubicBezTo>
                <a:cubicBezTo>
                  <a:pt x="0" y="11"/>
                  <a:pt x="1" y="5"/>
                  <a:pt x="3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2" name="Freeform 144">
            <a:extLst>
              <a:ext uri="{FF2B5EF4-FFF2-40B4-BE49-F238E27FC236}">
                <a16:creationId xmlns:a16="http://schemas.microsoft.com/office/drawing/2014/main" id="{B4A8003B-1E2C-CDAC-2A2A-51D87E93394E}"/>
              </a:ext>
            </a:extLst>
          </p:cNvPr>
          <p:cNvSpPr>
            <a:spLocks/>
          </p:cNvSpPr>
          <p:nvPr/>
        </p:nvSpPr>
        <p:spPr bwMode="auto">
          <a:xfrm>
            <a:off x="4682477" y="2326976"/>
            <a:ext cx="26987" cy="15875"/>
          </a:xfrm>
          <a:custGeom>
            <a:avLst/>
            <a:gdLst>
              <a:gd name="T0" fmla="*/ 9 w 27"/>
              <a:gd name="T1" fmla="*/ 0 h 15"/>
              <a:gd name="T2" fmla="*/ 27 w 27"/>
              <a:gd name="T3" fmla="*/ 14 h 15"/>
              <a:gd name="T4" fmla="*/ 9 w 27"/>
              <a:gd name="T5" fmla="*/ 0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15">
                <a:moveTo>
                  <a:pt x="9" y="0"/>
                </a:moveTo>
                <a:lnTo>
                  <a:pt x="27" y="14"/>
                </a:lnTo>
                <a:cubicBezTo>
                  <a:pt x="19" y="15"/>
                  <a:pt x="0" y="1"/>
                  <a:pt x="9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3" name="Freeform 145">
            <a:extLst>
              <a:ext uri="{FF2B5EF4-FFF2-40B4-BE49-F238E27FC236}">
                <a16:creationId xmlns:a16="http://schemas.microsoft.com/office/drawing/2014/main" id="{5D1734E6-A2A2-AC25-C962-E5A7C9F49C4D}"/>
              </a:ext>
            </a:extLst>
          </p:cNvPr>
          <p:cNvSpPr>
            <a:spLocks/>
          </p:cNvSpPr>
          <p:nvPr/>
        </p:nvSpPr>
        <p:spPr bwMode="auto">
          <a:xfrm>
            <a:off x="4699939" y="2293638"/>
            <a:ext cx="11112" cy="38100"/>
          </a:xfrm>
          <a:custGeom>
            <a:avLst/>
            <a:gdLst>
              <a:gd name="T0" fmla="*/ 5 w 10"/>
              <a:gd name="T1" fmla="*/ 36 h 36"/>
              <a:gd name="T2" fmla="*/ 0 w 10"/>
              <a:gd name="T3" fmla="*/ 0 h 36"/>
              <a:gd name="T4" fmla="*/ 5 w 10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" h="36">
                <a:moveTo>
                  <a:pt x="5" y="36"/>
                </a:moveTo>
                <a:cubicBezTo>
                  <a:pt x="5" y="24"/>
                  <a:pt x="3" y="12"/>
                  <a:pt x="0" y="0"/>
                </a:cubicBezTo>
                <a:cubicBezTo>
                  <a:pt x="8" y="11"/>
                  <a:pt x="10" y="23"/>
                  <a:pt x="5" y="3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4" name="Freeform 146">
            <a:extLst>
              <a:ext uri="{FF2B5EF4-FFF2-40B4-BE49-F238E27FC236}">
                <a16:creationId xmlns:a16="http://schemas.microsoft.com/office/drawing/2014/main" id="{4A775EB4-E846-6064-0C82-1CBDEA1300A1}"/>
              </a:ext>
            </a:extLst>
          </p:cNvPr>
          <p:cNvSpPr>
            <a:spLocks/>
          </p:cNvSpPr>
          <p:nvPr/>
        </p:nvSpPr>
        <p:spPr bwMode="auto">
          <a:xfrm>
            <a:off x="4734864" y="2287288"/>
            <a:ext cx="38100" cy="33338"/>
          </a:xfrm>
          <a:custGeom>
            <a:avLst/>
            <a:gdLst>
              <a:gd name="T0" fmla="*/ 0 w 36"/>
              <a:gd name="T1" fmla="*/ 32 h 32"/>
              <a:gd name="T2" fmla="*/ 36 w 36"/>
              <a:gd name="T3" fmla="*/ 0 h 32"/>
              <a:gd name="T4" fmla="*/ 0 w 36"/>
              <a:gd name="T5" fmla="*/ 3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6" h="32">
                <a:moveTo>
                  <a:pt x="0" y="32"/>
                </a:moveTo>
                <a:cubicBezTo>
                  <a:pt x="6" y="17"/>
                  <a:pt x="20" y="5"/>
                  <a:pt x="36" y="0"/>
                </a:cubicBezTo>
                <a:cubicBezTo>
                  <a:pt x="22" y="9"/>
                  <a:pt x="14" y="23"/>
                  <a:pt x="0" y="32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95" name="Freeform 147">
            <a:extLst>
              <a:ext uri="{FF2B5EF4-FFF2-40B4-BE49-F238E27FC236}">
                <a16:creationId xmlns:a16="http://schemas.microsoft.com/office/drawing/2014/main" id="{0BA0263C-953D-430D-DFF4-618D0C8CB39E}"/>
              </a:ext>
            </a:extLst>
          </p:cNvPr>
          <p:cNvSpPr>
            <a:spLocks/>
          </p:cNvSpPr>
          <p:nvPr/>
        </p:nvSpPr>
        <p:spPr bwMode="auto">
          <a:xfrm>
            <a:off x="6316014" y="-1069976"/>
            <a:ext cx="66675" cy="112713"/>
          </a:xfrm>
          <a:custGeom>
            <a:avLst/>
            <a:gdLst>
              <a:gd name="T0" fmla="*/ 28 w 65"/>
              <a:gd name="T1" fmla="*/ 106 h 108"/>
              <a:gd name="T2" fmla="*/ 0 w 65"/>
              <a:gd name="T3" fmla="*/ 108 h 108"/>
              <a:gd name="T4" fmla="*/ 65 w 65"/>
              <a:gd name="T5" fmla="*/ 0 h 108"/>
              <a:gd name="T6" fmla="*/ 28 w 65"/>
              <a:gd name="T7" fmla="*/ 10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" h="108">
                <a:moveTo>
                  <a:pt x="28" y="106"/>
                </a:moveTo>
                <a:cubicBezTo>
                  <a:pt x="19" y="108"/>
                  <a:pt x="10" y="108"/>
                  <a:pt x="0" y="108"/>
                </a:cubicBezTo>
                <a:cubicBezTo>
                  <a:pt x="46" y="94"/>
                  <a:pt x="58" y="41"/>
                  <a:pt x="65" y="0"/>
                </a:cubicBezTo>
                <a:cubicBezTo>
                  <a:pt x="62" y="37"/>
                  <a:pt x="52" y="77"/>
                  <a:pt x="28" y="106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70" name="Freeform 26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E2FB9A-D76C-F344-CDB3-9B9939B849EB}"/>
              </a:ext>
            </a:extLst>
          </p:cNvPr>
          <p:cNvSpPr>
            <a:spLocks/>
          </p:cNvSpPr>
          <p:nvPr/>
        </p:nvSpPr>
        <p:spPr bwMode="auto">
          <a:xfrm>
            <a:off x="-1777060" y="-2528069"/>
            <a:ext cx="10326687" cy="5159375"/>
          </a:xfrm>
          <a:custGeom>
            <a:avLst/>
            <a:gdLst>
              <a:gd name="T0" fmla="*/ 249 w 9980"/>
              <a:gd name="T1" fmla="*/ 1538 h 4988"/>
              <a:gd name="T2" fmla="*/ 515 w 9980"/>
              <a:gd name="T3" fmla="*/ 1123 h 4988"/>
              <a:gd name="T4" fmla="*/ 878 w 9980"/>
              <a:gd name="T5" fmla="*/ 642 h 4988"/>
              <a:gd name="T6" fmla="*/ 1047 w 9980"/>
              <a:gd name="T7" fmla="*/ 214 h 4988"/>
              <a:gd name="T8" fmla="*/ 1167 w 9980"/>
              <a:gd name="T9" fmla="*/ 414 h 4988"/>
              <a:gd name="T10" fmla="*/ 1127 w 9980"/>
              <a:gd name="T11" fmla="*/ 473 h 4988"/>
              <a:gd name="T12" fmla="*/ 1433 w 9980"/>
              <a:gd name="T13" fmla="*/ 96 h 4988"/>
              <a:gd name="T14" fmla="*/ 6168 w 9980"/>
              <a:gd name="T15" fmla="*/ 242 h 4988"/>
              <a:gd name="T16" fmla="*/ 6280 w 9980"/>
              <a:gd name="T17" fmla="*/ 403 h 4988"/>
              <a:gd name="T18" fmla="*/ 6641 w 9980"/>
              <a:gd name="T19" fmla="*/ 447 h 4988"/>
              <a:gd name="T20" fmla="*/ 7158 w 9980"/>
              <a:gd name="T21" fmla="*/ 596 h 4988"/>
              <a:gd name="T22" fmla="*/ 6849 w 9980"/>
              <a:gd name="T23" fmla="*/ 722 h 4988"/>
              <a:gd name="T24" fmla="*/ 6518 w 9980"/>
              <a:gd name="T25" fmla="*/ 1071 h 4988"/>
              <a:gd name="T26" fmla="*/ 6665 w 9980"/>
              <a:gd name="T27" fmla="*/ 1148 h 4988"/>
              <a:gd name="T28" fmla="*/ 6905 w 9980"/>
              <a:gd name="T29" fmla="*/ 942 h 4988"/>
              <a:gd name="T30" fmla="*/ 7143 w 9980"/>
              <a:gd name="T31" fmla="*/ 1093 h 4988"/>
              <a:gd name="T32" fmla="*/ 7031 w 9980"/>
              <a:gd name="T33" fmla="*/ 1513 h 4988"/>
              <a:gd name="T34" fmla="*/ 7342 w 9980"/>
              <a:gd name="T35" fmla="*/ 1561 h 4988"/>
              <a:gd name="T36" fmla="*/ 8176 w 9980"/>
              <a:gd name="T37" fmla="*/ 1246 h 4988"/>
              <a:gd name="T38" fmla="*/ 9254 w 9980"/>
              <a:gd name="T39" fmla="*/ 844 h 4988"/>
              <a:gd name="T40" fmla="*/ 9792 w 9980"/>
              <a:gd name="T41" fmla="*/ 431 h 4988"/>
              <a:gd name="T42" fmla="*/ 9923 w 9980"/>
              <a:gd name="T43" fmla="*/ 940 h 4988"/>
              <a:gd name="T44" fmla="*/ 9634 w 9980"/>
              <a:gd name="T45" fmla="*/ 1052 h 4988"/>
              <a:gd name="T46" fmla="*/ 9395 w 9980"/>
              <a:gd name="T47" fmla="*/ 1108 h 4988"/>
              <a:gd name="T48" fmla="*/ 9117 w 9980"/>
              <a:gd name="T49" fmla="*/ 1470 h 4988"/>
              <a:gd name="T50" fmla="*/ 8977 w 9980"/>
              <a:gd name="T51" fmla="*/ 1560 h 4988"/>
              <a:gd name="T52" fmla="*/ 8391 w 9980"/>
              <a:gd name="T53" fmla="*/ 1953 h 4988"/>
              <a:gd name="T54" fmla="*/ 8136 w 9980"/>
              <a:gd name="T55" fmla="*/ 2150 h 4988"/>
              <a:gd name="T56" fmla="*/ 8001 w 9980"/>
              <a:gd name="T57" fmla="*/ 2338 h 4988"/>
              <a:gd name="T58" fmla="*/ 7974 w 9980"/>
              <a:gd name="T59" fmla="*/ 2161 h 4988"/>
              <a:gd name="T60" fmla="*/ 8025 w 9980"/>
              <a:gd name="T61" fmla="*/ 2028 h 4988"/>
              <a:gd name="T62" fmla="*/ 7879 w 9980"/>
              <a:gd name="T63" fmla="*/ 2254 h 4988"/>
              <a:gd name="T64" fmla="*/ 7848 w 9980"/>
              <a:gd name="T65" fmla="*/ 2298 h 4988"/>
              <a:gd name="T66" fmla="*/ 7690 w 9980"/>
              <a:gd name="T67" fmla="*/ 2465 h 4988"/>
              <a:gd name="T68" fmla="*/ 7859 w 9980"/>
              <a:gd name="T69" fmla="*/ 2610 h 4988"/>
              <a:gd name="T70" fmla="*/ 7714 w 9980"/>
              <a:gd name="T71" fmla="*/ 2735 h 4988"/>
              <a:gd name="T72" fmla="*/ 7775 w 9980"/>
              <a:gd name="T73" fmla="*/ 2860 h 4988"/>
              <a:gd name="T74" fmla="*/ 7678 w 9980"/>
              <a:gd name="T75" fmla="*/ 2958 h 4988"/>
              <a:gd name="T76" fmla="*/ 7369 w 9980"/>
              <a:gd name="T77" fmla="*/ 3125 h 4988"/>
              <a:gd name="T78" fmla="*/ 6851 w 9980"/>
              <a:gd name="T79" fmla="*/ 3463 h 4988"/>
              <a:gd name="T80" fmla="*/ 6661 w 9980"/>
              <a:gd name="T81" fmla="*/ 3618 h 4988"/>
              <a:gd name="T82" fmla="*/ 6567 w 9980"/>
              <a:gd name="T83" fmla="*/ 3854 h 4988"/>
              <a:gd name="T84" fmla="*/ 6615 w 9980"/>
              <a:gd name="T85" fmla="*/ 4559 h 4988"/>
              <a:gd name="T86" fmla="*/ 6301 w 9980"/>
              <a:gd name="T87" fmla="*/ 4784 h 4988"/>
              <a:gd name="T88" fmla="*/ 6248 w 9980"/>
              <a:gd name="T89" fmla="*/ 4418 h 4988"/>
              <a:gd name="T90" fmla="*/ 6096 w 9980"/>
              <a:gd name="T91" fmla="*/ 3960 h 4988"/>
              <a:gd name="T92" fmla="*/ 5787 w 9980"/>
              <a:gd name="T93" fmla="*/ 3922 h 4988"/>
              <a:gd name="T94" fmla="*/ 5579 w 9980"/>
              <a:gd name="T95" fmla="*/ 3888 h 4988"/>
              <a:gd name="T96" fmla="*/ 5265 w 9980"/>
              <a:gd name="T97" fmla="*/ 3894 h 4988"/>
              <a:gd name="T98" fmla="*/ 5152 w 9980"/>
              <a:gd name="T99" fmla="*/ 4012 h 4988"/>
              <a:gd name="T100" fmla="*/ 5052 w 9980"/>
              <a:gd name="T101" fmla="*/ 4118 h 4988"/>
              <a:gd name="T102" fmla="*/ 4721 w 9980"/>
              <a:gd name="T103" fmla="*/ 4015 h 4988"/>
              <a:gd name="T104" fmla="*/ 4183 w 9980"/>
              <a:gd name="T105" fmla="*/ 4111 h 4988"/>
              <a:gd name="T106" fmla="*/ 3973 w 9980"/>
              <a:gd name="T107" fmla="*/ 4252 h 4988"/>
              <a:gd name="T108" fmla="*/ 3688 w 9980"/>
              <a:gd name="T109" fmla="*/ 4379 h 4988"/>
              <a:gd name="T110" fmla="*/ 3577 w 9980"/>
              <a:gd name="T111" fmla="*/ 4602 h 4988"/>
              <a:gd name="T112" fmla="*/ 3252 w 9980"/>
              <a:gd name="T113" fmla="*/ 4537 h 4988"/>
              <a:gd name="T114" fmla="*/ 2830 w 9980"/>
              <a:gd name="T115" fmla="*/ 4040 h 4988"/>
              <a:gd name="T116" fmla="*/ 1964 w 9980"/>
              <a:gd name="T117" fmla="*/ 3611 h 4988"/>
              <a:gd name="T118" fmla="*/ 374 w 9980"/>
              <a:gd name="T119" fmla="*/ 3142 h 4988"/>
              <a:gd name="T120" fmla="*/ 97 w 9980"/>
              <a:gd name="T121" fmla="*/ 2596 h 4988"/>
              <a:gd name="T122" fmla="*/ 62 w 9980"/>
              <a:gd name="T123" fmla="*/ 2311 h 4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980" h="4988">
                <a:moveTo>
                  <a:pt x="49" y="2266"/>
                </a:moveTo>
                <a:cubicBezTo>
                  <a:pt x="64" y="2219"/>
                  <a:pt x="0" y="2179"/>
                  <a:pt x="11" y="2127"/>
                </a:cubicBezTo>
                <a:cubicBezTo>
                  <a:pt x="25" y="2068"/>
                  <a:pt x="75" y="2014"/>
                  <a:pt x="78" y="1953"/>
                </a:cubicBezTo>
                <a:cubicBezTo>
                  <a:pt x="79" y="1930"/>
                  <a:pt x="39" y="1878"/>
                  <a:pt x="48" y="1861"/>
                </a:cubicBezTo>
                <a:cubicBezTo>
                  <a:pt x="71" y="1814"/>
                  <a:pt x="98" y="1772"/>
                  <a:pt x="148" y="1751"/>
                </a:cubicBezTo>
                <a:cubicBezTo>
                  <a:pt x="125" y="1762"/>
                  <a:pt x="123" y="1760"/>
                  <a:pt x="142" y="1744"/>
                </a:cubicBezTo>
                <a:cubicBezTo>
                  <a:pt x="155" y="1731"/>
                  <a:pt x="171" y="1715"/>
                  <a:pt x="175" y="1696"/>
                </a:cubicBezTo>
                <a:cubicBezTo>
                  <a:pt x="182" y="1664"/>
                  <a:pt x="221" y="1642"/>
                  <a:pt x="235" y="1612"/>
                </a:cubicBezTo>
                <a:cubicBezTo>
                  <a:pt x="246" y="1589"/>
                  <a:pt x="235" y="1556"/>
                  <a:pt x="249" y="1538"/>
                </a:cubicBezTo>
                <a:cubicBezTo>
                  <a:pt x="273" y="1509"/>
                  <a:pt x="259" y="1501"/>
                  <a:pt x="264" y="1468"/>
                </a:cubicBezTo>
                <a:cubicBezTo>
                  <a:pt x="268" y="1445"/>
                  <a:pt x="286" y="1427"/>
                  <a:pt x="299" y="1408"/>
                </a:cubicBezTo>
                <a:cubicBezTo>
                  <a:pt x="316" y="1386"/>
                  <a:pt x="311" y="1365"/>
                  <a:pt x="322" y="1342"/>
                </a:cubicBezTo>
                <a:cubicBezTo>
                  <a:pt x="333" y="1315"/>
                  <a:pt x="354" y="1292"/>
                  <a:pt x="374" y="1272"/>
                </a:cubicBezTo>
                <a:cubicBezTo>
                  <a:pt x="382" y="1264"/>
                  <a:pt x="428" y="1216"/>
                  <a:pt x="416" y="1244"/>
                </a:cubicBezTo>
                <a:cubicBezTo>
                  <a:pt x="421" y="1231"/>
                  <a:pt x="430" y="1231"/>
                  <a:pt x="442" y="1228"/>
                </a:cubicBezTo>
                <a:cubicBezTo>
                  <a:pt x="450" y="1226"/>
                  <a:pt x="467" y="1194"/>
                  <a:pt x="435" y="1222"/>
                </a:cubicBezTo>
                <a:cubicBezTo>
                  <a:pt x="452" y="1198"/>
                  <a:pt x="474" y="1159"/>
                  <a:pt x="508" y="1158"/>
                </a:cubicBezTo>
                <a:cubicBezTo>
                  <a:pt x="471" y="1167"/>
                  <a:pt x="506" y="1136"/>
                  <a:pt x="515" y="1123"/>
                </a:cubicBezTo>
                <a:cubicBezTo>
                  <a:pt x="529" y="1105"/>
                  <a:pt x="543" y="1087"/>
                  <a:pt x="558" y="1069"/>
                </a:cubicBezTo>
                <a:cubicBezTo>
                  <a:pt x="580" y="1042"/>
                  <a:pt x="594" y="1009"/>
                  <a:pt x="620" y="985"/>
                </a:cubicBezTo>
                <a:cubicBezTo>
                  <a:pt x="658" y="951"/>
                  <a:pt x="694" y="893"/>
                  <a:pt x="722" y="849"/>
                </a:cubicBezTo>
                <a:cubicBezTo>
                  <a:pt x="733" y="832"/>
                  <a:pt x="753" y="791"/>
                  <a:pt x="777" y="796"/>
                </a:cubicBezTo>
                <a:cubicBezTo>
                  <a:pt x="769" y="769"/>
                  <a:pt x="800" y="733"/>
                  <a:pt x="815" y="716"/>
                </a:cubicBezTo>
                <a:cubicBezTo>
                  <a:pt x="836" y="693"/>
                  <a:pt x="843" y="656"/>
                  <a:pt x="877" y="655"/>
                </a:cubicBezTo>
                <a:cubicBezTo>
                  <a:pt x="903" y="653"/>
                  <a:pt x="953" y="676"/>
                  <a:pt x="974" y="658"/>
                </a:cubicBezTo>
                <a:cubicBezTo>
                  <a:pt x="960" y="664"/>
                  <a:pt x="942" y="649"/>
                  <a:pt x="931" y="643"/>
                </a:cubicBezTo>
                <a:cubicBezTo>
                  <a:pt x="910" y="632"/>
                  <a:pt x="899" y="638"/>
                  <a:pt x="878" y="642"/>
                </a:cubicBezTo>
                <a:cubicBezTo>
                  <a:pt x="845" y="647"/>
                  <a:pt x="883" y="587"/>
                  <a:pt x="888" y="578"/>
                </a:cubicBezTo>
                <a:cubicBezTo>
                  <a:pt x="884" y="590"/>
                  <a:pt x="879" y="602"/>
                  <a:pt x="873" y="614"/>
                </a:cubicBezTo>
                <a:cubicBezTo>
                  <a:pt x="902" y="607"/>
                  <a:pt x="914" y="541"/>
                  <a:pt x="948" y="557"/>
                </a:cubicBezTo>
                <a:cubicBezTo>
                  <a:pt x="937" y="548"/>
                  <a:pt x="925" y="544"/>
                  <a:pt x="911" y="547"/>
                </a:cubicBezTo>
                <a:cubicBezTo>
                  <a:pt x="916" y="507"/>
                  <a:pt x="950" y="508"/>
                  <a:pt x="981" y="499"/>
                </a:cubicBezTo>
                <a:cubicBezTo>
                  <a:pt x="966" y="500"/>
                  <a:pt x="953" y="492"/>
                  <a:pt x="945" y="481"/>
                </a:cubicBezTo>
                <a:cubicBezTo>
                  <a:pt x="940" y="487"/>
                  <a:pt x="935" y="492"/>
                  <a:pt x="931" y="499"/>
                </a:cubicBezTo>
                <a:cubicBezTo>
                  <a:pt x="948" y="443"/>
                  <a:pt x="990" y="385"/>
                  <a:pt x="986" y="325"/>
                </a:cubicBezTo>
                <a:cubicBezTo>
                  <a:pt x="984" y="297"/>
                  <a:pt x="1018" y="206"/>
                  <a:pt x="1047" y="214"/>
                </a:cubicBezTo>
                <a:cubicBezTo>
                  <a:pt x="1093" y="226"/>
                  <a:pt x="1125" y="252"/>
                  <a:pt x="1173" y="260"/>
                </a:cubicBezTo>
                <a:cubicBezTo>
                  <a:pt x="1203" y="265"/>
                  <a:pt x="1277" y="258"/>
                  <a:pt x="1277" y="287"/>
                </a:cubicBezTo>
                <a:cubicBezTo>
                  <a:pt x="1281" y="274"/>
                  <a:pt x="1291" y="264"/>
                  <a:pt x="1305" y="261"/>
                </a:cubicBezTo>
                <a:cubicBezTo>
                  <a:pt x="1297" y="275"/>
                  <a:pt x="1303" y="292"/>
                  <a:pt x="1298" y="306"/>
                </a:cubicBezTo>
                <a:cubicBezTo>
                  <a:pt x="1293" y="323"/>
                  <a:pt x="1254" y="342"/>
                  <a:pt x="1240" y="353"/>
                </a:cubicBezTo>
                <a:cubicBezTo>
                  <a:pt x="1278" y="313"/>
                  <a:pt x="1225" y="350"/>
                  <a:pt x="1217" y="355"/>
                </a:cubicBezTo>
                <a:cubicBezTo>
                  <a:pt x="1193" y="372"/>
                  <a:pt x="1172" y="391"/>
                  <a:pt x="1149" y="409"/>
                </a:cubicBezTo>
                <a:cubicBezTo>
                  <a:pt x="1166" y="424"/>
                  <a:pt x="1185" y="411"/>
                  <a:pt x="1201" y="402"/>
                </a:cubicBezTo>
                <a:cubicBezTo>
                  <a:pt x="1189" y="406"/>
                  <a:pt x="1178" y="410"/>
                  <a:pt x="1167" y="414"/>
                </a:cubicBezTo>
                <a:cubicBezTo>
                  <a:pt x="1167" y="388"/>
                  <a:pt x="1197" y="373"/>
                  <a:pt x="1218" y="365"/>
                </a:cubicBezTo>
                <a:cubicBezTo>
                  <a:pt x="1252" y="352"/>
                  <a:pt x="1275" y="329"/>
                  <a:pt x="1306" y="310"/>
                </a:cubicBezTo>
                <a:cubicBezTo>
                  <a:pt x="1316" y="336"/>
                  <a:pt x="1249" y="355"/>
                  <a:pt x="1240" y="383"/>
                </a:cubicBezTo>
                <a:cubicBezTo>
                  <a:pt x="1273" y="365"/>
                  <a:pt x="1240" y="430"/>
                  <a:pt x="1211" y="433"/>
                </a:cubicBezTo>
                <a:cubicBezTo>
                  <a:pt x="1216" y="428"/>
                  <a:pt x="1221" y="422"/>
                  <a:pt x="1226" y="416"/>
                </a:cubicBezTo>
                <a:cubicBezTo>
                  <a:pt x="1204" y="419"/>
                  <a:pt x="1192" y="441"/>
                  <a:pt x="1178" y="456"/>
                </a:cubicBezTo>
                <a:cubicBezTo>
                  <a:pt x="1177" y="441"/>
                  <a:pt x="1185" y="429"/>
                  <a:pt x="1197" y="421"/>
                </a:cubicBezTo>
                <a:cubicBezTo>
                  <a:pt x="1172" y="430"/>
                  <a:pt x="1155" y="456"/>
                  <a:pt x="1127" y="461"/>
                </a:cubicBezTo>
                <a:cubicBezTo>
                  <a:pt x="1150" y="455"/>
                  <a:pt x="1150" y="459"/>
                  <a:pt x="1127" y="473"/>
                </a:cubicBezTo>
                <a:cubicBezTo>
                  <a:pt x="1145" y="458"/>
                  <a:pt x="1150" y="461"/>
                  <a:pt x="1141" y="481"/>
                </a:cubicBezTo>
                <a:cubicBezTo>
                  <a:pt x="1148" y="463"/>
                  <a:pt x="1164" y="453"/>
                  <a:pt x="1182" y="463"/>
                </a:cubicBezTo>
                <a:cubicBezTo>
                  <a:pt x="1194" y="470"/>
                  <a:pt x="1218" y="446"/>
                  <a:pt x="1226" y="440"/>
                </a:cubicBezTo>
                <a:cubicBezTo>
                  <a:pt x="1257" y="420"/>
                  <a:pt x="1299" y="407"/>
                  <a:pt x="1304" y="361"/>
                </a:cubicBezTo>
                <a:cubicBezTo>
                  <a:pt x="1307" y="327"/>
                  <a:pt x="1377" y="307"/>
                  <a:pt x="1370" y="282"/>
                </a:cubicBezTo>
                <a:cubicBezTo>
                  <a:pt x="1364" y="260"/>
                  <a:pt x="1387" y="242"/>
                  <a:pt x="1380" y="219"/>
                </a:cubicBezTo>
                <a:cubicBezTo>
                  <a:pt x="1374" y="201"/>
                  <a:pt x="1352" y="223"/>
                  <a:pt x="1364" y="193"/>
                </a:cubicBezTo>
                <a:cubicBezTo>
                  <a:pt x="1404" y="213"/>
                  <a:pt x="1411" y="164"/>
                  <a:pt x="1431" y="143"/>
                </a:cubicBezTo>
                <a:cubicBezTo>
                  <a:pt x="1405" y="147"/>
                  <a:pt x="1422" y="108"/>
                  <a:pt x="1433" y="96"/>
                </a:cubicBezTo>
                <a:lnTo>
                  <a:pt x="5821" y="93"/>
                </a:lnTo>
                <a:lnTo>
                  <a:pt x="5829" y="14"/>
                </a:lnTo>
                <a:cubicBezTo>
                  <a:pt x="5831" y="0"/>
                  <a:pt x="5868" y="5"/>
                  <a:pt x="5874" y="35"/>
                </a:cubicBezTo>
                <a:cubicBezTo>
                  <a:pt x="5882" y="76"/>
                  <a:pt x="5822" y="142"/>
                  <a:pt x="5872" y="149"/>
                </a:cubicBezTo>
                <a:cubicBezTo>
                  <a:pt x="5888" y="151"/>
                  <a:pt x="5962" y="155"/>
                  <a:pt x="5959" y="178"/>
                </a:cubicBezTo>
                <a:cubicBezTo>
                  <a:pt x="5957" y="202"/>
                  <a:pt x="6035" y="169"/>
                  <a:pt x="6049" y="164"/>
                </a:cubicBezTo>
                <a:cubicBezTo>
                  <a:pt x="6080" y="151"/>
                  <a:pt x="6117" y="179"/>
                  <a:pt x="6146" y="186"/>
                </a:cubicBezTo>
                <a:cubicBezTo>
                  <a:pt x="6137" y="200"/>
                  <a:pt x="6144" y="209"/>
                  <a:pt x="6159" y="210"/>
                </a:cubicBezTo>
                <a:cubicBezTo>
                  <a:pt x="6153" y="217"/>
                  <a:pt x="6155" y="247"/>
                  <a:pt x="6168" y="242"/>
                </a:cubicBezTo>
                <a:cubicBezTo>
                  <a:pt x="6174" y="239"/>
                  <a:pt x="6177" y="224"/>
                  <a:pt x="6185" y="224"/>
                </a:cubicBezTo>
                <a:cubicBezTo>
                  <a:pt x="6205" y="223"/>
                  <a:pt x="6213" y="236"/>
                  <a:pt x="6228" y="246"/>
                </a:cubicBezTo>
                <a:cubicBezTo>
                  <a:pt x="6239" y="255"/>
                  <a:pt x="6246" y="255"/>
                  <a:pt x="6251" y="257"/>
                </a:cubicBezTo>
                <a:cubicBezTo>
                  <a:pt x="6250" y="266"/>
                  <a:pt x="6251" y="278"/>
                  <a:pt x="6265" y="278"/>
                </a:cubicBezTo>
                <a:cubicBezTo>
                  <a:pt x="6312" y="278"/>
                  <a:pt x="6353" y="246"/>
                  <a:pt x="6398" y="246"/>
                </a:cubicBezTo>
                <a:cubicBezTo>
                  <a:pt x="6380" y="279"/>
                  <a:pt x="6439" y="272"/>
                  <a:pt x="6455" y="271"/>
                </a:cubicBezTo>
                <a:cubicBezTo>
                  <a:pt x="6470" y="270"/>
                  <a:pt x="6487" y="269"/>
                  <a:pt x="6502" y="277"/>
                </a:cubicBezTo>
                <a:cubicBezTo>
                  <a:pt x="6537" y="296"/>
                  <a:pt x="6547" y="291"/>
                  <a:pt x="6573" y="288"/>
                </a:cubicBezTo>
                <a:cubicBezTo>
                  <a:pt x="6475" y="319"/>
                  <a:pt x="6371" y="354"/>
                  <a:pt x="6280" y="403"/>
                </a:cubicBezTo>
                <a:cubicBezTo>
                  <a:pt x="6242" y="423"/>
                  <a:pt x="6207" y="450"/>
                  <a:pt x="6170" y="471"/>
                </a:cubicBezTo>
                <a:cubicBezTo>
                  <a:pt x="6127" y="495"/>
                  <a:pt x="6079" y="509"/>
                  <a:pt x="6042" y="540"/>
                </a:cubicBezTo>
                <a:cubicBezTo>
                  <a:pt x="6075" y="591"/>
                  <a:pt x="6227" y="507"/>
                  <a:pt x="6270" y="504"/>
                </a:cubicBezTo>
                <a:cubicBezTo>
                  <a:pt x="6265" y="527"/>
                  <a:pt x="6239" y="555"/>
                  <a:pt x="6219" y="567"/>
                </a:cubicBezTo>
                <a:cubicBezTo>
                  <a:pt x="6230" y="571"/>
                  <a:pt x="6251" y="556"/>
                  <a:pt x="6259" y="562"/>
                </a:cubicBezTo>
                <a:cubicBezTo>
                  <a:pt x="6271" y="572"/>
                  <a:pt x="6268" y="575"/>
                  <a:pt x="6288" y="575"/>
                </a:cubicBezTo>
                <a:cubicBezTo>
                  <a:pt x="6324" y="575"/>
                  <a:pt x="6359" y="553"/>
                  <a:pt x="6391" y="539"/>
                </a:cubicBezTo>
                <a:cubicBezTo>
                  <a:pt x="6428" y="523"/>
                  <a:pt x="6468" y="533"/>
                  <a:pt x="6503" y="515"/>
                </a:cubicBezTo>
                <a:cubicBezTo>
                  <a:pt x="6550" y="493"/>
                  <a:pt x="6596" y="475"/>
                  <a:pt x="6641" y="447"/>
                </a:cubicBezTo>
                <a:cubicBezTo>
                  <a:pt x="6633" y="464"/>
                  <a:pt x="6646" y="476"/>
                  <a:pt x="6649" y="492"/>
                </a:cubicBezTo>
                <a:cubicBezTo>
                  <a:pt x="6652" y="508"/>
                  <a:pt x="6634" y="521"/>
                  <a:pt x="6630" y="536"/>
                </a:cubicBezTo>
                <a:cubicBezTo>
                  <a:pt x="6639" y="529"/>
                  <a:pt x="6711" y="482"/>
                  <a:pt x="6668" y="523"/>
                </a:cubicBezTo>
                <a:cubicBezTo>
                  <a:pt x="6713" y="488"/>
                  <a:pt x="6748" y="518"/>
                  <a:pt x="6771" y="560"/>
                </a:cubicBezTo>
                <a:cubicBezTo>
                  <a:pt x="6792" y="599"/>
                  <a:pt x="6816" y="584"/>
                  <a:pt x="6852" y="597"/>
                </a:cubicBezTo>
                <a:cubicBezTo>
                  <a:pt x="6902" y="616"/>
                  <a:pt x="6949" y="569"/>
                  <a:pt x="6996" y="558"/>
                </a:cubicBezTo>
                <a:cubicBezTo>
                  <a:pt x="7024" y="551"/>
                  <a:pt x="7052" y="557"/>
                  <a:pt x="7080" y="555"/>
                </a:cubicBezTo>
                <a:cubicBezTo>
                  <a:pt x="7115" y="552"/>
                  <a:pt x="7150" y="543"/>
                  <a:pt x="7185" y="538"/>
                </a:cubicBezTo>
                <a:cubicBezTo>
                  <a:pt x="7174" y="557"/>
                  <a:pt x="7162" y="575"/>
                  <a:pt x="7158" y="596"/>
                </a:cubicBezTo>
                <a:cubicBezTo>
                  <a:pt x="7191" y="604"/>
                  <a:pt x="7222" y="601"/>
                  <a:pt x="7253" y="597"/>
                </a:cubicBezTo>
                <a:cubicBezTo>
                  <a:pt x="7281" y="593"/>
                  <a:pt x="7273" y="648"/>
                  <a:pt x="7250" y="653"/>
                </a:cubicBezTo>
                <a:cubicBezTo>
                  <a:pt x="7272" y="655"/>
                  <a:pt x="7274" y="680"/>
                  <a:pt x="7287" y="693"/>
                </a:cubicBezTo>
                <a:cubicBezTo>
                  <a:pt x="7255" y="724"/>
                  <a:pt x="7201" y="675"/>
                  <a:pt x="7163" y="697"/>
                </a:cubicBezTo>
                <a:cubicBezTo>
                  <a:pt x="7162" y="698"/>
                  <a:pt x="7139" y="723"/>
                  <a:pt x="7140" y="723"/>
                </a:cubicBezTo>
                <a:cubicBezTo>
                  <a:pt x="7117" y="725"/>
                  <a:pt x="7117" y="693"/>
                  <a:pt x="7097" y="685"/>
                </a:cubicBezTo>
                <a:cubicBezTo>
                  <a:pt x="7038" y="662"/>
                  <a:pt x="7002" y="705"/>
                  <a:pt x="6945" y="702"/>
                </a:cubicBezTo>
                <a:cubicBezTo>
                  <a:pt x="6884" y="699"/>
                  <a:pt x="6858" y="755"/>
                  <a:pt x="6804" y="770"/>
                </a:cubicBezTo>
                <a:cubicBezTo>
                  <a:pt x="6813" y="749"/>
                  <a:pt x="6834" y="738"/>
                  <a:pt x="6849" y="722"/>
                </a:cubicBezTo>
                <a:cubicBezTo>
                  <a:pt x="6812" y="728"/>
                  <a:pt x="6797" y="751"/>
                  <a:pt x="6763" y="760"/>
                </a:cubicBezTo>
                <a:cubicBezTo>
                  <a:pt x="6766" y="746"/>
                  <a:pt x="6771" y="734"/>
                  <a:pt x="6779" y="723"/>
                </a:cubicBezTo>
                <a:cubicBezTo>
                  <a:pt x="6720" y="746"/>
                  <a:pt x="6670" y="820"/>
                  <a:pt x="6621" y="859"/>
                </a:cubicBezTo>
                <a:cubicBezTo>
                  <a:pt x="6608" y="869"/>
                  <a:pt x="6604" y="886"/>
                  <a:pt x="6591" y="895"/>
                </a:cubicBezTo>
                <a:cubicBezTo>
                  <a:pt x="6577" y="906"/>
                  <a:pt x="6558" y="905"/>
                  <a:pt x="6543" y="916"/>
                </a:cubicBezTo>
                <a:cubicBezTo>
                  <a:pt x="6521" y="933"/>
                  <a:pt x="6490" y="961"/>
                  <a:pt x="6485" y="990"/>
                </a:cubicBezTo>
                <a:cubicBezTo>
                  <a:pt x="6527" y="981"/>
                  <a:pt x="6569" y="910"/>
                  <a:pt x="6616" y="929"/>
                </a:cubicBezTo>
                <a:cubicBezTo>
                  <a:pt x="6633" y="935"/>
                  <a:pt x="6576" y="988"/>
                  <a:pt x="6570" y="995"/>
                </a:cubicBezTo>
                <a:cubicBezTo>
                  <a:pt x="6550" y="1018"/>
                  <a:pt x="6540" y="1050"/>
                  <a:pt x="6518" y="1071"/>
                </a:cubicBezTo>
                <a:cubicBezTo>
                  <a:pt x="6473" y="1114"/>
                  <a:pt x="6454" y="1166"/>
                  <a:pt x="6411" y="1212"/>
                </a:cubicBezTo>
                <a:cubicBezTo>
                  <a:pt x="6390" y="1235"/>
                  <a:pt x="6371" y="1265"/>
                  <a:pt x="6362" y="1295"/>
                </a:cubicBezTo>
                <a:cubicBezTo>
                  <a:pt x="6355" y="1324"/>
                  <a:pt x="6360" y="1354"/>
                  <a:pt x="6340" y="1379"/>
                </a:cubicBezTo>
                <a:cubicBezTo>
                  <a:pt x="6308" y="1419"/>
                  <a:pt x="6291" y="1511"/>
                  <a:pt x="6306" y="1561"/>
                </a:cubicBezTo>
                <a:cubicBezTo>
                  <a:pt x="6319" y="1603"/>
                  <a:pt x="6380" y="1577"/>
                  <a:pt x="6406" y="1566"/>
                </a:cubicBezTo>
                <a:cubicBezTo>
                  <a:pt x="6465" y="1539"/>
                  <a:pt x="6511" y="1494"/>
                  <a:pt x="6553" y="1445"/>
                </a:cubicBezTo>
                <a:cubicBezTo>
                  <a:pt x="6575" y="1418"/>
                  <a:pt x="6596" y="1390"/>
                  <a:pt x="6611" y="1358"/>
                </a:cubicBezTo>
                <a:cubicBezTo>
                  <a:pt x="6623" y="1331"/>
                  <a:pt x="6623" y="1267"/>
                  <a:pt x="6651" y="1253"/>
                </a:cubicBezTo>
                <a:cubicBezTo>
                  <a:pt x="6607" y="1226"/>
                  <a:pt x="6644" y="1176"/>
                  <a:pt x="6665" y="1148"/>
                </a:cubicBezTo>
                <a:cubicBezTo>
                  <a:pt x="6678" y="1129"/>
                  <a:pt x="6675" y="1110"/>
                  <a:pt x="6684" y="1090"/>
                </a:cubicBezTo>
                <a:cubicBezTo>
                  <a:pt x="6693" y="1070"/>
                  <a:pt x="6725" y="1054"/>
                  <a:pt x="6740" y="1037"/>
                </a:cubicBezTo>
                <a:cubicBezTo>
                  <a:pt x="6757" y="1018"/>
                  <a:pt x="6763" y="999"/>
                  <a:pt x="6774" y="975"/>
                </a:cubicBezTo>
                <a:cubicBezTo>
                  <a:pt x="6783" y="955"/>
                  <a:pt x="6802" y="953"/>
                  <a:pt x="6818" y="940"/>
                </a:cubicBezTo>
                <a:cubicBezTo>
                  <a:pt x="6838" y="924"/>
                  <a:pt x="6839" y="914"/>
                  <a:pt x="6866" y="908"/>
                </a:cubicBezTo>
                <a:cubicBezTo>
                  <a:pt x="6897" y="901"/>
                  <a:pt x="6912" y="869"/>
                  <a:pt x="6941" y="857"/>
                </a:cubicBezTo>
                <a:cubicBezTo>
                  <a:pt x="6923" y="881"/>
                  <a:pt x="6917" y="913"/>
                  <a:pt x="6895" y="933"/>
                </a:cubicBezTo>
                <a:cubicBezTo>
                  <a:pt x="6908" y="927"/>
                  <a:pt x="6919" y="918"/>
                  <a:pt x="6927" y="906"/>
                </a:cubicBezTo>
                <a:cubicBezTo>
                  <a:pt x="6925" y="920"/>
                  <a:pt x="6916" y="933"/>
                  <a:pt x="6905" y="942"/>
                </a:cubicBezTo>
                <a:cubicBezTo>
                  <a:pt x="6941" y="927"/>
                  <a:pt x="6956" y="891"/>
                  <a:pt x="6972" y="858"/>
                </a:cubicBezTo>
                <a:cubicBezTo>
                  <a:pt x="6992" y="818"/>
                  <a:pt x="7036" y="834"/>
                  <a:pt x="7069" y="815"/>
                </a:cubicBezTo>
                <a:cubicBezTo>
                  <a:pt x="7014" y="805"/>
                  <a:pt x="7094" y="742"/>
                  <a:pt x="7119" y="738"/>
                </a:cubicBezTo>
                <a:cubicBezTo>
                  <a:pt x="7133" y="735"/>
                  <a:pt x="7166" y="755"/>
                  <a:pt x="7180" y="763"/>
                </a:cubicBezTo>
                <a:cubicBezTo>
                  <a:pt x="7212" y="781"/>
                  <a:pt x="7238" y="803"/>
                  <a:pt x="7273" y="818"/>
                </a:cubicBezTo>
                <a:cubicBezTo>
                  <a:pt x="7301" y="830"/>
                  <a:pt x="7314" y="869"/>
                  <a:pt x="7288" y="882"/>
                </a:cubicBezTo>
                <a:cubicBezTo>
                  <a:pt x="7262" y="894"/>
                  <a:pt x="7271" y="933"/>
                  <a:pt x="7266" y="955"/>
                </a:cubicBezTo>
                <a:cubicBezTo>
                  <a:pt x="7260" y="983"/>
                  <a:pt x="7239" y="1029"/>
                  <a:pt x="7210" y="1038"/>
                </a:cubicBezTo>
                <a:cubicBezTo>
                  <a:pt x="7180" y="1048"/>
                  <a:pt x="7171" y="1080"/>
                  <a:pt x="7143" y="1093"/>
                </a:cubicBezTo>
                <a:cubicBezTo>
                  <a:pt x="7115" y="1106"/>
                  <a:pt x="7080" y="1120"/>
                  <a:pt x="7074" y="1154"/>
                </a:cubicBezTo>
                <a:cubicBezTo>
                  <a:pt x="7067" y="1199"/>
                  <a:pt x="7126" y="1164"/>
                  <a:pt x="7138" y="1160"/>
                </a:cubicBezTo>
                <a:cubicBezTo>
                  <a:pt x="7163" y="1153"/>
                  <a:pt x="7256" y="1053"/>
                  <a:pt x="7285" y="1095"/>
                </a:cubicBezTo>
                <a:cubicBezTo>
                  <a:pt x="7307" y="1127"/>
                  <a:pt x="7275" y="1208"/>
                  <a:pt x="7271" y="1242"/>
                </a:cubicBezTo>
                <a:cubicBezTo>
                  <a:pt x="7266" y="1286"/>
                  <a:pt x="7240" y="1391"/>
                  <a:pt x="7182" y="1395"/>
                </a:cubicBezTo>
                <a:cubicBezTo>
                  <a:pt x="7202" y="1374"/>
                  <a:pt x="7173" y="1363"/>
                  <a:pt x="7159" y="1381"/>
                </a:cubicBezTo>
                <a:cubicBezTo>
                  <a:pt x="7147" y="1396"/>
                  <a:pt x="7142" y="1417"/>
                  <a:pt x="7127" y="1429"/>
                </a:cubicBezTo>
                <a:cubicBezTo>
                  <a:pt x="7111" y="1443"/>
                  <a:pt x="7092" y="1451"/>
                  <a:pt x="7076" y="1465"/>
                </a:cubicBezTo>
                <a:cubicBezTo>
                  <a:pt x="7058" y="1479"/>
                  <a:pt x="7049" y="1499"/>
                  <a:pt x="7031" y="1513"/>
                </a:cubicBezTo>
                <a:cubicBezTo>
                  <a:pt x="7018" y="1523"/>
                  <a:pt x="6955" y="1562"/>
                  <a:pt x="6991" y="1575"/>
                </a:cubicBezTo>
                <a:cubicBezTo>
                  <a:pt x="7004" y="1579"/>
                  <a:pt x="7017" y="1582"/>
                  <a:pt x="7030" y="1587"/>
                </a:cubicBezTo>
                <a:cubicBezTo>
                  <a:pt x="7035" y="1591"/>
                  <a:pt x="7040" y="1596"/>
                  <a:pt x="7043" y="1602"/>
                </a:cubicBezTo>
                <a:cubicBezTo>
                  <a:pt x="7051" y="1608"/>
                  <a:pt x="7070" y="1602"/>
                  <a:pt x="7081" y="1608"/>
                </a:cubicBezTo>
                <a:cubicBezTo>
                  <a:pt x="7063" y="1612"/>
                  <a:pt x="7044" y="1612"/>
                  <a:pt x="7028" y="1620"/>
                </a:cubicBezTo>
                <a:cubicBezTo>
                  <a:pt x="7045" y="1630"/>
                  <a:pt x="7063" y="1616"/>
                  <a:pt x="7081" y="1618"/>
                </a:cubicBezTo>
                <a:cubicBezTo>
                  <a:pt x="7093" y="1620"/>
                  <a:pt x="7105" y="1626"/>
                  <a:pt x="7117" y="1627"/>
                </a:cubicBezTo>
                <a:cubicBezTo>
                  <a:pt x="7156" y="1628"/>
                  <a:pt x="7193" y="1610"/>
                  <a:pt x="7234" y="1611"/>
                </a:cubicBezTo>
                <a:cubicBezTo>
                  <a:pt x="7273" y="1612"/>
                  <a:pt x="7309" y="1577"/>
                  <a:pt x="7342" y="1561"/>
                </a:cubicBezTo>
                <a:cubicBezTo>
                  <a:pt x="7381" y="1542"/>
                  <a:pt x="7425" y="1532"/>
                  <a:pt x="7467" y="1519"/>
                </a:cubicBezTo>
                <a:cubicBezTo>
                  <a:pt x="7552" y="1492"/>
                  <a:pt x="7639" y="1461"/>
                  <a:pt x="7716" y="1413"/>
                </a:cubicBezTo>
                <a:cubicBezTo>
                  <a:pt x="7748" y="1393"/>
                  <a:pt x="7784" y="1374"/>
                  <a:pt x="7815" y="1352"/>
                </a:cubicBezTo>
                <a:cubicBezTo>
                  <a:pt x="7833" y="1339"/>
                  <a:pt x="7861" y="1323"/>
                  <a:pt x="7827" y="1322"/>
                </a:cubicBezTo>
                <a:cubicBezTo>
                  <a:pt x="7798" y="1302"/>
                  <a:pt x="7827" y="1274"/>
                  <a:pt x="7833" y="1250"/>
                </a:cubicBezTo>
                <a:cubicBezTo>
                  <a:pt x="7846" y="1232"/>
                  <a:pt x="7899" y="1231"/>
                  <a:pt x="7927" y="1227"/>
                </a:cubicBezTo>
                <a:cubicBezTo>
                  <a:pt x="7957" y="1223"/>
                  <a:pt x="7990" y="1223"/>
                  <a:pt x="8020" y="1228"/>
                </a:cubicBezTo>
                <a:cubicBezTo>
                  <a:pt x="8044" y="1232"/>
                  <a:pt x="8062" y="1259"/>
                  <a:pt x="8087" y="1253"/>
                </a:cubicBezTo>
                <a:cubicBezTo>
                  <a:pt x="8117" y="1245"/>
                  <a:pt x="8145" y="1250"/>
                  <a:pt x="8176" y="1246"/>
                </a:cubicBezTo>
                <a:cubicBezTo>
                  <a:pt x="8210" y="1242"/>
                  <a:pt x="8239" y="1220"/>
                  <a:pt x="8270" y="1208"/>
                </a:cubicBezTo>
                <a:cubicBezTo>
                  <a:pt x="8293" y="1198"/>
                  <a:pt x="8322" y="1199"/>
                  <a:pt x="8330" y="1169"/>
                </a:cubicBezTo>
                <a:cubicBezTo>
                  <a:pt x="8339" y="1139"/>
                  <a:pt x="8358" y="1118"/>
                  <a:pt x="8383" y="1100"/>
                </a:cubicBezTo>
                <a:cubicBezTo>
                  <a:pt x="8369" y="1106"/>
                  <a:pt x="8346" y="1111"/>
                  <a:pt x="8364" y="1086"/>
                </a:cubicBezTo>
                <a:cubicBezTo>
                  <a:pt x="8344" y="1100"/>
                  <a:pt x="8341" y="1089"/>
                  <a:pt x="8350" y="1077"/>
                </a:cubicBezTo>
                <a:cubicBezTo>
                  <a:pt x="8360" y="1064"/>
                  <a:pt x="8377" y="1043"/>
                  <a:pt x="8391" y="1037"/>
                </a:cubicBezTo>
                <a:cubicBezTo>
                  <a:pt x="8485" y="991"/>
                  <a:pt x="8577" y="923"/>
                  <a:pt x="8685" y="896"/>
                </a:cubicBezTo>
                <a:lnTo>
                  <a:pt x="9216" y="898"/>
                </a:lnTo>
                <a:cubicBezTo>
                  <a:pt x="9227" y="882"/>
                  <a:pt x="9237" y="854"/>
                  <a:pt x="9254" y="844"/>
                </a:cubicBezTo>
                <a:cubicBezTo>
                  <a:pt x="9273" y="833"/>
                  <a:pt x="9297" y="839"/>
                  <a:pt x="9318" y="827"/>
                </a:cubicBezTo>
                <a:cubicBezTo>
                  <a:pt x="9321" y="832"/>
                  <a:pt x="9324" y="838"/>
                  <a:pt x="9326" y="844"/>
                </a:cubicBezTo>
                <a:cubicBezTo>
                  <a:pt x="9348" y="835"/>
                  <a:pt x="9340" y="814"/>
                  <a:pt x="9364" y="816"/>
                </a:cubicBezTo>
                <a:cubicBezTo>
                  <a:pt x="9353" y="812"/>
                  <a:pt x="9418" y="753"/>
                  <a:pt x="9435" y="745"/>
                </a:cubicBezTo>
                <a:cubicBezTo>
                  <a:pt x="9456" y="735"/>
                  <a:pt x="9473" y="715"/>
                  <a:pt x="9483" y="684"/>
                </a:cubicBezTo>
                <a:cubicBezTo>
                  <a:pt x="9490" y="665"/>
                  <a:pt x="9517" y="637"/>
                  <a:pt x="9543" y="621"/>
                </a:cubicBezTo>
                <a:cubicBezTo>
                  <a:pt x="9568" y="604"/>
                  <a:pt x="9569" y="574"/>
                  <a:pt x="9588" y="552"/>
                </a:cubicBezTo>
                <a:cubicBezTo>
                  <a:pt x="9613" y="521"/>
                  <a:pt x="9650" y="499"/>
                  <a:pt x="9681" y="474"/>
                </a:cubicBezTo>
                <a:cubicBezTo>
                  <a:pt x="9707" y="452"/>
                  <a:pt x="9800" y="347"/>
                  <a:pt x="9792" y="431"/>
                </a:cubicBezTo>
                <a:cubicBezTo>
                  <a:pt x="9787" y="476"/>
                  <a:pt x="9888" y="429"/>
                  <a:pt x="9902" y="425"/>
                </a:cubicBezTo>
                <a:cubicBezTo>
                  <a:pt x="9980" y="404"/>
                  <a:pt x="9969" y="504"/>
                  <a:pt x="9952" y="546"/>
                </a:cubicBezTo>
                <a:cubicBezTo>
                  <a:pt x="9937" y="585"/>
                  <a:pt x="9919" y="624"/>
                  <a:pt x="9905" y="662"/>
                </a:cubicBezTo>
                <a:cubicBezTo>
                  <a:pt x="9898" y="683"/>
                  <a:pt x="9862" y="737"/>
                  <a:pt x="9876" y="758"/>
                </a:cubicBezTo>
                <a:cubicBezTo>
                  <a:pt x="9890" y="780"/>
                  <a:pt x="9920" y="762"/>
                  <a:pt x="9906" y="795"/>
                </a:cubicBezTo>
                <a:cubicBezTo>
                  <a:pt x="9895" y="819"/>
                  <a:pt x="9879" y="844"/>
                  <a:pt x="9896" y="868"/>
                </a:cubicBezTo>
                <a:cubicBezTo>
                  <a:pt x="9911" y="853"/>
                  <a:pt x="9925" y="859"/>
                  <a:pt x="9930" y="878"/>
                </a:cubicBezTo>
                <a:cubicBezTo>
                  <a:pt x="9935" y="900"/>
                  <a:pt x="9913" y="906"/>
                  <a:pt x="9910" y="926"/>
                </a:cubicBezTo>
                <a:cubicBezTo>
                  <a:pt x="9933" y="910"/>
                  <a:pt x="9933" y="928"/>
                  <a:pt x="9923" y="940"/>
                </a:cubicBezTo>
                <a:cubicBezTo>
                  <a:pt x="9912" y="953"/>
                  <a:pt x="9892" y="957"/>
                  <a:pt x="9877" y="960"/>
                </a:cubicBezTo>
                <a:cubicBezTo>
                  <a:pt x="9858" y="964"/>
                  <a:pt x="9843" y="967"/>
                  <a:pt x="9826" y="977"/>
                </a:cubicBezTo>
                <a:cubicBezTo>
                  <a:pt x="9814" y="985"/>
                  <a:pt x="9772" y="1017"/>
                  <a:pt x="9787" y="978"/>
                </a:cubicBezTo>
                <a:cubicBezTo>
                  <a:pt x="9772" y="983"/>
                  <a:pt x="9760" y="1002"/>
                  <a:pt x="9743" y="1002"/>
                </a:cubicBezTo>
                <a:cubicBezTo>
                  <a:pt x="9730" y="1002"/>
                  <a:pt x="9733" y="1027"/>
                  <a:pt x="9717" y="1031"/>
                </a:cubicBezTo>
                <a:cubicBezTo>
                  <a:pt x="9717" y="1020"/>
                  <a:pt x="9718" y="992"/>
                  <a:pt x="9699" y="997"/>
                </a:cubicBezTo>
                <a:cubicBezTo>
                  <a:pt x="9678" y="1002"/>
                  <a:pt x="9666" y="1034"/>
                  <a:pt x="9663" y="1000"/>
                </a:cubicBezTo>
                <a:cubicBezTo>
                  <a:pt x="9662" y="1016"/>
                  <a:pt x="9657" y="1014"/>
                  <a:pt x="9646" y="1013"/>
                </a:cubicBezTo>
                <a:cubicBezTo>
                  <a:pt x="9633" y="1012"/>
                  <a:pt x="9634" y="1045"/>
                  <a:pt x="9634" y="1052"/>
                </a:cubicBezTo>
                <a:cubicBezTo>
                  <a:pt x="9606" y="1034"/>
                  <a:pt x="9610" y="1012"/>
                  <a:pt x="9615" y="983"/>
                </a:cubicBezTo>
                <a:cubicBezTo>
                  <a:pt x="9608" y="1003"/>
                  <a:pt x="9585" y="1005"/>
                  <a:pt x="9572" y="1019"/>
                </a:cubicBezTo>
                <a:cubicBezTo>
                  <a:pt x="9557" y="1034"/>
                  <a:pt x="9550" y="1056"/>
                  <a:pt x="9536" y="1072"/>
                </a:cubicBezTo>
                <a:cubicBezTo>
                  <a:pt x="9503" y="1110"/>
                  <a:pt x="9473" y="1091"/>
                  <a:pt x="9443" y="1132"/>
                </a:cubicBezTo>
                <a:cubicBezTo>
                  <a:pt x="9439" y="1121"/>
                  <a:pt x="9436" y="1119"/>
                  <a:pt x="9441" y="1107"/>
                </a:cubicBezTo>
                <a:cubicBezTo>
                  <a:pt x="9435" y="1112"/>
                  <a:pt x="9429" y="1117"/>
                  <a:pt x="9424" y="1122"/>
                </a:cubicBezTo>
                <a:cubicBezTo>
                  <a:pt x="9435" y="1078"/>
                  <a:pt x="9402" y="1126"/>
                  <a:pt x="9400" y="1137"/>
                </a:cubicBezTo>
                <a:cubicBezTo>
                  <a:pt x="9401" y="1119"/>
                  <a:pt x="9404" y="1099"/>
                  <a:pt x="9419" y="1086"/>
                </a:cubicBezTo>
                <a:cubicBezTo>
                  <a:pt x="9408" y="1091"/>
                  <a:pt x="9400" y="1098"/>
                  <a:pt x="9395" y="1108"/>
                </a:cubicBezTo>
                <a:cubicBezTo>
                  <a:pt x="9412" y="1104"/>
                  <a:pt x="9389" y="1153"/>
                  <a:pt x="9379" y="1160"/>
                </a:cubicBezTo>
                <a:cubicBezTo>
                  <a:pt x="9378" y="1152"/>
                  <a:pt x="9377" y="1145"/>
                  <a:pt x="9376" y="1137"/>
                </a:cubicBezTo>
                <a:cubicBezTo>
                  <a:pt x="9368" y="1145"/>
                  <a:pt x="9340" y="1169"/>
                  <a:pt x="9371" y="1134"/>
                </a:cubicBezTo>
                <a:cubicBezTo>
                  <a:pt x="9342" y="1173"/>
                  <a:pt x="9359" y="1138"/>
                  <a:pt x="9364" y="1127"/>
                </a:cubicBezTo>
                <a:cubicBezTo>
                  <a:pt x="9345" y="1139"/>
                  <a:pt x="9307" y="1151"/>
                  <a:pt x="9305" y="1178"/>
                </a:cubicBezTo>
                <a:cubicBezTo>
                  <a:pt x="9304" y="1185"/>
                  <a:pt x="9267" y="1219"/>
                  <a:pt x="9258" y="1224"/>
                </a:cubicBezTo>
                <a:cubicBezTo>
                  <a:pt x="9226" y="1243"/>
                  <a:pt x="9109" y="1344"/>
                  <a:pt x="9161" y="1383"/>
                </a:cubicBezTo>
                <a:cubicBezTo>
                  <a:pt x="9145" y="1393"/>
                  <a:pt x="9079" y="1418"/>
                  <a:pt x="9082" y="1443"/>
                </a:cubicBezTo>
                <a:cubicBezTo>
                  <a:pt x="9083" y="1455"/>
                  <a:pt x="9111" y="1460"/>
                  <a:pt x="9117" y="1470"/>
                </a:cubicBezTo>
                <a:cubicBezTo>
                  <a:pt x="9134" y="1497"/>
                  <a:pt x="9109" y="1531"/>
                  <a:pt x="9139" y="1558"/>
                </a:cubicBezTo>
                <a:cubicBezTo>
                  <a:pt x="9164" y="1581"/>
                  <a:pt x="9213" y="1558"/>
                  <a:pt x="9219" y="1526"/>
                </a:cubicBezTo>
                <a:cubicBezTo>
                  <a:pt x="9198" y="1526"/>
                  <a:pt x="9215" y="1505"/>
                  <a:pt x="9195" y="1491"/>
                </a:cubicBezTo>
                <a:cubicBezTo>
                  <a:pt x="9231" y="1490"/>
                  <a:pt x="9226" y="1543"/>
                  <a:pt x="9214" y="1563"/>
                </a:cubicBezTo>
                <a:cubicBezTo>
                  <a:pt x="9200" y="1588"/>
                  <a:pt x="9110" y="1603"/>
                  <a:pt x="9084" y="1600"/>
                </a:cubicBezTo>
                <a:cubicBezTo>
                  <a:pt x="9089" y="1587"/>
                  <a:pt x="9095" y="1575"/>
                  <a:pt x="9101" y="1563"/>
                </a:cubicBezTo>
                <a:cubicBezTo>
                  <a:pt x="9066" y="1582"/>
                  <a:pt x="9028" y="1609"/>
                  <a:pt x="8988" y="1612"/>
                </a:cubicBezTo>
                <a:cubicBezTo>
                  <a:pt x="8996" y="1594"/>
                  <a:pt x="9000" y="1573"/>
                  <a:pt x="9016" y="1560"/>
                </a:cubicBezTo>
                <a:cubicBezTo>
                  <a:pt x="8999" y="1569"/>
                  <a:pt x="8980" y="1591"/>
                  <a:pt x="8977" y="1560"/>
                </a:cubicBezTo>
                <a:cubicBezTo>
                  <a:pt x="8945" y="1599"/>
                  <a:pt x="8944" y="1635"/>
                  <a:pt x="8887" y="1644"/>
                </a:cubicBezTo>
                <a:cubicBezTo>
                  <a:pt x="8876" y="1645"/>
                  <a:pt x="8784" y="1660"/>
                  <a:pt x="8786" y="1639"/>
                </a:cubicBezTo>
                <a:cubicBezTo>
                  <a:pt x="8785" y="1662"/>
                  <a:pt x="8751" y="1662"/>
                  <a:pt x="8736" y="1661"/>
                </a:cubicBezTo>
                <a:cubicBezTo>
                  <a:pt x="8702" y="1661"/>
                  <a:pt x="8685" y="1662"/>
                  <a:pt x="8653" y="1674"/>
                </a:cubicBezTo>
                <a:cubicBezTo>
                  <a:pt x="8589" y="1700"/>
                  <a:pt x="8526" y="1721"/>
                  <a:pt x="8472" y="1763"/>
                </a:cubicBezTo>
                <a:cubicBezTo>
                  <a:pt x="8498" y="1729"/>
                  <a:pt x="8523" y="1697"/>
                  <a:pt x="8518" y="1651"/>
                </a:cubicBezTo>
                <a:cubicBezTo>
                  <a:pt x="8495" y="1689"/>
                  <a:pt x="8510" y="1760"/>
                  <a:pt x="8453" y="1778"/>
                </a:cubicBezTo>
                <a:cubicBezTo>
                  <a:pt x="8408" y="1791"/>
                  <a:pt x="8405" y="1826"/>
                  <a:pt x="8453" y="1831"/>
                </a:cubicBezTo>
                <a:cubicBezTo>
                  <a:pt x="8444" y="1876"/>
                  <a:pt x="8414" y="1915"/>
                  <a:pt x="8391" y="1953"/>
                </a:cubicBezTo>
                <a:lnTo>
                  <a:pt x="8408" y="1919"/>
                </a:lnTo>
                <a:cubicBezTo>
                  <a:pt x="8371" y="1918"/>
                  <a:pt x="8361" y="2023"/>
                  <a:pt x="8318" y="2019"/>
                </a:cubicBezTo>
                <a:cubicBezTo>
                  <a:pt x="8304" y="2018"/>
                  <a:pt x="8270" y="2075"/>
                  <a:pt x="8261" y="2085"/>
                </a:cubicBezTo>
                <a:cubicBezTo>
                  <a:pt x="8241" y="2106"/>
                  <a:pt x="8213" y="2135"/>
                  <a:pt x="8181" y="2137"/>
                </a:cubicBezTo>
                <a:cubicBezTo>
                  <a:pt x="8186" y="2126"/>
                  <a:pt x="8213" y="2099"/>
                  <a:pt x="8197" y="2088"/>
                </a:cubicBezTo>
                <a:cubicBezTo>
                  <a:pt x="8171" y="2070"/>
                  <a:pt x="8153" y="2069"/>
                  <a:pt x="8134" y="2038"/>
                </a:cubicBezTo>
                <a:cubicBezTo>
                  <a:pt x="8100" y="1982"/>
                  <a:pt x="8188" y="1964"/>
                  <a:pt x="8216" y="1940"/>
                </a:cubicBezTo>
                <a:cubicBezTo>
                  <a:pt x="8174" y="1957"/>
                  <a:pt x="8101" y="1984"/>
                  <a:pt x="8122" y="2044"/>
                </a:cubicBezTo>
                <a:cubicBezTo>
                  <a:pt x="8134" y="2079"/>
                  <a:pt x="8121" y="2113"/>
                  <a:pt x="8136" y="2150"/>
                </a:cubicBezTo>
                <a:cubicBezTo>
                  <a:pt x="8147" y="2179"/>
                  <a:pt x="8141" y="2200"/>
                  <a:pt x="8122" y="2211"/>
                </a:cubicBezTo>
                <a:cubicBezTo>
                  <a:pt x="8147" y="2216"/>
                  <a:pt x="8135" y="2241"/>
                  <a:pt x="8125" y="2254"/>
                </a:cubicBezTo>
                <a:cubicBezTo>
                  <a:pt x="8143" y="2215"/>
                  <a:pt x="8121" y="2250"/>
                  <a:pt x="8118" y="2259"/>
                </a:cubicBezTo>
                <a:cubicBezTo>
                  <a:pt x="8113" y="2273"/>
                  <a:pt x="8092" y="2282"/>
                  <a:pt x="8082" y="2292"/>
                </a:cubicBezTo>
                <a:cubicBezTo>
                  <a:pt x="8054" y="2317"/>
                  <a:pt x="8035" y="2345"/>
                  <a:pt x="8012" y="2374"/>
                </a:cubicBezTo>
                <a:cubicBezTo>
                  <a:pt x="7992" y="2401"/>
                  <a:pt x="7963" y="2420"/>
                  <a:pt x="7944" y="2446"/>
                </a:cubicBezTo>
                <a:cubicBezTo>
                  <a:pt x="7932" y="2462"/>
                  <a:pt x="7919" y="2504"/>
                  <a:pt x="7895" y="2503"/>
                </a:cubicBezTo>
                <a:cubicBezTo>
                  <a:pt x="7886" y="2465"/>
                  <a:pt x="7921" y="2424"/>
                  <a:pt x="7944" y="2398"/>
                </a:cubicBezTo>
                <a:cubicBezTo>
                  <a:pt x="7956" y="2385"/>
                  <a:pt x="7986" y="2341"/>
                  <a:pt x="8001" y="2338"/>
                </a:cubicBezTo>
                <a:cubicBezTo>
                  <a:pt x="7987" y="2333"/>
                  <a:pt x="7974" y="2334"/>
                  <a:pt x="7961" y="2343"/>
                </a:cubicBezTo>
                <a:cubicBezTo>
                  <a:pt x="7966" y="2327"/>
                  <a:pt x="8010" y="2293"/>
                  <a:pt x="7966" y="2293"/>
                </a:cubicBezTo>
                <a:cubicBezTo>
                  <a:pt x="7975" y="2283"/>
                  <a:pt x="7981" y="2270"/>
                  <a:pt x="7985" y="2257"/>
                </a:cubicBezTo>
                <a:cubicBezTo>
                  <a:pt x="7968" y="2286"/>
                  <a:pt x="7958" y="2244"/>
                  <a:pt x="7953" y="2283"/>
                </a:cubicBezTo>
                <a:cubicBezTo>
                  <a:pt x="7950" y="2274"/>
                  <a:pt x="7924" y="2257"/>
                  <a:pt x="7927" y="2248"/>
                </a:cubicBezTo>
                <a:cubicBezTo>
                  <a:pt x="7932" y="2231"/>
                  <a:pt x="7957" y="2222"/>
                  <a:pt x="7943" y="2202"/>
                </a:cubicBezTo>
                <a:cubicBezTo>
                  <a:pt x="7955" y="2203"/>
                  <a:pt x="7966" y="2206"/>
                  <a:pt x="7977" y="2211"/>
                </a:cubicBezTo>
                <a:cubicBezTo>
                  <a:pt x="7973" y="2197"/>
                  <a:pt x="7957" y="2167"/>
                  <a:pt x="7937" y="2178"/>
                </a:cubicBezTo>
                <a:cubicBezTo>
                  <a:pt x="7946" y="2154"/>
                  <a:pt x="7959" y="2170"/>
                  <a:pt x="7974" y="2161"/>
                </a:cubicBezTo>
                <a:cubicBezTo>
                  <a:pt x="8001" y="2144"/>
                  <a:pt x="7959" y="2134"/>
                  <a:pt x="7944" y="2146"/>
                </a:cubicBezTo>
                <a:cubicBezTo>
                  <a:pt x="7953" y="2118"/>
                  <a:pt x="7991" y="2128"/>
                  <a:pt x="7997" y="2096"/>
                </a:cubicBezTo>
                <a:cubicBezTo>
                  <a:pt x="7992" y="2101"/>
                  <a:pt x="7986" y="2105"/>
                  <a:pt x="7980" y="2110"/>
                </a:cubicBezTo>
                <a:cubicBezTo>
                  <a:pt x="7966" y="2063"/>
                  <a:pt x="8034" y="2050"/>
                  <a:pt x="8065" y="2046"/>
                </a:cubicBezTo>
                <a:cubicBezTo>
                  <a:pt x="8059" y="2042"/>
                  <a:pt x="8054" y="2037"/>
                  <a:pt x="8048" y="2032"/>
                </a:cubicBezTo>
                <a:cubicBezTo>
                  <a:pt x="8061" y="2026"/>
                  <a:pt x="8072" y="2017"/>
                  <a:pt x="8081" y="2005"/>
                </a:cubicBezTo>
                <a:cubicBezTo>
                  <a:pt x="8069" y="2012"/>
                  <a:pt x="8057" y="2019"/>
                  <a:pt x="8045" y="2026"/>
                </a:cubicBezTo>
                <a:cubicBezTo>
                  <a:pt x="8050" y="2019"/>
                  <a:pt x="8056" y="2013"/>
                  <a:pt x="8060" y="2007"/>
                </a:cubicBezTo>
                <a:cubicBezTo>
                  <a:pt x="8043" y="2004"/>
                  <a:pt x="8034" y="2015"/>
                  <a:pt x="8025" y="2028"/>
                </a:cubicBezTo>
                <a:cubicBezTo>
                  <a:pt x="8019" y="2038"/>
                  <a:pt x="7986" y="2066"/>
                  <a:pt x="8007" y="2031"/>
                </a:cubicBezTo>
                <a:cubicBezTo>
                  <a:pt x="7998" y="2038"/>
                  <a:pt x="7991" y="2047"/>
                  <a:pt x="7987" y="2058"/>
                </a:cubicBezTo>
                <a:cubicBezTo>
                  <a:pt x="7980" y="2025"/>
                  <a:pt x="7949" y="2063"/>
                  <a:pt x="7951" y="2079"/>
                </a:cubicBezTo>
                <a:cubicBezTo>
                  <a:pt x="7945" y="2076"/>
                  <a:pt x="7939" y="2073"/>
                  <a:pt x="7932" y="2070"/>
                </a:cubicBezTo>
                <a:cubicBezTo>
                  <a:pt x="7935" y="2083"/>
                  <a:pt x="7940" y="2095"/>
                  <a:pt x="7949" y="2105"/>
                </a:cubicBezTo>
                <a:cubicBezTo>
                  <a:pt x="7928" y="2107"/>
                  <a:pt x="7930" y="2110"/>
                  <a:pt x="7944" y="2123"/>
                </a:cubicBezTo>
                <a:cubicBezTo>
                  <a:pt x="7896" y="2093"/>
                  <a:pt x="7909" y="2246"/>
                  <a:pt x="7896" y="2261"/>
                </a:cubicBezTo>
                <a:cubicBezTo>
                  <a:pt x="7871" y="2244"/>
                  <a:pt x="7866" y="2218"/>
                  <a:pt x="7876" y="2190"/>
                </a:cubicBezTo>
                <a:cubicBezTo>
                  <a:pt x="7868" y="2213"/>
                  <a:pt x="7862" y="2234"/>
                  <a:pt x="7879" y="2254"/>
                </a:cubicBezTo>
                <a:cubicBezTo>
                  <a:pt x="7892" y="2270"/>
                  <a:pt x="7909" y="2294"/>
                  <a:pt x="7888" y="2312"/>
                </a:cubicBezTo>
                <a:cubicBezTo>
                  <a:pt x="7881" y="2286"/>
                  <a:pt x="7819" y="2285"/>
                  <a:pt x="7830" y="2254"/>
                </a:cubicBezTo>
                <a:cubicBezTo>
                  <a:pt x="7821" y="2252"/>
                  <a:pt x="7819" y="2258"/>
                  <a:pt x="7823" y="2271"/>
                </a:cubicBezTo>
                <a:cubicBezTo>
                  <a:pt x="7811" y="2265"/>
                  <a:pt x="7802" y="2253"/>
                  <a:pt x="7797" y="2240"/>
                </a:cubicBezTo>
                <a:cubicBezTo>
                  <a:pt x="7770" y="2265"/>
                  <a:pt x="7756" y="2233"/>
                  <a:pt x="7780" y="2210"/>
                </a:cubicBezTo>
                <a:cubicBezTo>
                  <a:pt x="7799" y="2193"/>
                  <a:pt x="7841" y="2176"/>
                  <a:pt x="7826" y="2144"/>
                </a:cubicBezTo>
                <a:cubicBezTo>
                  <a:pt x="7828" y="2177"/>
                  <a:pt x="7732" y="2237"/>
                  <a:pt x="7753" y="2255"/>
                </a:cubicBezTo>
                <a:cubicBezTo>
                  <a:pt x="7765" y="2267"/>
                  <a:pt x="7785" y="2252"/>
                  <a:pt x="7795" y="2269"/>
                </a:cubicBezTo>
                <a:cubicBezTo>
                  <a:pt x="7812" y="2298"/>
                  <a:pt x="7817" y="2290"/>
                  <a:pt x="7848" y="2298"/>
                </a:cubicBezTo>
                <a:cubicBezTo>
                  <a:pt x="7860" y="2302"/>
                  <a:pt x="7869" y="2329"/>
                  <a:pt x="7880" y="2338"/>
                </a:cubicBezTo>
                <a:cubicBezTo>
                  <a:pt x="7898" y="2353"/>
                  <a:pt x="7895" y="2361"/>
                  <a:pt x="7879" y="2380"/>
                </a:cubicBezTo>
                <a:cubicBezTo>
                  <a:pt x="7835" y="2428"/>
                  <a:pt x="7808" y="2354"/>
                  <a:pt x="7792" y="2319"/>
                </a:cubicBezTo>
                <a:cubicBezTo>
                  <a:pt x="7791" y="2351"/>
                  <a:pt x="7816" y="2400"/>
                  <a:pt x="7844" y="2415"/>
                </a:cubicBezTo>
                <a:cubicBezTo>
                  <a:pt x="7877" y="2435"/>
                  <a:pt x="7870" y="2464"/>
                  <a:pt x="7828" y="2457"/>
                </a:cubicBezTo>
                <a:cubicBezTo>
                  <a:pt x="7831" y="2463"/>
                  <a:pt x="7833" y="2469"/>
                  <a:pt x="7835" y="2476"/>
                </a:cubicBezTo>
                <a:cubicBezTo>
                  <a:pt x="7809" y="2491"/>
                  <a:pt x="7796" y="2454"/>
                  <a:pt x="7782" y="2440"/>
                </a:cubicBezTo>
                <a:cubicBezTo>
                  <a:pt x="7800" y="2472"/>
                  <a:pt x="7868" y="2521"/>
                  <a:pt x="7806" y="2543"/>
                </a:cubicBezTo>
                <a:cubicBezTo>
                  <a:pt x="7785" y="2481"/>
                  <a:pt x="7745" y="2486"/>
                  <a:pt x="7690" y="2465"/>
                </a:cubicBezTo>
                <a:cubicBezTo>
                  <a:pt x="7696" y="2477"/>
                  <a:pt x="7733" y="2480"/>
                  <a:pt x="7747" y="2490"/>
                </a:cubicBezTo>
                <a:cubicBezTo>
                  <a:pt x="7766" y="2504"/>
                  <a:pt x="7807" y="2538"/>
                  <a:pt x="7784" y="2565"/>
                </a:cubicBezTo>
                <a:cubicBezTo>
                  <a:pt x="7795" y="2553"/>
                  <a:pt x="7808" y="2554"/>
                  <a:pt x="7818" y="2567"/>
                </a:cubicBezTo>
                <a:cubicBezTo>
                  <a:pt x="7815" y="2539"/>
                  <a:pt x="7844" y="2548"/>
                  <a:pt x="7859" y="2553"/>
                </a:cubicBezTo>
                <a:cubicBezTo>
                  <a:pt x="7879" y="2558"/>
                  <a:pt x="7875" y="2574"/>
                  <a:pt x="7875" y="2594"/>
                </a:cubicBezTo>
                <a:cubicBezTo>
                  <a:pt x="7875" y="2619"/>
                  <a:pt x="7872" y="2644"/>
                  <a:pt x="7870" y="2670"/>
                </a:cubicBezTo>
                <a:cubicBezTo>
                  <a:pt x="7867" y="2702"/>
                  <a:pt x="7886" y="2737"/>
                  <a:pt x="7876" y="2769"/>
                </a:cubicBezTo>
                <a:cubicBezTo>
                  <a:pt x="7874" y="2742"/>
                  <a:pt x="7873" y="2713"/>
                  <a:pt x="7865" y="2686"/>
                </a:cubicBezTo>
                <a:cubicBezTo>
                  <a:pt x="7858" y="2660"/>
                  <a:pt x="7878" y="2633"/>
                  <a:pt x="7859" y="2610"/>
                </a:cubicBezTo>
                <a:cubicBezTo>
                  <a:pt x="7858" y="2619"/>
                  <a:pt x="7854" y="2637"/>
                  <a:pt x="7843" y="2620"/>
                </a:cubicBezTo>
                <a:cubicBezTo>
                  <a:pt x="7843" y="2654"/>
                  <a:pt x="7865" y="2688"/>
                  <a:pt x="7849" y="2721"/>
                </a:cubicBezTo>
                <a:cubicBezTo>
                  <a:pt x="7850" y="2708"/>
                  <a:pt x="7847" y="2696"/>
                  <a:pt x="7838" y="2685"/>
                </a:cubicBezTo>
                <a:cubicBezTo>
                  <a:pt x="7832" y="2704"/>
                  <a:pt x="7818" y="2706"/>
                  <a:pt x="7806" y="2690"/>
                </a:cubicBezTo>
                <a:cubicBezTo>
                  <a:pt x="7809" y="2696"/>
                  <a:pt x="7812" y="2703"/>
                  <a:pt x="7814" y="2709"/>
                </a:cubicBezTo>
                <a:cubicBezTo>
                  <a:pt x="7801" y="2718"/>
                  <a:pt x="7789" y="2716"/>
                  <a:pt x="7779" y="2704"/>
                </a:cubicBezTo>
                <a:cubicBezTo>
                  <a:pt x="7796" y="2739"/>
                  <a:pt x="7761" y="2712"/>
                  <a:pt x="7750" y="2706"/>
                </a:cubicBezTo>
                <a:cubicBezTo>
                  <a:pt x="7755" y="2711"/>
                  <a:pt x="7759" y="2717"/>
                  <a:pt x="7763" y="2723"/>
                </a:cubicBezTo>
                <a:cubicBezTo>
                  <a:pt x="7746" y="2727"/>
                  <a:pt x="7732" y="2746"/>
                  <a:pt x="7714" y="2735"/>
                </a:cubicBezTo>
                <a:cubicBezTo>
                  <a:pt x="7694" y="2723"/>
                  <a:pt x="7703" y="2696"/>
                  <a:pt x="7714" y="2682"/>
                </a:cubicBezTo>
                <a:cubicBezTo>
                  <a:pt x="7705" y="2690"/>
                  <a:pt x="7681" y="2745"/>
                  <a:pt x="7696" y="2754"/>
                </a:cubicBezTo>
                <a:cubicBezTo>
                  <a:pt x="7709" y="2763"/>
                  <a:pt x="7728" y="2744"/>
                  <a:pt x="7741" y="2749"/>
                </a:cubicBezTo>
                <a:cubicBezTo>
                  <a:pt x="7752" y="2753"/>
                  <a:pt x="7805" y="2734"/>
                  <a:pt x="7802" y="2759"/>
                </a:cubicBezTo>
                <a:cubicBezTo>
                  <a:pt x="7801" y="2776"/>
                  <a:pt x="7792" y="2800"/>
                  <a:pt x="7780" y="2812"/>
                </a:cubicBezTo>
                <a:cubicBezTo>
                  <a:pt x="7796" y="2807"/>
                  <a:pt x="7802" y="2794"/>
                  <a:pt x="7806" y="2780"/>
                </a:cubicBezTo>
                <a:cubicBezTo>
                  <a:pt x="7811" y="2761"/>
                  <a:pt x="7832" y="2766"/>
                  <a:pt x="7843" y="2754"/>
                </a:cubicBezTo>
                <a:cubicBezTo>
                  <a:pt x="7856" y="2781"/>
                  <a:pt x="7832" y="2799"/>
                  <a:pt x="7828" y="2824"/>
                </a:cubicBezTo>
                <a:cubicBezTo>
                  <a:pt x="7804" y="2807"/>
                  <a:pt x="7788" y="2847"/>
                  <a:pt x="7775" y="2860"/>
                </a:cubicBezTo>
                <a:cubicBezTo>
                  <a:pt x="7752" y="2885"/>
                  <a:pt x="7709" y="2871"/>
                  <a:pt x="7685" y="2855"/>
                </a:cubicBezTo>
                <a:cubicBezTo>
                  <a:pt x="7688" y="2849"/>
                  <a:pt x="7692" y="2843"/>
                  <a:pt x="7697" y="2838"/>
                </a:cubicBezTo>
                <a:cubicBezTo>
                  <a:pt x="7683" y="2841"/>
                  <a:pt x="7674" y="2851"/>
                  <a:pt x="7678" y="2865"/>
                </a:cubicBezTo>
                <a:cubicBezTo>
                  <a:pt x="7656" y="2854"/>
                  <a:pt x="7628" y="2857"/>
                  <a:pt x="7608" y="2841"/>
                </a:cubicBezTo>
                <a:cubicBezTo>
                  <a:pt x="7620" y="2855"/>
                  <a:pt x="7704" y="2888"/>
                  <a:pt x="7669" y="2902"/>
                </a:cubicBezTo>
                <a:cubicBezTo>
                  <a:pt x="7655" y="2907"/>
                  <a:pt x="7664" y="2924"/>
                  <a:pt x="7652" y="2933"/>
                </a:cubicBezTo>
                <a:cubicBezTo>
                  <a:pt x="7624" y="2952"/>
                  <a:pt x="7609" y="2950"/>
                  <a:pt x="7582" y="2929"/>
                </a:cubicBezTo>
                <a:cubicBezTo>
                  <a:pt x="7585" y="2953"/>
                  <a:pt x="7601" y="2961"/>
                  <a:pt x="7623" y="2959"/>
                </a:cubicBezTo>
                <a:cubicBezTo>
                  <a:pt x="7638" y="2957"/>
                  <a:pt x="7685" y="2936"/>
                  <a:pt x="7678" y="2958"/>
                </a:cubicBezTo>
                <a:cubicBezTo>
                  <a:pt x="7686" y="2954"/>
                  <a:pt x="7694" y="2951"/>
                  <a:pt x="7702" y="2948"/>
                </a:cubicBezTo>
                <a:cubicBezTo>
                  <a:pt x="7693" y="2963"/>
                  <a:pt x="7677" y="2982"/>
                  <a:pt x="7661" y="2991"/>
                </a:cubicBezTo>
                <a:cubicBezTo>
                  <a:pt x="7652" y="2996"/>
                  <a:pt x="7600" y="2992"/>
                  <a:pt x="7613" y="3005"/>
                </a:cubicBezTo>
                <a:cubicBezTo>
                  <a:pt x="7586" y="3000"/>
                  <a:pt x="7549" y="2996"/>
                  <a:pt x="7529" y="3014"/>
                </a:cubicBezTo>
                <a:cubicBezTo>
                  <a:pt x="7515" y="3026"/>
                  <a:pt x="7486" y="3048"/>
                  <a:pt x="7495" y="3011"/>
                </a:cubicBezTo>
                <a:cubicBezTo>
                  <a:pt x="7487" y="3019"/>
                  <a:pt x="7487" y="3033"/>
                  <a:pt x="7484" y="3044"/>
                </a:cubicBezTo>
                <a:cubicBezTo>
                  <a:pt x="7481" y="3055"/>
                  <a:pt x="7458" y="3059"/>
                  <a:pt x="7449" y="3064"/>
                </a:cubicBezTo>
                <a:cubicBezTo>
                  <a:pt x="7410" y="3085"/>
                  <a:pt x="7388" y="3122"/>
                  <a:pt x="7366" y="3159"/>
                </a:cubicBezTo>
                <a:cubicBezTo>
                  <a:pt x="7369" y="3148"/>
                  <a:pt x="7370" y="3137"/>
                  <a:pt x="7369" y="3125"/>
                </a:cubicBezTo>
                <a:cubicBezTo>
                  <a:pt x="7354" y="3191"/>
                  <a:pt x="7292" y="3170"/>
                  <a:pt x="7238" y="3186"/>
                </a:cubicBezTo>
                <a:cubicBezTo>
                  <a:pt x="7177" y="3205"/>
                  <a:pt x="7138" y="3260"/>
                  <a:pt x="7101" y="3309"/>
                </a:cubicBezTo>
                <a:cubicBezTo>
                  <a:pt x="7092" y="3296"/>
                  <a:pt x="7096" y="3283"/>
                  <a:pt x="7108" y="3274"/>
                </a:cubicBezTo>
                <a:cubicBezTo>
                  <a:pt x="7088" y="3286"/>
                  <a:pt x="7104" y="3323"/>
                  <a:pt x="7081" y="3328"/>
                </a:cubicBezTo>
                <a:cubicBezTo>
                  <a:pt x="7068" y="3330"/>
                  <a:pt x="7074" y="3339"/>
                  <a:pt x="7066" y="3346"/>
                </a:cubicBezTo>
                <a:cubicBezTo>
                  <a:pt x="7052" y="3359"/>
                  <a:pt x="7048" y="3345"/>
                  <a:pt x="7035" y="3353"/>
                </a:cubicBezTo>
                <a:cubicBezTo>
                  <a:pt x="7021" y="3362"/>
                  <a:pt x="6959" y="3438"/>
                  <a:pt x="6951" y="3391"/>
                </a:cubicBezTo>
                <a:cubicBezTo>
                  <a:pt x="6959" y="3430"/>
                  <a:pt x="6927" y="3435"/>
                  <a:pt x="6900" y="3449"/>
                </a:cubicBezTo>
                <a:cubicBezTo>
                  <a:pt x="6884" y="3458"/>
                  <a:pt x="6871" y="3466"/>
                  <a:pt x="6851" y="3463"/>
                </a:cubicBezTo>
                <a:cubicBezTo>
                  <a:pt x="6843" y="3461"/>
                  <a:pt x="6791" y="3463"/>
                  <a:pt x="6835" y="3470"/>
                </a:cubicBezTo>
                <a:cubicBezTo>
                  <a:pt x="6783" y="3481"/>
                  <a:pt x="6872" y="3474"/>
                  <a:pt x="6818" y="3496"/>
                </a:cubicBezTo>
                <a:cubicBezTo>
                  <a:pt x="6859" y="3492"/>
                  <a:pt x="6791" y="3526"/>
                  <a:pt x="6798" y="3486"/>
                </a:cubicBezTo>
                <a:cubicBezTo>
                  <a:pt x="6793" y="3532"/>
                  <a:pt x="6779" y="3479"/>
                  <a:pt x="6777" y="3468"/>
                </a:cubicBezTo>
                <a:cubicBezTo>
                  <a:pt x="6778" y="3484"/>
                  <a:pt x="6783" y="3498"/>
                  <a:pt x="6783" y="3514"/>
                </a:cubicBezTo>
                <a:cubicBezTo>
                  <a:pt x="6784" y="3533"/>
                  <a:pt x="6743" y="3562"/>
                  <a:pt x="6767" y="3527"/>
                </a:cubicBezTo>
                <a:cubicBezTo>
                  <a:pt x="6740" y="3568"/>
                  <a:pt x="6737" y="3583"/>
                  <a:pt x="6688" y="3597"/>
                </a:cubicBezTo>
                <a:cubicBezTo>
                  <a:pt x="6691" y="3603"/>
                  <a:pt x="6693" y="3609"/>
                  <a:pt x="6695" y="3614"/>
                </a:cubicBezTo>
                <a:cubicBezTo>
                  <a:pt x="6684" y="3621"/>
                  <a:pt x="6673" y="3622"/>
                  <a:pt x="6661" y="3618"/>
                </a:cubicBezTo>
                <a:cubicBezTo>
                  <a:pt x="6660" y="3624"/>
                  <a:pt x="6661" y="3631"/>
                  <a:pt x="6663" y="3637"/>
                </a:cubicBezTo>
                <a:cubicBezTo>
                  <a:pt x="6669" y="3635"/>
                  <a:pt x="6675" y="3632"/>
                  <a:pt x="6681" y="3630"/>
                </a:cubicBezTo>
                <a:cubicBezTo>
                  <a:pt x="6677" y="3651"/>
                  <a:pt x="6657" y="3660"/>
                  <a:pt x="6637" y="3659"/>
                </a:cubicBezTo>
                <a:cubicBezTo>
                  <a:pt x="6658" y="3671"/>
                  <a:pt x="6648" y="3703"/>
                  <a:pt x="6632" y="3687"/>
                </a:cubicBezTo>
                <a:cubicBezTo>
                  <a:pt x="6638" y="3715"/>
                  <a:pt x="6623" y="3704"/>
                  <a:pt x="6601" y="3699"/>
                </a:cubicBezTo>
                <a:cubicBezTo>
                  <a:pt x="6614" y="3703"/>
                  <a:pt x="6625" y="3711"/>
                  <a:pt x="6632" y="3723"/>
                </a:cubicBezTo>
                <a:cubicBezTo>
                  <a:pt x="6616" y="3738"/>
                  <a:pt x="6596" y="3736"/>
                  <a:pt x="6588" y="3760"/>
                </a:cubicBezTo>
                <a:cubicBezTo>
                  <a:pt x="6582" y="3777"/>
                  <a:pt x="6554" y="3821"/>
                  <a:pt x="6568" y="3838"/>
                </a:cubicBezTo>
                <a:cubicBezTo>
                  <a:pt x="6574" y="3844"/>
                  <a:pt x="6574" y="3849"/>
                  <a:pt x="6567" y="3854"/>
                </a:cubicBezTo>
                <a:cubicBezTo>
                  <a:pt x="6550" y="3865"/>
                  <a:pt x="6562" y="3869"/>
                  <a:pt x="6565" y="3888"/>
                </a:cubicBezTo>
                <a:cubicBezTo>
                  <a:pt x="6571" y="3924"/>
                  <a:pt x="6562" y="3967"/>
                  <a:pt x="6561" y="4004"/>
                </a:cubicBezTo>
                <a:cubicBezTo>
                  <a:pt x="6561" y="4084"/>
                  <a:pt x="6581" y="4165"/>
                  <a:pt x="6608" y="4240"/>
                </a:cubicBezTo>
                <a:cubicBezTo>
                  <a:pt x="6621" y="4277"/>
                  <a:pt x="6619" y="4285"/>
                  <a:pt x="6608" y="4320"/>
                </a:cubicBezTo>
                <a:cubicBezTo>
                  <a:pt x="6598" y="4354"/>
                  <a:pt x="6610" y="4386"/>
                  <a:pt x="6613" y="4420"/>
                </a:cubicBezTo>
                <a:cubicBezTo>
                  <a:pt x="6599" y="4385"/>
                  <a:pt x="6593" y="4347"/>
                  <a:pt x="6608" y="4311"/>
                </a:cubicBezTo>
                <a:cubicBezTo>
                  <a:pt x="6625" y="4269"/>
                  <a:pt x="6584" y="4279"/>
                  <a:pt x="6582" y="4245"/>
                </a:cubicBezTo>
                <a:cubicBezTo>
                  <a:pt x="6582" y="4308"/>
                  <a:pt x="6591" y="4368"/>
                  <a:pt x="6607" y="4428"/>
                </a:cubicBezTo>
                <a:cubicBezTo>
                  <a:pt x="6616" y="4461"/>
                  <a:pt x="6639" y="4529"/>
                  <a:pt x="6615" y="4559"/>
                </a:cubicBezTo>
                <a:cubicBezTo>
                  <a:pt x="6671" y="4551"/>
                  <a:pt x="6601" y="4790"/>
                  <a:pt x="6589" y="4816"/>
                </a:cubicBezTo>
                <a:cubicBezTo>
                  <a:pt x="6570" y="4859"/>
                  <a:pt x="6544" y="4948"/>
                  <a:pt x="6502" y="4971"/>
                </a:cubicBezTo>
                <a:cubicBezTo>
                  <a:pt x="6488" y="4979"/>
                  <a:pt x="6494" y="4946"/>
                  <a:pt x="6477" y="4970"/>
                </a:cubicBezTo>
                <a:cubicBezTo>
                  <a:pt x="6464" y="4988"/>
                  <a:pt x="6446" y="4971"/>
                  <a:pt x="6429" y="4977"/>
                </a:cubicBezTo>
                <a:cubicBezTo>
                  <a:pt x="6402" y="4987"/>
                  <a:pt x="6360" y="4973"/>
                  <a:pt x="6390" y="4940"/>
                </a:cubicBezTo>
                <a:cubicBezTo>
                  <a:pt x="6395" y="4953"/>
                  <a:pt x="6406" y="4962"/>
                  <a:pt x="6419" y="4966"/>
                </a:cubicBezTo>
                <a:cubicBezTo>
                  <a:pt x="6426" y="4947"/>
                  <a:pt x="6394" y="4928"/>
                  <a:pt x="6386" y="4914"/>
                </a:cubicBezTo>
                <a:cubicBezTo>
                  <a:pt x="6370" y="4883"/>
                  <a:pt x="6382" y="4850"/>
                  <a:pt x="6346" y="4828"/>
                </a:cubicBezTo>
                <a:cubicBezTo>
                  <a:pt x="6325" y="4815"/>
                  <a:pt x="6303" y="4813"/>
                  <a:pt x="6301" y="4784"/>
                </a:cubicBezTo>
                <a:cubicBezTo>
                  <a:pt x="6298" y="4755"/>
                  <a:pt x="6317" y="4715"/>
                  <a:pt x="6282" y="4698"/>
                </a:cubicBezTo>
                <a:cubicBezTo>
                  <a:pt x="6302" y="4691"/>
                  <a:pt x="6313" y="4670"/>
                  <a:pt x="6330" y="4659"/>
                </a:cubicBezTo>
                <a:cubicBezTo>
                  <a:pt x="6312" y="4664"/>
                  <a:pt x="6301" y="4685"/>
                  <a:pt x="6284" y="4692"/>
                </a:cubicBezTo>
                <a:cubicBezTo>
                  <a:pt x="6269" y="4697"/>
                  <a:pt x="6285" y="4616"/>
                  <a:pt x="6294" y="4606"/>
                </a:cubicBezTo>
                <a:cubicBezTo>
                  <a:pt x="6282" y="4614"/>
                  <a:pt x="6271" y="4613"/>
                  <a:pt x="6260" y="4604"/>
                </a:cubicBezTo>
                <a:cubicBezTo>
                  <a:pt x="6285" y="4632"/>
                  <a:pt x="6246" y="4638"/>
                  <a:pt x="6233" y="4604"/>
                </a:cubicBezTo>
                <a:cubicBezTo>
                  <a:pt x="6221" y="4572"/>
                  <a:pt x="6235" y="4518"/>
                  <a:pt x="6202" y="4497"/>
                </a:cubicBezTo>
                <a:cubicBezTo>
                  <a:pt x="6229" y="4496"/>
                  <a:pt x="6281" y="4433"/>
                  <a:pt x="6265" y="4406"/>
                </a:cubicBezTo>
                <a:cubicBezTo>
                  <a:pt x="6259" y="4410"/>
                  <a:pt x="6254" y="4414"/>
                  <a:pt x="6248" y="4418"/>
                </a:cubicBezTo>
                <a:cubicBezTo>
                  <a:pt x="6250" y="4403"/>
                  <a:pt x="6240" y="4392"/>
                  <a:pt x="6228" y="4386"/>
                </a:cubicBezTo>
                <a:cubicBezTo>
                  <a:pt x="6219" y="4398"/>
                  <a:pt x="6219" y="4408"/>
                  <a:pt x="6232" y="4417"/>
                </a:cubicBezTo>
                <a:cubicBezTo>
                  <a:pt x="6243" y="4425"/>
                  <a:pt x="6218" y="4451"/>
                  <a:pt x="6214" y="4456"/>
                </a:cubicBezTo>
                <a:cubicBezTo>
                  <a:pt x="6206" y="4443"/>
                  <a:pt x="6199" y="4426"/>
                  <a:pt x="6202" y="4456"/>
                </a:cubicBezTo>
                <a:cubicBezTo>
                  <a:pt x="6180" y="4386"/>
                  <a:pt x="6249" y="4319"/>
                  <a:pt x="6265" y="4255"/>
                </a:cubicBezTo>
                <a:cubicBezTo>
                  <a:pt x="6271" y="4231"/>
                  <a:pt x="6271" y="4211"/>
                  <a:pt x="6266" y="4187"/>
                </a:cubicBezTo>
                <a:cubicBezTo>
                  <a:pt x="6258" y="4148"/>
                  <a:pt x="6243" y="4160"/>
                  <a:pt x="6218" y="4137"/>
                </a:cubicBezTo>
                <a:cubicBezTo>
                  <a:pt x="6182" y="4103"/>
                  <a:pt x="6171" y="4053"/>
                  <a:pt x="6150" y="4010"/>
                </a:cubicBezTo>
                <a:cubicBezTo>
                  <a:pt x="6140" y="3990"/>
                  <a:pt x="6118" y="3967"/>
                  <a:pt x="6096" y="3960"/>
                </a:cubicBezTo>
                <a:cubicBezTo>
                  <a:pt x="6064" y="3949"/>
                  <a:pt x="6043" y="3982"/>
                  <a:pt x="6012" y="3979"/>
                </a:cubicBezTo>
                <a:cubicBezTo>
                  <a:pt x="6018" y="4005"/>
                  <a:pt x="5994" y="3999"/>
                  <a:pt x="5972" y="4012"/>
                </a:cubicBezTo>
                <a:cubicBezTo>
                  <a:pt x="5964" y="4017"/>
                  <a:pt x="5926" y="4042"/>
                  <a:pt x="5931" y="4020"/>
                </a:cubicBezTo>
                <a:cubicBezTo>
                  <a:pt x="5906" y="4038"/>
                  <a:pt x="5875" y="4044"/>
                  <a:pt x="5845" y="4044"/>
                </a:cubicBezTo>
                <a:cubicBezTo>
                  <a:pt x="5863" y="4021"/>
                  <a:pt x="5848" y="3990"/>
                  <a:pt x="5825" y="3979"/>
                </a:cubicBezTo>
                <a:cubicBezTo>
                  <a:pt x="5836" y="3980"/>
                  <a:pt x="5834" y="3974"/>
                  <a:pt x="5820" y="3960"/>
                </a:cubicBezTo>
                <a:cubicBezTo>
                  <a:pt x="5843" y="3978"/>
                  <a:pt x="5850" y="3955"/>
                  <a:pt x="5827" y="3953"/>
                </a:cubicBezTo>
                <a:cubicBezTo>
                  <a:pt x="5793" y="3949"/>
                  <a:pt x="5817" y="3925"/>
                  <a:pt x="5837" y="3920"/>
                </a:cubicBezTo>
                <a:cubicBezTo>
                  <a:pt x="5820" y="3921"/>
                  <a:pt x="5804" y="3922"/>
                  <a:pt x="5787" y="3922"/>
                </a:cubicBezTo>
                <a:cubicBezTo>
                  <a:pt x="5792" y="3928"/>
                  <a:pt x="5796" y="3933"/>
                  <a:pt x="5801" y="3939"/>
                </a:cubicBezTo>
                <a:cubicBezTo>
                  <a:pt x="5768" y="3948"/>
                  <a:pt x="5712" y="3909"/>
                  <a:pt x="5683" y="3894"/>
                </a:cubicBezTo>
                <a:cubicBezTo>
                  <a:pt x="5687" y="3895"/>
                  <a:pt x="5746" y="3903"/>
                  <a:pt x="5742" y="3892"/>
                </a:cubicBezTo>
                <a:cubicBezTo>
                  <a:pt x="5738" y="3882"/>
                  <a:pt x="5718" y="3875"/>
                  <a:pt x="5709" y="3873"/>
                </a:cubicBezTo>
                <a:cubicBezTo>
                  <a:pt x="5691" y="3869"/>
                  <a:pt x="5675" y="3884"/>
                  <a:pt x="5659" y="3890"/>
                </a:cubicBezTo>
                <a:cubicBezTo>
                  <a:pt x="5633" y="3900"/>
                  <a:pt x="5596" y="3900"/>
                  <a:pt x="5569" y="3900"/>
                </a:cubicBezTo>
                <a:cubicBezTo>
                  <a:pt x="5585" y="3898"/>
                  <a:pt x="5599" y="3893"/>
                  <a:pt x="5613" y="3886"/>
                </a:cubicBezTo>
                <a:cubicBezTo>
                  <a:pt x="5599" y="3881"/>
                  <a:pt x="5593" y="3870"/>
                  <a:pt x="5603" y="3857"/>
                </a:cubicBezTo>
                <a:cubicBezTo>
                  <a:pt x="5594" y="3866"/>
                  <a:pt x="5586" y="3877"/>
                  <a:pt x="5579" y="3888"/>
                </a:cubicBezTo>
                <a:cubicBezTo>
                  <a:pt x="5589" y="3840"/>
                  <a:pt x="5560" y="3885"/>
                  <a:pt x="5551" y="3895"/>
                </a:cubicBezTo>
                <a:cubicBezTo>
                  <a:pt x="5537" y="3910"/>
                  <a:pt x="5520" y="3918"/>
                  <a:pt x="5499" y="3917"/>
                </a:cubicBezTo>
                <a:cubicBezTo>
                  <a:pt x="5512" y="3913"/>
                  <a:pt x="5544" y="3898"/>
                  <a:pt x="5524" y="3881"/>
                </a:cubicBezTo>
                <a:cubicBezTo>
                  <a:pt x="5510" y="3920"/>
                  <a:pt x="5458" y="3941"/>
                  <a:pt x="5420" y="3925"/>
                </a:cubicBezTo>
                <a:cubicBezTo>
                  <a:pt x="5458" y="3940"/>
                  <a:pt x="5441" y="3846"/>
                  <a:pt x="5434" y="3827"/>
                </a:cubicBezTo>
                <a:cubicBezTo>
                  <a:pt x="5425" y="3847"/>
                  <a:pt x="5413" y="3870"/>
                  <a:pt x="5402" y="3889"/>
                </a:cubicBezTo>
                <a:cubicBezTo>
                  <a:pt x="5393" y="3903"/>
                  <a:pt x="5368" y="3895"/>
                  <a:pt x="5354" y="3903"/>
                </a:cubicBezTo>
                <a:cubicBezTo>
                  <a:pt x="5347" y="3907"/>
                  <a:pt x="5309" y="3908"/>
                  <a:pt x="5313" y="3902"/>
                </a:cubicBezTo>
                <a:cubicBezTo>
                  <a:pt x="5299" y="3924"/>
                  <a:pt x="5281" y="3888"/>
                  <a:pt x="5265" y="3894"/>
                </a:cubicBezTo>
                <a:cubicBezTo>
                  <a:pt x="5272" y="3897"/>
                  <a:pt x="5219" y="3909"/>
                  <a:pt x="5208" y="3910"/>
                </a:cubicBezTo>
                <a:cubicBezTo>
                  <a:pt x="5179" y="3913"/>
                  <a:pt x="5176" y="3929"/>
                  <a:pt x="5148" y="3939"/>
                </a:cubicBezTo>
                <a:cubicBezTo>
                  <a:pt x="5099" y="3956"/>
                  <a:pt x="5084" y="3899"/>
                  <a:pt x="5040" y="3900"/>
                </a:cubicBezTo>
                <a:cubicBezTo>
                  <a:pt x="5024" y="3900"/>
                  <a:pt x="4972" y="3945"/>
                  <a:pt x="4998" y="3959"/>
                </a:cubicBezTo>
                <a:cubicBezTo>
                  <a:pt x="5015" y="3969"/>
                  <a:pt x="5045" y="3967"/>
                  <a:pt x="5063" y="3960"/>
                </a:cubicBezTo>
                <a:cubicBezTo>
                  <a:pt x="5077" y="3955"/>
                  <a:pt x="5109" y="3958"/>
                  <a:pt x="5118" y="3949"/>
                </a:cubicBezTo>
                <a:cubicBezTo>
                  <a:pt x="5112" y="3957"/>
                  <a:pt x="5075" y="3973"/>
                  <a:pt x="5080" y="3986"/>
                </a:cubicBezTo>
                <a:cubicBezTo>
                  <a:pt x="5092" y="4017"/>
                  <a:pt x="5105" y="3999"/>
                  <a:pt x="5119" y="3983"/>
                </a:cubicBezTo>
                <a:cubicBezTo>
                  <a:pt x="5138" y="3963"/>
                  <a:pt x="5165" y="3989"/>
                  <a:pt x="5152" y="4012"/>
                </a:cubicBezTo>
                <a:cubicBezTo>
                  <a:pt x="5140" y="4032"/>
                  <a:pt x="5101" y="4016"/>
                  <a:pt x="5108" y="4049"/>
                </a:cubicBezTo>
                <a:cubicBezTo>
                  <a:pt x="5085" y="4041"/>
                  <a:pt x="5082" y="4057"/>
                  <a:pt x="5088" y="4075"/>
                </a:cubicBezTo>
                <a:cubicBezTo>
                  <a:pt x="5097" y="4104"/>
                  <a:pt x="5118" y="4107"/>
                  <a:pt x="5145" y="4115"/>
                </a:cubicBezTo>
                <a:cubicBezTo>
                  <a:pt x="5158" y="4118"/>
                  <a:pt x="5163" y="4137"/>
                  <a:pt x="5172" y="4147"/>
                </a:cubicBezTo>
                <a:cubicBezTo>
                  <a:pt x="5182" y="4157"/>
                  <a:pt x="5148" y="4175"/>
                  <a:pt x="5149" y="4188"/>
                </a:cubicBezTo>
                <a:cubicBezTo>
                  <a:pt x="5131" y="4161"/>
                  <a:pt x="5112" y="4188"/>
                  <a:pt x="5096" y="4200"/>
                </a:cubicBezTo>
                <a:cubicBezTo>
                  <a:pt x="5106" y="4187"/>
                  <a:pt x="5115" y="4174"/>
                  <a:pt x="5122" y="4159"/>
                </a:cubicBezTo>
                <a:cubicBezTo>
                  <a:pt x="5106" y="4157"/>
                  <a:pt x="5110" y="4148"/>
                  <a:pt x="5104" y="4138"/>
                </a:cubicBezTo>
                <a:cubicBezTo>
                  <a:pt x="5100" y="4132"/>
                  <a:pt x="5059" y="4118"/>
                  <a:pt x="5052" y="4118"/>
                </a:cubicBezTo>
                <a:cubicBezTo>
                  <a:pt x="5065" y="4096"/>
                  <a:pt x="5000" y="4063"/>
                  <a:pt x="4992" y="4070"/>
                </a:cubicBezTo>
                <a:cubicBezTo>
                  <a:pt x="4987" y="4074"/>
                  <a:pt x="5004" y="4100"/>
                  <a:pt x="5003" y="4109"/>
                </a:cubicBezTo>
                <a:cubicBezTo>
                  <a:pt x="4998" y="4136"/>
                  <a:pt x="4990" y="4159"/>
                  <a:pt x="4961" y="4166"/>
                </a:cubicBezTo>
                <a:cubicBezTo>
                  <a:pt x="4961" y="4141"/>
                  <a:pt x="4964" y="4134"/>
                  <a:pt x="4937" y="4128"/>
                </a:cubicBezTo>
                <a:cubicBezTo>
                  <a:pt x="4894" y="4119"/>
                  <a:pt x="4913" y="4152"/>
                  <a:pt x="4882" y="4159"/>
                </a:cubicBezTo>
                <a:cubicBezTo>
                  <a:pt x="4834" y="4169"/>
                  <a:pt x="4782" y="4113"/>
                  <a:pt x="4809" y="4066"/>
                </a:cubicBezTo>
                <a:cubicBezTo>
                  <a:pt x="4798" y="4087"/>
                  <a:pt x="4772" y="4078"/>
                  <a:pt x="4759" y="4065"/>
                </a:cubicBezTo>
                <a:cubicBezTo>
                  <a:pt x="4750" y="4056"/>
                  <a:pt x="4744" y="4044"/>
                  <a:pt x="4748" y="4032"/>
                </a:cubicBezTo>
                <a:cubicBezTo>
                  <a:pt x="4731" y="4029"/>
                  <a:pt x="4698" y="4044"/>
                  <a:pt x="4721" y="4015"/>
                </a:cubicBezTo>
                <a:cubicBezTo>
                  <a:pt x="4699" y="4015"/>
                  <a:pt x="4648" y="4035"/>
                  <a:pt x="4670" y="4065"/>
                </a:cubicBezTo>
                <a:cubicBezTo>
                  <a:pt x="4637" y="4059"/>
                  <a:pt x="4609" y="4076"/>
                  <a:pt x="4574" y="4066"/>
                </a:cubicBezTo>
                <a:cubicBezTo>
                  <a:pt x="4533" y="4056"/>
                  <a:pt x="4498" y="4031"/>
                  <a:pt x="4458" y="4018"/>
                </a:cubicBezTo>
                <a:cubicBezTo>
                  <a:pt x="4477" y="4002"/>
                  <a:pt x="4485" y="3986"/>
                  <a:pt x="4475" y="3962"/>
                </a:cubicBezTo>
                <a:cubicBezTo>
                  <a:pt x="4468" y="3980"/>
                  <a:pt x="4464" y="4024"/>
                  <a:pt x="4442" y="4029"/>
                </a:cubicBezTo>
                <a:cubicBezTo>
                  <a:pt x="4421" y="4034"/>
                  <a:pt x="4381" y="4039"/>
                  <a:pt x="4361" y="4028"/>
                </a:cubicBezTo>
                <a:cubicBezTo>
                  <a:pt x="4371" y="4013"/>
                  <a:pt x="4392" y="4002"/>
                  <a:pt x="4390" y="3980"/>
                </a:cubicBezTo>
                <a:cubicBezTo>
                  <a:pt x="4366" y="3992"/>
                  <a:pt x="4343" y="4017"/>
                  <a:pt x="4362" y="4044"/>
                </a:cubicBezTo>
                <a:cubicBezTo>
                  <a:pt x="4300" y="4052"/>
                  <a:pt x="4235" y="4073"/>
                  <a:pt x="4183" y="4111"/>
                </a:cubicBezTo>
                <a:cubicBezTo>
                  <a:pt x="4198" y="4091"/>
                  <a:pt x="4223" y="4078"/>
                  <a:pt x="4246" y="4070"/>
                </a:cubicBezTo>
                <a:cubicBezTo>
                  <a:pt x="4228" y="4066"/>
                  <a:pt x="4211" y="4071"/>
                  <a:pt x="4193" y="4077"/>
                </a:cubicBezTo>
                <a:cubicBezTo>
                  <a:pt x="4205" y="4062"/>
                  <a:pt x="4218" y="4044"/>
                  <a:pt x="4212" y="4023"/>
                </a:cubicBezTo>
                <a:cubicBezTo>
                  <a:pt x="4197" y="4027"/>
                  <a:pt x="4195" y="4041"/>
                  <a:pt x="4182" y="4047"/>
                </a:cubicBezTo>
                <a:cubicBezTo>
                  <a:pt x="4169" y="4053"/>
                  <a:pt x="4168" y="4030"/>
                  <a:pt x="4156" y="4044"/>
                </a:cubicBezTo>
                <a:cubicBezTo>
                  <a:pt x="4146" y="4056"/>
                  <a:pt x="4158" y="4103"/>
                  <a:pt x="4175" y="4107"/>
                </a:cubicBezTo>
                <a:cubicBezTo>
                  <a:pt x="4145" y="4137"/>
                  <a:pt x="4112" y="4156"/>
                  <a:pt x="4084" y="4187"/>
                </a:cubicBezTo>
                <a:cubicBezTo>
                  <a:pt x="4045" y="4230"/>
                  <a:pt x="3973" y="4222"/>
                  <a:pt x="3939" y="4262"/>
                </a:cubicBezTo>
                <a:cubicBezTo>
                  <a:pt x="3951" y="4259"/>
                  <a:pt x="3962" y="4255"/>
                  <a:pt x="3973" y="4252"/>
                </a:cubicBezTo>
                <a:cubicBezTo>
                  <a:pt x="3946" y="4267"/>
                  <a:pt x="3916" y="4281"/>
                  <a:pt x="3886" y="4291"/>
                </a:cubicBezTo>
                <a:cubicBezTo>
                  <a:pt x="3900" y="4279"/>
                  <a:pt x="3918" y="4273"/>
                  <a:pt x="3931" y="4259"/>
                </a:cubicBezTo>
                <a:cubicBezTo>
                  <a:pt x="3919" y="4262"/>
                  <a:pt x="3908" y="4266"/>
                  <a:pt x="3897" y="4271"/>
                </a:cubicBezTo>
                <a:cubicBezTo>
                  <a:pt x="3923" y="4254"/>
                  <a:pt x="3865" y="4259"/>
                  <a:pt x="3859" y="4240"/>
                </a:cubicBezTo>
                <a:cubicBezTo>
                  <a:pt x="3862" y="4252"/>
                  <a:pt x="3859" y="4262"/>
                  <a:pt x="3850" y="4271"/>
                </a:cubicBezTo>
                <a:cubicBezTo>
                  <a:pt x="3856" y="4220"/>
                  <a:pt x="3788" y="4301"/>
                  <a:pt x="3850" y="4298"/>
                </a:cubicBezTo>
                <a:cubicBezTo>
                  <a:pt x="3829" y="4318"/>
                  <a:pt x="3797" y="4327"/>
                  <a:pt x="3782" y="4295"/>
                </a:cubicBezTo>
                <a:cubicBezTo>
                  <a:pt x="3784" y="4323"/>
                  <a:pt x="3736" y="4385"/>
                  <a:pt x="3743" y="4348"/>
                </a:cubicBezTo>
                <a:cubicBezTo>
                  <a:pt x="3730" y="4375"/>
                  <a:pt x="3699" y="4347"/>
                  <a:pt x="3688" y="4379"/>
                </a:cubicBezTo>
                <a:cubicBezTo>
                  <a:pt x="3702" y="4383"/>
                  <a:pt x="3714" y="4379"/>
                  <a:pt x="3724" y="4369"/>
                </a:cubicBezTo>
                <a:cubicBezTo>
                  <a:pt x="3717" y="4422"/>
                  <a:pt x="3665" y="4412"/>
                  <a:pt x="3627" y="4424"/>
                </a:cubicBezTo>
                <a:cubicBezTo>
                  <a:pt x="3634" y="4424"/>
                  <a:pt x="3641" y="4425"/>
                  <a:pt x="3647" y="4425"/>
                </a:cubicBezTo>
                <a:cubicBezTo>
                  <a:pt x="3642" y="4438"/>
                  <a:pt x="3652" y="4446"/>
                  <a:pt x="3655" y="4457"/>
                </a:cubicBezTo>
                <a:cubicBezTo>
                  <a:pt x="3660" y="4471"/>
                  <a:pt x="3635" y="4500"/>
                  <a:pt x="3628" y="4510"/>
                </a:cubicBezTo>
                <a:cubicBezTo>
                  <a:pt x="3611" y="4536"/>
                  <a:pt x="3574" y="4538"/>
                  <a:pt x="3560" y="4508"/>
                </a:cubicBezTo>
                <a:cubicBezTo>
                  <a:pt x="3568" y="4520"/>
                  <a:pt x="3568" y="4532"/>
                  <a:pt x="3559" y="4544"/>
                </a:cubicBezTo>
                <a:cubicBezTo>
                  <a:pt x="3576" y="4548"/>
                  <a:pt x="3594" y="4552"/>
                  <a:pt x="3610" y="4542"/>
                </a:cubicBezTo>
                <a:cubicBezTo>
                  <a:pt x="3605" y="4561"/>
                  <a:pt x="3596" y="4592"/>
                  <a:pt x="3577" y="4602"/>
                </a:cubicBezTo>
                <a:cubicBezTo>
                  <a:pt x="3561" y="4610"/>
                  <a:pt x="3576" y="4650"/>
                  <a:pt x="3576" y="4662"/>
                </a:cubicBezTo>
                <a:cubicBezTo>
                  <a:pt x="3576" y="4700"/>
                  <a:pt x="3553" y="4779"/>
                  <a:pt x="3583" y="4810"/>
                </a:cubicBezTo>
                <a:cubicBezTo>
                  <a:pt x="3589" y="4805"/>
                  <a:pt x="3594" y="4800"/>
                  <a:pt x="3600" y="4795"/>
                </a:cubicBezTo>
                <a:cubicBezTo>
                  <a:pt x="3604" y="4813"/>
                  <a:pt x="3560" y="4830"/>
                  <a:pt x="3548" y="4832"/>
                </a:cubicBezTo>
                <a:cubicBezTo>
                  <a:pt x="3523" y="4835"/>
                  <a:pt x="3508" y="4793"/>
                  <a:pt x="3480" y="4793"/>
                </a:cubicBezTo>
                <a:cubicBezTo>
                  <a:pt x="3457" y="4793"/>
                  <a:pt x="3427" y="4798"/>
                  <a:pt x="3406" y="4786"/>
                </a:cubicBezTo>
                <a:cubicBezTo>
                  <a:pt x="3379" y="4771"/>
                  <a:pt x="3350" y="4736"/>
                  <a:pt x="3322" y="4732"/>
                </a:cubicBezTo>
                <a:cubicBezTo>
                  <a:pt x="3268" y="4723"/>
                  <a:pt x="3284" y="4683"/>
                  <a:pt x="3263" y="4636"/>
                </a:cubicBezTo>
                <a:cubicBezTo>
                  <a:pt x="3247" y="4602"/>
                  <a:pt x="3245" y="4572"/>
                  <a:pt x="3252" y="4537"/>
                </a:cubicBezTo>
                <a:cubicBezTo>
                  <a:pt x="3255" y="4522"/>
                  <a:pt x="3264" y="4507"/>
                  <a:pt x="3259" y="4493"/>
                </a:cubicBezTo>
                <a:cubicBezTo>
                  <a:pt x="3256" y="4478"/>
                  <a:pt x="3229" y="4467"/>
                  <a:pt x="3222" y="4445"/>
                </a:cubicBezTo>
                <a:cubicBezTo>
                  <a:pt x="3201" y="4390"/>
                  <a:pt x="3169" y="4346"/>
                  <a:pt x="3154" y="4273"/>
                </a:cubicBezTo>
                <a:cubicBezTo>
                  <a:pt x="3148" y="4244"/>
                  <a:pt x="3152" y="4214"/>
                  <a:pt x="3145" y="4184"/>
                </a:cubicBezTo>
                <a:cubicBezTo>
                  <a:pt x="3141" y="4169"/>
                  <a:pt x="3132" y="4158"/>
                  <a:pt x="3128" y="4144"/>
                </a:cubicBezTo>
                <a:cubicBezTo>
                  <a:pt x="3123" y="4127"/>
                  <a:pt x="3106" y="4115"/>
                  <a:pt x="3099" y="4101"/>
                </a:cubicBezTo>
                <a:cubicBezTo>
                  <a:pt x="3084" y="4072"/>
                  <a:pt x="3063" y="4058"/>
                  <a:pt x="3048" y="4030"/>
                </a:cubicBezTo>
                <a:cubicBezTo>
                  <a:pt x="3046" y="4028"/>
                  <a:pt x="2998" y="4024"/>
                  <a:pt x="2993" y="4023"/>
                </a:cubicBezTo>
                <a:cubicBezTo>
                  <a:pt x="2937" y="4014"/>
                  <a:pt x="2879" y="4009"/>
                  <a:pt x="2830" y="4040"/>
                </a:cubicBezTo>
                <a:cubicBezTo>
                  <a:pt x="2778" y="4072"/>
                  <a:pt x="2774" y="4153"/>
                  <a:pt x="2706" y="4185"/>
                </a:cubicBezTo>
                <a:cubicBezTo>
                  <a:pt x="2679" y="4197"/>
                  <a:pt x="2647" y="4166"/>
                  <a:pt x="2627" y="4152"/>
                </a:cubicBezTo>
                <a:cubicBezTo>
                  <a:pt x="2609" y="4140"/>
                  <a:pt x="2590" y="4130"/>
                  <a:pt x="2572" y="4117"/>
                </a:cubicBezTo>
                <a:cubicBezTo>
                  <a:pt x="2519" y="4078"/>
                  <a:pt x="2493" y="4040"/>
                  <a:pt x="2491" y="3990"/>
                </a:cubicBezTo>
                <a:cubicBezTo>
                  <a:pt x="2505" y="3955"/>
                  <a:pt x="2497" y="3915"/>
                  <a:pt x="2495" y="3879"/>
                </a:cubicBezTo>
                <a:cubicBezTo>
                  <a:pt x="2499" y="3845"/>
                  <a:pt x="2475" y="3828"/>
                  <a:pt x="2445" y="3817"/>
                </a:cubicBezTo>
                <a:cubicBezTo>
                  <a:pt x="2416" y="3806"/>
                  <a:pt x="2393" y="3748"/>
                  <a:pt x="2371" y="3710"/>
                </a:cubicBezTo>
                <a:cubicBezTo>
                  <a:pt x="2287" y="3664"/>
                  <a:pt x="2342" y="3617"/>
                  <a:pt x="2274" y="3611"/>
                </a:cubicBezTo>
                <a:lnTo>
                  <a:pt x="1964" y="3611"/>
                </a:lnTo>
                <a:lnTo>
                  <a:pt x="1959" y="3702"/>
                </a:lnTo>
                <a:lnTo>
                  <a:pt x="1480" y="3700"/>
                </a:lnTo>
                <a:lnTo>
                  <a:pt x="918" y="3462"/>
                </a:lnTo>
                <a:cubicBezTo>
                  <a:pt x="924" y="3444"/>
                  <a:pt x="941" y="3433"/>
                  <a:pt x="951" y="3419"/>
                </a:cubicBezTo>
                <a:cubicBezTo>
                  <a:pt x="808" y="3423"/>
                  <a:pt x="665" y="3444"/>
                  <a:pt x="522" y="3458"/>
                </a:cubicBezTo>
                <a:cubicBezTo>
                  <a:pt x="520" y="3417"/>
                  <a:pt x="535" y="3378"/>
                  <a:pt x="535" y="3338"/>
                </a:cubicBezTo>
                <a:cubicBezTo>
                  <a:pt x="536" y="3290"/>
                  <a:pt x="502" y="3271"/>
                  <a:pt x="475" y="3237"/>
                </a:cubicBezTo>
                <a:cubicBezTo>
                  <a:pt x="447" y="3201"/>
                  <a:pt x="447" y="3222"/>
                  <a:pt x="413" y="3209"/>
                </a:cubicBezTo>
                <a:cubicBezTo>
                  <a:pt x="390" y="3201"/>
                  <a:pt x="440" y="3140"/>
                  <a:pt x="374" y="3142"/>
                </a:cubicBezTo>
                <a:cubicBezTo>
                  <a:pt x="333" y="3144"/>
                  <a:pt x="317" y="3132"/>
                  <a:pt x="296" y="3098"/>
                </a:cubicBezTo>
                <a:cubicBezTo>
                  <a:pt x="274" y="3063"/>
                  <a:pt x="228" y="3069"/>
                  <a:pt x="192" y="3061"/>
                </a:cubicBezTo>
                <a:cubicBezTo>
                  <a:pt x="169" y="3056"/>
                  <a:pt x="94" y="3070"/>
                  <a:pt x="104" y="3023"/>
                </a:cubicBezTo>
                <a:cubicBezTo>
                  <a:pt x="109" y="2993"/>
                  <a:pt x="141" y="2965"/>
                  <a:pt x="143" y="2934"/>
                </a:cubicBezTo>
                <a:cubicBezTo>
                  <a:pt x="144" y="2905"/>
                  <a:pt x="106" y="2910"/>
                  <a:pt x="126" y="2877"/>
                </a:cubicBezTo>
                <a:cubicBezTo>
                  <a:pt x="138" y="2856"/>
                  <a:pt x="112" y="2831"/>
                  <a:pt x="97" y="2815"/>
                </a:cubicBezTo>
                <a:cubicBezTo>
                  <a:pt x="82" y="2800"/>
                  <a:pt x="84" y="2779"/>
                  <a:pt x="83" y="2758"/>
                </a:cubicBezTo>
                <a:cubicBezTo>
                  <a:pt x="81" y="2727"/>
                  <a:pt x="40" y="2697"/>
                  <a:pt x="48" y="2669"/>
                </a:cubicBezTo>
                <a:cubicBezTo>
                  <a:pt x="61" y="2625"/>
                  <a:pt x="67" y="2626"/>
                  <a:pt x="97" y="2596"/>
                </a:cubicBezTo>
                <a:cubicBezTo>
                  <a:pt x="132" y="2561"/>
                  <a:pt x="101" y="2553"/>
                  <a:pt x="73" y="2533"/>
                </a:cubicBezTo>
                <a:cubicBezTo>
                  <a:pt x="31" y="2504"/>
                  <a:pt x="67" y="2477"/>
                  <a:pt x="59" y="2440"/>
                </a:cubicBezTo>
                <a:cubicBezTo>
                  <a:pt x="55" y="2419"/>
                  <a:pt x="79" y="2370"/>
                  <a:pt x="103" y="2369"/>
                </a:cubicBezTo>
                <a:cubicBezTo>
                  <a:pt x="103" y="2381"/>
                  <a:pt x="91" y="2392"/>
                  <a:pt x="93" y="2404"/>
                </a:cubicBezTo>
                <a:cubicBezTo>
                  <a:pt x="96" y="2418"/>
                  <a:pt x="113" y="2429"/>
                  <a:pt x="122" y="2440"/>
                </a:cubicBezTo>
                <a:cubicBezTo>
                  <a:pt x="136" y="2393"/>
                  <a:pt x="109" y="2341"/>
                  <a:pt x="165" y="2316"/>
                </a:cubicBezTo>
                <a:cubicBezTo>
                  <a:pt x="114" y="2262"/>
                  <a:pt x="121" y="2365"/>
                  <a:pt x="89" y="2358"/>
                </a:cubicBezTo>
                <a:cubicBezTo>
                  <a:pt x="69" y="2354"/>
                  <a:pt x="45" y="2298"/>
                  <a:pt x="23" y="2330"/>
                </a:cubicBezTo>
                <a:cubicBezTo>
                  <a:pt x="35" y="2316"/>
                  <a:pt x="50" y="2273"/>
                  <a:pt x="62" y="2311"/>
                </a:cubicBezTo>
                <a:cubicBezTo>
                  <a:pt x="61" y="2295"/>
                  <a:pt x="60" y="2278"/>
                  <a:pt x="49" y="226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 cap="flat">
            <a:solidFill>
              <a:schemeClr val="bg2">
                <a:lumMod val="90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99" name="Freeform 29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8E156D-F42D-3EE3-8260-84D02AAD4E2B}"/>
              </a:ext>
            </a:extLst>
          </p:cNvPr>
          <p:cNvSpPr>
            <a:spLocks/>
          </p:cNvSpPr>
          <p:nvPr/>
        </p:nvSpPr>
        <p:spPr bwMode="auto">
          <a:xfrm>
            <a:off x="7174852" y="4008139"/>
            <a:ext cx="301625" cy="163513"/>
          </a:xfrm>
          <a:custGeom>
            <a:avLst/>
            <a:gdLst>
              <a:gd name="T0" fmla="*/ 227 w 291"/>
              <a:gd name="T1" fmla="*/ 141 h 157"/>
              <a:gd name="T2" fmla="*/ 41 w 291"/>
              <a:gd name="T3" fmla="*/ 141 h 157"/>
              <a:gd name="T4" fmla="*/ 9 w 291"/>
              <a:gd name="T5" fmla="*/ 117 h 157"/>
              <a:gd name="T6" fmla="*/ 19 w 291"/>
              <a:gd name="T7" fmla="*/ 91 h 157"/>
              <a:gd name="T8" fmla="*/ 2 w 291"/>
              <a:gd name="T9" fmla="*/ 55 h 157"/>
              <a:gd name="T10" fmla="*/ 214 w 291"/>
              <a:gd name="T11" fmla="*/ 43 h 157"/>
              <a:gd name="T12" fmla="*/ 290 w 291"/>
              <a:gd name="T13" fmla="*/ 74 h 157"/>
              <a:gd name="T14" fmla="*/ 227 w 291"/>
              <a:gd name="T15" fmla="*/ 141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91" h="157">
                <a:moveTo>
                  <a:pt x="227" y="141"/>
                </a:moveTo>
                <a:cubicBezTo>
                  <a:pt x="170" y="137"/>
                  <a:pt x="96" y="157"/>
                  <a:pt x="41" y="141"/>
                </a:cubicBezTo>
                <a:cubicBezTo>
                  <a:pt x="28" y="137"/>
                  <a:pt x="1" y="146"/>
                  <a:pt x="9" y="117"/>
                </a:cubicBezTo>
                <a:cubicBezTo>
                  <a:pt x="14" y="109"/>
                  <a:pt x="17" y="100"/>
                  <a:pt x="19" y="91"/>
                </a:cubicBezTo>
                <a:cubicBezTo>
                  <a:pt x="18" y="77"/>
                  <a:pt x="0" y="71"/>
                  <a:pt x="2" y="55"/>
                </a:cubicBezTo>
                <a:cubicBezTo>
                  <a:pt x="9" y="0"/>
                  <a:pt x="186" y="33"/>
                  <a:pt x="214" y="43"/>
                </a:cubicBezTo>
                <a:cubicBezTo>
                  <a:pt x="237" y="51"/>
                  <a:pt x="291" y="34"/>
                  <a:pt x="290" y="74"/>
                </a:cubicBezTo>
                <a:cubicBezTo>
                  <a:pt x="290" y="97"/>
                  <a:pt x="247" y="134"/>
                  <a:pt x="227" y="14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1" name="Freeform 300">
            <a:extLst>
              <a:ext uri="{FF2B5EF4-FFF2-40B4-BE49-F238E27FC236}">
                <a16:creationId xmlns:a16="http://schemas.microsoft.com/office/drawing/2014/main" id="{D7A7677F-20A6-4805-EF2D-50999D9FE893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2" name="Freeform 301">
            <a:extLst>
              <a:ext uri="{FF2B5EF4-FFF2-40B4-BE49-F238E27FC236}">
                <a16:creationId xmlns:a16="http://schemas.microsoft.com/office/drawing/2014/main" id="{3D6EE8C0-B5F3-31C9-9EA5-DC30FC52AB41}"/>
              </a:ext>
            </a:extLst>
          </p:cNvPr>
          <p:cNvSpPr>
            <a:spLocks/>
          </p:cNvSpPr>
          <p:nvPr/>
        </p:nvSpPr>
        <p:spPr bwMode="auto">
          <a:xfrm>
            <a:off x="7935264" y="4133551"/>
            <a:ext cx="15875" cy="11113"/>
          </a:xfrm>
          <a:custGeom>
            <a:avLst/>
            <a:gdLst>
              <a:gd name="T0" fmla="*/ 16 w 16"/>
              <a:gd name="T1" fmla="*/ 2 h 11"/>
              <a:gd name="T2" fmla="*/ 9 w 16"/>
              <a:gd name="T3" fmla="*/ 8 h 11"/>
              <a:gd name="T4" fmla="*/ 2 w 16"/>
              <a:gd name="T5" fmla="*/ 5 h 11"/>
              <a:gd name="T6" fmla="*/ 1 w 16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" h="11">
                <a:moveTo>
                  <a:pt x="16" y="2"/>
                </a:moveTo>
                <a:cubicBezTo>
                  <a:pt x="13" y="11"/>
                  <a:pt x="11" y="5"/>
                  <a:pt x="9" y="8"/>
                </a:cubicBezTo>
                <a:cubicBezTo>
                  <a:pt x="8" y="10"/>
                  <a:pt x="5" y="6"/>
                  <a:pt x="2" y="5"/>
                </a:cubicBezTo>
                <a:cubicBezTo>
                  <a:pt x="0" y="3"/>
                  <a:pt x="3" y="2"/>
                  <a:pt x="1" y="0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3" name="Freeform 302">
            <a:extLst>
              <a:ext uri="{FF2B5EF4-FFF2-40B4-BE49-F238E27FC236}">
                <a16:creationId xmlns:a16="http://schemas.microsoft.com/office/drawing/2014/main" id="{B92E1881-9CF8-4958-23E2-B29947DA280F}"/>
              </a:ext>
            </a:extLst>
          </p:cNvPr>
          <p:cNvSpPr>
            <a:spLocks/>
          </p:cNvSpPr>
          <p:nvPr/>
        </p:nvSpPr>
        <p:spPr bwMode="auto">
          <a:xfrm>
            <a:off x="6706539" y="5351164"/>
            <a:ext cx="71437" cy="68263"/>
          </a:xfrm>
          <a:custGeom>
            <a:avLst/>
            <a:gdLst>
              <a:gd name="T0" fmla="*/ 69 w 69"/>
              <a:gd name="T1" fmla="*/ 67 h 67"/>
              <a:gd name="T2" fmla="*/ 0 w 69"/>
              <a:gd name="T3" fmla="*/ 0 h 67"/>
              <a:gd name="T4" fmla="*/ 69 w 69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9" h="67">
                <a:moveTo>
                  <a:pt x="69" y="67"/>
                </a:moveTo>
                <a:cubicBezTo>
                  <a:pt x="40" y="60"/>
                  <a:pt x="0" y="34"/>
                  <a:pt x="0" y="0"/>
                </a:cubicBezTo>
                <a:cubicBezTo>
                  <a:pt x="15" y="2"/>
                  <a:pt x="65" y="51"/>
                  <a:pt x="69" y="67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4" name="Freeform 303">
            <a:extLst>
              <a:ext uri="{FF2B5EF4-FFF2-40B4-BE49-F238E27FC236}">
                <a16:creationId xmlns:a16="http://schemas.microsoft.com/office/drawing/2014/main" id="{AB88486E-3B5E-3785-CE9D-A4476719C7CC}"/>
              </a:ext>
            </a:extLst>
          </p:cNvPr>
          <p:cNvSpPr>
            <a:spLocks/>
          </p:cNvSpPr>
          <p:nvPr/>
        </p:nvSpPr>
        <p:spPr bwMode="auto">
          <a:xfrm>
            <a:off x="6843064" y="5362276"/>
            <a:ext cx="55562" cy="60325"/>
          </a:xfrm>
          <a:custGeom>
            <a:avLst/>
            <a:gdLst>
              <a:gd name="T0" fmla="*/ 26 w 54"/>
              <a:gd name="T1" fmla="*/ 58 h 58"/>
              <a:gd name="T2" fmla="*/ 16 w 54"/>
              <a:gd name="T3" fmla="*/ 18 h 58"/>
              <a:gd name="T4" fmla="*/ 4 w 54"/>
              <a:gd name="T5" fmla="*/ 0 h 58"/>
              <a:gd name="T6" fmla="*/ 26 w 54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4" h="58">
                <a:moveTo>
                  <a:pt x="26" y="58"/>
                </a:moveTo>
                <a:cubicBezTo>
                  <a:pt x="22" y="49"/>
                  <a:pt x="28" y="23"/>
                  <a:pt x="16" y="18"/>
                </a:cubicBezTo>
                <a:cubicBezTo>
                  <a:pt x="5" y="14"/>
                  <a:pt x="0" y="15"/>
                  <a:pt x="4" y="0"/>
                </a:cubicBezTo>
                <a:cubicBezTo>
                  <a:pt x="26" y="17"/>
                  <a:pt x="54" y="30"/>
                  <a:pt x="26" y="5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6" name="Freeform 30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42EBB60-9B0A-237F-0E44-1B8E3C5F795B}"/>
              </a:ext>
            </a:extLst>
          </p:cNvPr>
          <p:cNvSpPr>
            <a:spLocks/>
          </p:cNvSpPr>
          <p:nvPr/>
        </p:nvSpPr>
        <p:spPr bwMode="auto">
          <a:xfrm>
            <a:off x="7492352" y="4109739"/>
            <a:ext cx="34925" cy="19050"/>
          </a:xfrm>
          <a:custGeom>
            <a:avLst/>
            <a:gdLst>
              <a:gd name="T0" fmla="*/ 0 w 34"/>
              <a:gd name="T1" fmla="*/ 18 h 19"/>
              <a:gd name="T2" fmla="*/ 34 w 34"/>
              <a:gd name="T3" fmla="*/ 5 h 19"/>
              <a:gd name="T4" fmla="*/ 0 w 34"/>
              <a:gd name="T5" fmla="*/ 18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19">
                <a:moveTo>
                  <a:pt x="0" y="18"/>
                </a:moveTo>
                <a:cubicBezTo>
                  <a:pt x="8" y="7"/>
                  <a:pt x="20" y="0"/>
                  <a:pt x="34" y="5"/>
                </a:cubicBezTo>
                <a:cubicBezTo>
                  <a:pt x="25" y="14"/>
                  <a:pt x="13" y="19"/>
                  <a:pt x="0" y="18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7" name="Freeform 30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A6FC46-8D72-680C-E0E2-A99DC8E95FEC}"/>
              </a:ext>
            </a:extLst>
          </p:cNvPr>
          <p:cNvSpPr>
            <a:spLocks/>
          </p:cNvSpPr>
          <p:nvPr/>
        </p:nvSpPr>
        <p:spPr bwMode="auto">
          <a:xfrm>
            <a:off x="7597127" y="4178001"/>
            <a:ext cx="58737" cy="36513"/>
          </a:xfrm>
          <a:custGeom>
            <a:avLst/>
            <a:gdLst>
              <a:gd name="T0" fmla="*/ 1 w 57"/>
              <a:gd name="T1" fmla="*/ 36 h 36"/>
              <a:gd name="T2" fmla="*/ 57 w 57"/>
              <a:gd name="T3" fmla="*/ 19 h 36"/>
              <a:gd name="T4" fmla="*/ 1 w 57"/>
              <a:gd name="T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36">
                <a:moveTo>
                  <a:pt x="1" y="36"/>
                </a:moveTo>
                <a:cubicBezTo>
                  <a:pt x="0" y="0"/>
                  <a:pt x="39" y="27"/>
                  <a:pt x="57" y="19"/>
                </a:cubicBezTo>
                <a:cubicBezTo>
                  <a:pt x="41" y="32"/>
                  <a:pt x="21" y="33"/>
                  <a:pt x="1" y="36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09" name="Freeform 308">
            <a:extLst>
              <a:ext uri="{FF2B5EF4-FFF2-40B4-BE49-F238E27FC236}">
                <a16:creationId xmlns:a16="http://schemas.microsoft.com/office/drawing/2014/main" id="{49F49052-57F8-5801-7F20-7485A6F0B405}"/>
              </a:ext>
            </a:extLst>
          </p:cNvPr>
          <p:cNvSpPr>
            <a:spLocks/>
          </p:cNvSpPr>
          <p:nvPr/>
        </p:nvSpPr>
        <p:spPr bwMode="auto">
          <a:xfrm>
            <a:off x="7959077" y="4162126"/>
            <a:ext cx="19050" cy="9525"/>
          </a:xfrm>
          <a:custGeom>
            <a:avLst/>
            <a:gdLst>
              <a:gd name="T0" fmla="*/ 18 w 18"/>
              <a:gd name="T1" fmla="*/ 0 h 8"/>
              <a:gd name="T2" fmla="*/ 0 w 18"/>
              <a:gd name="T3" fmla="*/ 0 h 8"/>
              <a:gd name="T4" fmla="*/ 18 w 18"/>
              <a:gd name="T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" h="8">
                <a:moveTo>
                  <a:pt x="18" y="0"/>
                </a:moveTo>
                <a:cubicBezTo>
                  <a:pt x="12" y="0"/>
                  <a:pt x="6" y="0"/>
                  <a:pt x="0" y="0"/>
                </a:cubicBezTo>
                <a:cubicBezTo>
                  <a:pt x="10" y="8"/>
                  <a:pt x="9" y="2"/>
                  <a:pt x="18" y="0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3" name="Freeform 312">
            <a:extLst>
              <a:ext uri="{FF2B5EF4-FFF2-40B4-BE49-F238E27FC236}">
                <a16:creationId xmlns:a16="http://schemas.microsoft.com/office/drawing/2014/main" id="{A129DAD7-32D4-696C-7E7B-4F675659FCBD}"/>
              </a:ext>
            </a:extLst>
          </p:cNvPr>
          <p:cNvSpPr>
            <a:spLocks/>
          </p:cNvSpPr>
          <p:nvPr/>
        </p:nvSpPr>
        <p:spPr bwMode="auto">
          <a:xfrm>
            <a:off x="6543027" y="5298776"/>
            <a:ext cx="31750" cy="41275"/>
          </a:xfrm>
          <a:custGeom>
            <a:avLst/>
            <a:gdLst>
              <a:gd name="T0" fmla="*/ 9 w 30"/>
              <a:gd name="T1" fmla="*/ 24 h 40"/>
              <a:gd name="T2" fmla="*/ 0 w 30"/>
              <a:gd name="T3" fmla="*/ 7 h 40"/>
              <a:gd name="T4" fmla="*/ 30 w 30"/>
              <a:gd name="T5" fmla="*/ 40 h 40"/>
              <a:gd name="T6" fmla="*/ 9 w 30"/>
              <a:gd name="T7" fmla="*/ 24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40">
                <a:moveTo>
                  <a:pt x="9" y="24"/>
                </a:moveTo>
                <a:cubicBezTo>
                  <a:pt x="6" y="19"/>
                  <a:pt x="3" y="13"/>
                  <a:pt x="0" y="7"/>
                </a:cubicBezTo>
                <a:cubicBezTo>
                  <a:pt x="19" y="0"/>
                  <a:pt x="27" y="27"/>
                  <a:pt x="30" y="40"/>
                </a:cubicBezTo>
                <a:cubicBezTo>
                  <a:pt x="22" y="35"/>
                  <a:pt x="15" y="30"/>
                  <a:pt x="9" y="24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5" name="Freeform 31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B97D77-8F8C-707D-6D7A-C22D8E113B74}"/>
              </a:ext>
            </a:extLst>
          </p:cNvPr>
          <p:cNvSpPr>
            <a:spLocks/>
          </p:cNvSpPr>
          <p:nvPr/>
        </p:nvSpPr>
        <p:spPr bwMode="auto">
          <a:xfrm>
            <a:off x="7597127" y="4065289"/>
            <a:ext cx="23812" cy="14288"/>
          </a:xfrm>
          <a:custGeom>
            <a:avLst/>
            <a:gdLst>
              <a:gd name="T0" fmla="*/ 17 w 23"/>
              <a:gd name="T1" fmla="*/ 15 h 15"/>
              <a:gd name="T2" fmla="*/ 0 w 23"/>
              <a:gd name="T3" fmla="*/ 8 h 15"/>
              <a:gd name="T4" fmla="*/ 17 w 23"/>
              <a:gd name="T5" fmla="*/ 15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5">
                <a:moveTo>
                  <a:pt x="17" y="15"/>
                </a:moveTo>
                <a:lnTo>
                  <a:pt x="0" y="8"/>
                </a:lnTo>
                <a:cubicBezTo>
                  <a:pt x="17" y="0"/>
                  <a:pt x="23" y="3"/>
                  <a:pt x="17" y="15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6" name="Freeform 3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9B835E-816A-71B9-0066-2C98A73DBE5A}"/>
              </a:ext>
            </a:extLst>
          </p:cNvPr>
          <p:cNvSpPr>
            <a:spLocks/>
          </p:cNvSpPr>
          <p:nvPr/>
        </p:nvSpPr>
        <p:spPr bwMode="auto">
          <a:xfrm>
            <a:off x="7717777" y="3987501"/>
            <a:ext cx="17462" cy="11113"/>
          </a:xfrm>
          <a:custGeom>
            <a:avLst/>
            <a:gdLst>
              <a:gd name="T0" fmla="*/ 17 w 17"/>
              <a:gd name="T1" fmla="*/ 11 h 11"/>
              <a:gd name="T2" fmla="*/ 0 w 17"/>
              <a:gd name="T3" fmla="*/ 4 h 11"/>
              <a:gd name="T4" fmla="*/ 17 w 17"/>
              <a:gd name="T5" fmla="*/ 11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" h="11">
                <a:moveTo>
                  <a:pt x="17" y="11"/>
                </a:moveTo>
                <a:lnTo>
                  <a:pt x="0" y="4"/>
                </a:lnTo>
                <a:cubicBezTo>
                  <a:pt x="13" y="0"/>
                  <a:pt x="10" y="6"/>
                  <a:pt x="17" y="11"/>
                </a:cubicBezTo>
                <a:close/>
              </a:path>
            </a:pathLst>
          </a:custGeom>
          <a:solidFill>
            <a:srgbClr val="AEAEAE"/>
          </a:solidFill>
          <a:ln w="7938" cap="flat">
            <a:solidFill>
              <a:srgbClr val="BDBDBD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18" name="Freeform 317">
            <a:extLst>
              <a:ext uri="{FF2B5EF4-FFF2-40B4-BE49-F238E27FC236}">
                <a16:creationId xmlns:a16="http://schemas.microsoft.com/office/drawing/2014/main" id="{2A9A6E5D-91BB-6149-0FEA-02D36CC0D661}"/>
              </a:ext>
            </a:extLst>
          </p:cNvPr>
          <p:cNvSpPr>
            <a:spLocks/>
          </p:cNvSpPr>
          <p:nvPr/>
        </p:nvSpPr>
        <p:spPr bwMode="auto">
          <a:xfrm>
            <a:off x="7927327" y="4089101"/>
            <a:ext cx="34925" cy="23813"/>
          </a:xfrm>
          <a:custGeom>
            <a:avLst/>
            <a:gdLst>
              <a:gd name="T0" fmla="*/ 0 w 34"/>
              <a:gd name="T1" fmla="*/ 23 h 23"/>
              <a:gd name="T2" fmla="*/ 34 w 34"/>
              <a:gd name="T3" fmla="*/ 0 h 23"/>
              <a:gd name="T4" fmla="*/ 0 w 34"/>
              <a:gd name="T5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4" h="23">
                <a:moveTo>
                  <a:pt x="0" y="23"/>
                </a:moveTo>
                <a:cubicBezTo>
                  <a:pt x="11" y="15"/>
                  <a:pt x="23" y="7"/>
                  <a:pt x="34" y="0"/>
                </a:cubicBezTo>
                <a:cubicBezTo>
                  <a:pt x="27" y="12"/>
                  <a:pt x="14" y="21"/>
                  <a:pt x="0" y="23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0" name="Freeform 3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5452F9-AC0B-AAE1-0F1F-14E76397E77D}"/>
              </a:ext>
            </a:extLst>
          </p:cNvPr>
          <p:cNvSpPr>
            <a:spLocks/>
          </p:cNvSpPr>
          <p:nvPr/>
        </p:nvSpPr>
        <p:spPr bwMode="auto">
          <a:xfrm>
            <a:off x="5122214" y="4025601"/>
            <a:ext cx="393700" cy="182563"/>
          </a:xfrm>
          <a:custGeom>
            <a:avLst/>
            <a:gdLst>
              <a:gd name="T0" fmla="*/ 0 w 380"/>
              <a:gd name="T1" fmla="*/ 63 h 177"/>
              <a:gd name="T2" fmla="*/ 203 w 380"/>
              <a:gd name="T3" fmla="*/ 24 h 177"/>
              <a:gd name="T4" fmla="*/ 316 w 380"/>
              <a:gd name="T5" fmla="*/ 69 h 177"/>
              <a:gd name="T6" fmla="*/ 380 w 380"/>
              <a:gd name="T7" fmla="*/ 135 h 177"/>
              <a:gd name="T8" fmla="*/ 323 w 380"/>
              <a:gd name="T9" fmla="*/ 146 h 177"/>
              <a:gd name="T10" fmla="*/ 276 w 380"/>
              <a:gd name="T11" fmla="*/ 130 h 177"/>
              <a:gd name="T12" fmla="*/ 263 w 380"/>
              <a:gd name="T13" fmla="*/ 127 h 177"/>
              <a:gd name="T14" fmla="*/ 238 w 380"/>
              <a:gd name="T15" fmla="*/ 148 h 177"/>
              <a:gd name="T16" fmla="*/ 206 w 380"/>
              <a:gd name="T17" fmla="*/ 177 h 177"/>
              <a:gd name="T18" fmla="*/ 159 w 380"/>
              <a:gd name="T19" fmla="*/ 151 h 177"/>
              <a:gd name="T20" fmla="*/ 91 w 380"/>
              <a:gd name="T21" fmla="*/ 130 h 177"/>
              <a:gd name="T22" fmla="*/ 63 w 380"/>
              <a:gd name="T23" fmla="*/ 94 h 177"/>
              <a:gd name="T24" fmla="*/ 0 w 380"/>
              <a:gd name="T25" fmla="*/ 63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80" h="177">
                <a:moveTo>
                  <a:pt x="0" y="63"/>
                </a:moveTo>
                <a:cubicBezTo>
                  <a:pt x="47" y="0"/>
                  <a:pt x="135" y="10"/>
                  <a:pt x="203" y="24"/>
                </a:cubicBezTo>
                <a:cubicBezTo>
                  <a:pt x="245" y="32"/>
                  <a:pt x="277" y="57"/>
                  <a:pt x="316" y="69"/>
                </a:cubicBezTo>
                <a:cubicBezTo>
                  <a:pt x="357" y="82"/>
                  <a:pt x="360" y="100"/>
                  <a:pt x="380" y="135"/>
                </a:cubicBezTo>
                <a:cubicBezTo>
                  <a:pt x="362" y="144"/>
                  <a:pt x="343" y="146"/>
                  <a:pt x="323" y="146"/>
                </a:cubicBezTo>
                <a:cubicBezTo>
                  <a:pt x="305" y="146"/>
                  <a:pt x="296" y="127"/>
                  <a:pt x="276" y="130"/>
                </a:cubicBezTo>
                <a:cubicBezTo>
                  <a:pt x="302" y="126"/>
                  <a:pt x="270" y="121"/>
                  <a:pt x="263" y="127"/>
                </a:cubicBezTo>
                <a:cubicBezTo>
                  <a:pt x="256" y="134"/>
                  <a:pt x="249" y="147"/>
                  <a:pt x="238" y="148"/>
                </a:cubicBezTo>
                <a:cubicBezTo>
                  <a:pt x="216" y="148"/>
                  <a:pt x="187" y="144"/>
                  <a:pt x="206" y="177"/>
                </a:cubicBezTo>
                <a:cubicBezTo>
                  <a:pt x="184" y="177"/>
                  <a:pt x="181" y="149"/>
                  <a:pt x="159" y="151"/>
                </a:cubicBezTo>
                <a:cubicBezTo>
                  <a:pt x="139" y="153"/>
                  <a:pt x="103" y="151"/>
                  <a:pt x="91" y="130"/>
                </a:cubicBezTo>
                <a:cubicBezTo>
                  <a:pt x="84" y="117"/>
                  <a:pt x="73" y="105"/>
                  <a:pt x="63" y="94"/>
                </a:cubicBezTo>
                <a:cubicBezTo>
                  <a:pt x="46" y="75"/>
                  <a:pt x="13" y="86"/>
                  <a:pt x="0" y="63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E910A082-CD0B-81BC-BEB0-61B1CA21799B}"/>
              </a:ext>
            </a:extLst>
          </p:cNvPr>
          <p:cNvGrpSpPr/>
          <p:nvPr/>
        </p:nvGrpSpPr>
        <p:grpSpPr>
          <a:xfrm>
            <a:off x="8024164" y="5570239"/>
            <a:ext cx="266700" cy="282575"/>
            <a:chOff x="8024164" y="5570239"/>
            <a:chExt cx="266700" cy="282575"/>
          </a:xfrm>
          <a:solidFill>
            <a:srgbClr val="59EC52"/>
          </a:solidFill>
        </p:grpSpPr>
        <p:sp>
          <p:nvSpPr>
            <p:cNvPr id="122" name="Freeform 321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6C6ACF3A-C869-4DF0-A93C-187EF27A7301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4164" y="5671839"/>
              <a:ext cx="219075" cy="180975"/>
            </a:xfrm>
            <a:custGeom>
              <a:avLst/>
              <a:gdLst>
                <a:gd name="T0" fmla="*/ 0 w 211"/>
                <a:gd name="T1" fmla="*/ 168 h 174"/>
                <a:gd name="T2" fmla="*/ 86 w 211"/>
                <a:gd name="T3" fmla="*/ 106 h 174"/>
                <a:gd name="T4" fmla="*/ 57 w 211"/>
                <a:gd name="T5" fmla="*/ 36 h 174"/>
                <a:gd name="T6" fmla="*/ 149 w 211"/>
                <a:gd name="T7" fmla="*/ 5 h 174"/>
                <a:gd name="T8" fmla="*/ 162 w 211"/>
                <a:gd name="T9" fmla="*/ 75 h 174"/>
                <a:gd name="T10" fmla="*/ 143 w 211"/>
                <a:gd name="T11" fmla="*/ 157 h 174"/>
                <a:gd name="T12" fmla="*/ 0 w 211"/>
                <a:gd name="T13" fmla="*/ 168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174">
                  <a:moveTo>
                    <a:pt x="0" y="168"/>
                  </a:moveTo>
                  <a:cubicBezTo>
                    <a:pt x="20" y="138"/>
                    <a:pt x="74" y="141"/>
                    <a:pt x="86" y="106"/>
                  </a:cubicBezTo>
                  <a:cubicBezTo>
                    <a:pt x="94" y="84"/>
                    <a:pt x="89" y="34"/>
                    <a:pt x="57" y="36"/>
                  </a:cubicBezTo>
                  <a:cubicBezTo>
                    <a:pt x="79" y="13"/>
                    <a:pt x="118" y="8"/>
                    <a:pt x="149" y="5"/>
                  </a:cubicBezTo>
                  <a:cubicBezTo>
                    <a:pt x="211" y="0"/>
                    <a:pt x="158" y="39"/>
                    <a:pt x="162" y="75"/>
                  </a:cubicBezTo>
                  <a:cubicBezTo>
                    <a:pt x="166" y="110"/>
                    <a:pt x="187" y="141"/>
                    <a:pt x="143" y="157"/>
                  </a:cubicBezTo>
                  <a:cubicBezTo>
                    <a:pt x="97" y="174"/>
                    <a:pt x="46" y="150"/>
                    <a:pt x="0" y="168"/>
                  </a:cubicBezTo>
                  <a:close/>
                </a:path>
              </a:pathLst>
            </a:custGeom>
            <a:grpFill/>
            <a:ln w="7938" cap="flat">
              <a:solidFill>
                <a:srgbClr val="A0807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dirty="0"/>
            </a:p>
          </p:txBody>
        </p:sp>
        <p:sp>
          <p:nvSpPr>
            <p:cNvPr id="123" name="Freeform 322">
              <a:hlinkClick r:id="" action="ppaction://macro?name=RichtigGeklickt"/>
              <a:extLst>
                <a:ext uri="{FF2B5EF4-FFF2-40B4-BE49-F238E27FC236}">
                  <a16:creationId xmlns:a16="http://schemas.microsoft.com/office/drawing/2014/main" id="{6FCC7724-C64C-FA87-4263-E788DC33166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4827" y="5570239"/>
              <a:ext cx="46037" cy="42863"/>
            </a:xfrm>
            <a:custGeom>
              <a:avLst/>
              <a:gdLst>
                <a:gd name="T0" fmla="*/ 0 w 44"/>
                <a:gd name="T1" fmla="*/ 40 h 40"/>
                <a:gd name="T2" fmla="*/ 43 w 44"/>
                <a:gd name="T3" fmla="*/ 0 h 40"/>
                <a:gd name="T4" fmla="*/ 0 w 44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0">
                  <a:moveTo>
                    <a:pt x="0" y="40"/>
                  </a:moveTo>
                  <a:cubicBezTo>
                    <a:pt x="4" y="18"/>
                    <a:pt x="23" y="5"/>
                    <a:pt x="43" y="0"/>
                  </a:cubicBezTo>
                  <a:cubicBezTo>
                    <a:pt x="44" y="23"/>
                    <a:pt x="15" y="29"/>
                    <a:pt x="0" y="40"/>
                  </a:cubicBezTo>
                  <a:close/>
                </a:path>
              </a:pathLst>
            </a:custGeom>
            <a:solidFill>
              <a:srgbClr val="59EC52"/>
            </a:solidFill>
            <a:ln w="7938" cap="flat">
              <a:solidFill>
                <a:srgbClr val="59EC52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</p:grpSp>
      <p:sp>
        <p:nvSpPr>
          <p:cNvPr id="125" name="Freeform 3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9D797C-FF23-824A-7980-69EF492F32F5}"/>
              </a:ext>
            </a:extLst>
          </p:cNvPr>
          <p:cNvSpPr>
            <a:spLocks/>
          </p:cNvSpPr>
          <p:nvPr/>
        </p:nvSpPr>
        <p:spPr bwMode="auto">
          <a:xfrm>
            <a:off x="8176564" y="4654251"/>
            <a:ext cx="71437" cy="90488"/>
          </a:xfrm>
          <a:custGeom>
            <a:avLst/>
            <a:gdLst>
              <a:gd name="T0" fmla="*/ 25 w 68"/>
              <a:gd name="T1" fmla="*/ 87 h 87"/>
              <a:gd name="T2" fmla="*/ 14 w 68"/>
              <a:gd name="T3" fmla="*/ 0 h 87"/>
              <a:gd name="T4" fmla="*/ 25 w 68"/>
              <a:gd name="T5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8" h="87">
                <a:moveTo>
                  <a:pt x="25" y="87"/>
                </a:moveTo>
                <a:cubicBezTo>
                  <a:pt x="23" y="60"/>
                  <a:pt x="0" y="27"/>
                  <a:pt x="14" y="0"/>
                </a:cubicBezTo>
                <a:cubicBezTo>
                  <a:pt x="50" y="9"/>
                  <a:pt x="68" y="74"/>
                  <a:pt x="25" y="87"/>
                </a:cubicBezTo>
                <a:close/>
              </a:path>
            </a:pathLst>
          </a:custGeom>
          <a:solidFill>
            <a:srgbClr val="92D050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7" name="Freeform 3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3D7348-ABA5-3A2B-C039-7F2EDA8293AB}"/>
              </a:ext>
            </a:extLst>
          </p:cNvPr>
          <p:cNvSpPr>
            <a:spLocks/>
          </p:cNvSpPr>
          <p:nvPr/>
        </p:nvSpPr>
        <p:spPr bwMode="auto">
          <a:xfrm>
            <a:off x="8136877" y="4324051"/>
            <a:ext cx="47625" cy="39688"/>
          </a:xfrm>
          <a:custGeom>
            <a:avLst/>
            <a:gdLst>
              <a:gd name="T0" fmla="*/ 29 w 46"/>
              <a:gd name="T1" fmla="*/ 37 h 38"/>
              <a:gd name="T2" fmla="*/ 24 w 46"/>
              <a:gd name="T3" fmla="*/ 3 h 38"/>
              <a:gd name="T4" fmla="*/ 29 w 46"/>
              <a:gd name="T5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8">
                <a:moveTo>
                  <a:pt x="29" y="37"/>
                </a:moveTo>
                <a:cubicBezTo>
                  <a:pt x="7" y="38"/>
                  <a:pt x="0" y="5"/>
                  <a:pt x="24" y="3"/>
                </a:cubicBezTo>
                <a:cubicBezTo>
                  <a:pt x="46" y="0"/>
                  <a:pt x="38" y="28"/>
                  <a:pt x="29" y="37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28" name="Freeform 3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90B94E-4406-EBA1-7B8F-9D478589FB46}"/>
              </a:ext>
            </a:extLst>
          </p:cNvPr>
          <p:cNvSpPr>
            <a:spLocks/>
          </p:cNvSpPr>
          <p:nvPr/>
        </p:nvSpPr>
        <p:spPr bwMode="auto">
          <a:xfrm>
            <a:off x="8155927" y="4209751"/>
            <a:ext cx="28575" cy="36513"/>
          </a:xfrm>
          <a:custGeom>
            <a:avLst/>
            <a:gdLst>
              <a:gd name="T0" fmla="*/ 22 w 27"/>
              <a:gd name="T1" fmla="*/ 35 h 35"/>
              <a:gd name="T2" fmla="*/ 1 w 27"/>
              <a:gd name="T3" fmla="*/ 7 h 35"/>
              <a:gd name="T4" fmla="*/ 22 w 27"/>
              <a:gd name="T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" h="35">
                <a:moveTo>
                  <a:pt x="22" y="35"/>
                </a:moveTo>
                <a:cubicBezTo>
                  <a:pt x="8" y="32"/>
                  <a:pt x="0" y="21"/>
                  <a:pt x="1" y="7"/>
                </a:cubicBezTo>
                <a:cubicBezTo>
                  <a:pt x="21" y="0"/>
                  <a:pt x="27" y="19"/>
                  <a:pt x="22" y="3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0" name="Freeform 32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C6B4E4-5620-BB83-112B-D1DC049CCB0F}"/>
              </a:ext>
            </a:extLst>
          </p:cNvPr>
          <p:cNvSpPr>
            <a:spLocks/>
          </p:cNvSpPr>
          <p:nvPr/>
        </p:nvSpPr>
        <p:spPr bwMode="auto">
          <a:xfrm>
            <a:off x="8484539" y="5149551"/>
            <a:ext cx="60325" cy="52388"/>
          </a:xfrm>
          <a:custGeom>
            <a:avLst/>
            <a:gdLst>
              <a:gd name="T0" fmla="*/ 23 w 58"/>
              <a:gd name="T1" fmla="*/ 51 h 51"/>
              <a:gd name="T2" fmla="*/ 4 w 58"/>
              <a:gd name="T3" fmla="*/ 0 h 51"/>
              <a:gd name="T4" fmla="*/ 23 w 58"/>
              <a:gd name="T5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8" h="51">
                <a:moveTo>
                  <a:pt x="23" y="51"/>
                </a:moveTo>
                <a:cubicBezTo>
                  <a:pt x="0" y="42"/>
                  <a:pt x="4" y="20"/>
                  <a:pt x="4" y="0"/>
                </a:cubicBezTo>
                <a:cubicBezTo>
                  <a:pt x="23" y="7"/>
                  <a:pt x="58" y="39"/>
                  <a:pt x="23" y="51"/>
                </a:cubicBezTo>
                <a:close/>
              </a:path>
            </a:pathLst>
          </a:custGeom>
          <a:solidFill>
            <a:srgbClr val="00B050"/>
          </a:solidFill>
          <a:ln w="7938" cap="flat">
            <a:solidFill>
              <a:srgbClr val="00B05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1" name="Freeform 63">
            <a:extLst>
              <a:ext uri="{FF2B5EF4-FFF2-40B4-BE49-F238E27FC236}">
                <a16:creationId xmlns:a16="http://schemas.microsoft.com/office/drawing/2014/main" id="{3039799E-62EF-EDAD-70F6-43C8A4F93765}"/>
              </a:ext>
            </a:extLst>
          </p:cNvPr>
          <p:cNvSpPr>
            <a:spLocks/>
          </p:cNvSpPr>
          <p:nvPr/>
        </p:nvSpPr>
        <p:spPr bwMode="auto">
          <a:xfrm>
            <a:off x="5174601" y="3592213"/>
            <a:ext cx="20637" cy="17463"/>
          </a:xfrm>
          <a:custGeom>
            <a:avLst/>
            <a:gdLst>
              <a:gd name="T0" fmla="*/ 19 w 19"/>
              <a:gd name="T1" fmla="*/ 17 h 17"/>
              <a:gd name="T2" fmla="*/ 0 w 19"/>
              <a:gd name="T3" fmla="*/ 0 h 17"/>
              <a:gd name="T4" fmla="*/ 19 w 19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" h="17">
                <a:moveTo>
                  <a:pt x="19" y="17"/>
                </a:moveTo>
                <a:cubicBezTo>
                  <a:pt x="12" y="12"/>
                  <a:pt x="6" y="6"/>
                  <a:pt x="0" y="0"/>
                </a:cubicBezTo>
                <a:cubicBezTo>
                  <a:pt x="16" y="0"/>
                  <a:pt x="15" y="5"/>
                  <a:pt x="19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2" name="Freeform 64">
            <a:extLst>
              <a:ext uri="{FF2B5EF4-FFF2-40B4-BE49-F238E27FC236}">
                <a16:creationId xmlns:a16="http://schemas.microsoft.com/office/drawing/2014/main" id="{C6316629-D489-104A-BE23-490129210636}"/>
              </a:ext>
            </a:extLst>
          </p:cNvPr>
          <p:cNvSpPr>
            <a:spLocks/>
          </p:cNvSpPr>
          <p:nvPr/>
        </p:nvSpPr>
        <p:spPr bwMode="auto">
          <a:xfrm>
            <a:off x="5198414" y="3165176"/>
            <a:ext cx="63500" cy="38100"/>
          </a:xfrm>
          <a:custGeom>
            <a:avLst/>
            <a:gdLst>
              <a:gd name="T0" fmla="*/ 34 w 62"/>
              <a:gd name="T1" fmla="*/ 38 h 38"/>
              <a:gd name="T2" fmla="*/ 0 w 62"/>
              <a:gd name="T3" fmla="*/ 23 h 38"/>
              <a:gd name="T4" fmla="*/ 62 w 62"/>
              <a:gd name="T5" fmla="*/ 31 h 38"/>
              <a:gd name="T6" fmla="*/ 34 w 62"/>
              <a:gd name="T7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" h="38">
                <a:moveTo>
                  <a:pt x="34" y="38"/>
                </a:moveTo>
                <a:cubicBezTo>
                  <a:pt x="23" y="34"/>
                  <a:pt x="11" y="29"/>
                  <a:pt x="0" y="23"/>
                </a:cubicBezTo>
                <a:cubicBezTo>
                  <a:pt x="20" y="14"/>
                  <a:pt x="55" y="0"/>
                  <a:pt x="62" y="31"/>
                </a:cubicBezTo>
                <a:cubicBezTo>
                  <a:pt x="52" y="33"/>
                  <a:pt x="43" y="35"/>
                  <a:pt x="34" y="38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3" name="Freeform 65">
            <a:extLst>
              <a:ext uri="{FF2B5EF4-FFF2-40B4-BE49-F238E27FC236}">
                <a16:creationId xmlns:a16="http://schemas.microsoft.com/office/drawing/2014/main" id="{D10A77E5-9C8F-A09E-7CAF-61898C71B9EB}"/>
              </a:ext>
            </a:extLst>
          </p:cNvPr>
          <p:cNvSpPr>
            <a:spLocks/>
          </p:cNvSpPr>
          <p:nvPr/>
        </p:nvSpPr>
        <p:spPr bwMode="auto">
          <a:xfrm>
            <a:off x="5258739" y="3187401"/>
            <a:ext cx="44450" cy="49213"/>
          </a:xfrm>
          <a:custGeom>
            <a:avLst/>
            <a:gdLst>
              <a:gd name="T0" fmla="*/ 43 w 43"/>
              <a:gd name="T1" fmla="*/ 47 h 47"/>
              <a:gd name="T2" fmla="*/ 0 w 43"/>
              <a:gd name="T3" fmla="*/ 16 h 47"/>
              <a:gd name="T4" fmla="*/ 43 w 43"/>
              <a:gd name="T5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47">
                <a:moveTo>
                  <a:pt x="43" y="47"/>
                </a:moveTo>
                <a:cubicBezTo>
                  <a:pt x="28" y="38"/>
                  <a:pt x="5" y="37"/>
                  <a:pt x="0" y="16"/>
                </a:cubicBezTo>
                <a:cubicBezTo>
                  <a:pt x="27" y="0"/>
                  <a:pt x="33" y="29"/>
                  <a:pt x="43" y="47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4" name="Freeform 66">
            <a:extLst>
              <a:ext uri="{FF2B5EF4-FFF2-40B4-BE49-F238E27FC236}">
                <a16:creationId xmlns:a16="http://schemas.microsoft.com/office/drawing/2014/main" id="{7BFC0CB8-71CE-5411-06F4-08904A3DEEDA}"/>
              </a:ext>
            </a:extLst>
          </p:cNvPr>
          <p:cNvSpPr>
            <a:spLocks/>
          </p:cNvSpPr>
          <p:nvPr/>
        </p:nvSpPr>
        <p:spPr bwMode="auto">
          <a:xfrm>
            <a:off x="5295251" y="3228676"/>
            <a:ext cx="39687" cy="42863"/>
          </a:xfrm>
          <a:custGeom>
            <a:avLst/>
            <a:gdLst>
              <a:gd name="T0" fmla="*/ 31 w 38"/>
              <a:gd name="T1" fmla="*/ 41 h 41"/>
              <a:gd name="T2" fmla="*/ 12 w 38"/>
              <a:gd name="T3" fmla="*/ 0 h 41"/>
              <a:gd name="T4" fmla="*/ 31 w 38"/>
              <a:gd name="T5" fmla="*/ 4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8" h="41">
                <a:moveTo>
                  <a:pt x="31" y="41"/>
                </a:moveTo>
                <a:cubicBezTo>
                  <a:pt x="11" y="38"/>
                  <a:pt x="0" y="17"/>
                  <a:pt x="12" y="0"/>
                </a:cubicBezTo>
                <a:cubicBezTo>
                  <a:pt x="18" y="10"/>
                  <a:pt x="38" y="27"/>
                  <a:pt x="31" y="41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15" name="Freeform 67">
            <a:extLst>
              <a:ext uri="{FF2B5EF4-FFF2-40B4-BE49-F238E27FC236}">
                <a16:creationId xmlns:a16="http://schemas.microsoft.com/office/drawing/2014/main" id="{7A847549-7B69-DBA3-0327-0E7E86764B0F}"/>
              </a:ext>
            </a:extLst>
          </p:cNvPr>
          <p:cNvSpPr>
            <a:spLocks/>
          </p:cNvSpPr>
          <p:nvPr/>
        </p:nvSpPr>
        <p:spPr bwMode="auto">
          <a:xfrm>
            <a:off x="5314301" y="3260426"/>
            <a:ext cx="74612" cy="52388"/>
          </a:xfrm>
          <a:custGeom>
            <a:avLst/>
            <a:gdLst>
              <a:gd name="T0" fmla="*/ 34 w 72"/>
              <a:gd name="T1" fmla="*/ 50 h 50"/>
              <a:gd name="T2" fmla="*/ 0 w 72"/>
              <a:gd name="T3" fmla="*/ 22 h 50"/>
              <a:gd name="T4" fmla="*/ 34 w 72"/>
              <a:gd name="T5" fmla="*/ 5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2" h="50">
                <a:moveTo>
                  <a:pt x="34" y="50"/>
                </a:moveTo>
                <a:cubicBezTo>
                  <a:pt x="23" y="41"/>
                  <a:pt x="11" y="32"/>
                  <a:pt x="0" y="22"/>
                </a:cubicBezTo>
                <a:cubicBezTo>
                  <a:pt x="24" y="0"/>
                  <a:pt x="72" y="25"/>
                  <a:pt x="34" y="50"/>
                </a:cubicBezTo>
                <a:close/>
              </a:path>
            </a:pathLst>
          </a:custGeom>
          <a:solidFill>
            <a:srgbClr val="C04F15"/>
          </a:solidFill>
          <a:ln w="7938" cap="flat">
            <a:solidFill>
              <a:srgbClr val="C04F15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82" name="Freeform 281">
            <a:extLst>
              <a:ext uri="{FF2B5EF4-FFF2-40B4-BE49-F238E27FC236}">
                <a16:creationId xmlns:a16="http://schemas.microsoft.com/office/drawing/2014/main" id="{CAF2269D-6CE9-B948-8284-31C21F0DFB1D}"/>
              </a:ext>
            </a:extLst>
          </p:cNvPr>
          <p:cNvSpPr>
            <a:spLocks/>
          </p:cNvSpPr>
          <p:nvPr/>
        </p:nvSpPr>
        <p:spPr bwMode="auto">
          <a:xfrm>
            <a:off x="5368277" y="2817514"/>
            <a:ext cx="23812" cy="17463"/>
          </a:xfrm>
          <a:custGeom>
            <a:avLst/>
            <a:gdLst>
              <a:gd name="T0" fmla="*/ 6 w 23"/>
              <a:gd name="T1" fmla="*/ 17 h 17"/>
              <a:gd name="T2" fmla="*/ 23 w 23"/>
              <a:gd name="T3" fmla="*/ 5 h 17"/>
              <a:gd name="T4" fmla="*/ 6 w 23"/>
              <a:gd name="T5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" h="17">
                <a:moveTo>
                  <a:pt x="6" y="17"/>
                </a:moveTo>
                <a:cubicBezTo>
                  <a:pt x="0" y="4"/>
                  <a:pt x="6" y="0"/>
                  <a:pt x="23" y="5"/>
                </a:cubicBezTo>
                <a:cubicBezTo>
                  <a:pt x="17" y="9"/>
                  <a:pt x="12" y="13"/>
                  <a:pt x="6" y="17"/>
                </a:cubicBezTo>
                <a:close/>
              </a:path>
            </a:pathLst>
          </a:custGeom>
          <a:solidFill>
            <a:srgbClr val="FF9900"/>
          </a:solidFill>
          <a:ln w="7938" cap="flat">
            <a:solidFill>
              <a:srgbClr val="FF99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grpSp>
        <p:nvGrpSpPr>
          <p:cNvPr id="365" name="Gruppieren 364">
            <a:extLst>
              <a:ext uri="{FF2B5EF4-FFF2-40B4-BE49-F238E27FC236}">
                <a16:creationId xmlns:a16="http://schemas.microsoft.com/office/drawing/2014/main" id="{1F24A6B0-0DF0-232E-8BB4-C76CB5326A79}"/>
              </a:ext>
            </a:extLst>
          </p:cNvPr>
          <p:cNvGrpSpPr/>
          <p:nvPr/>
        </p:nvGrpSpPr>
        <p:grpSpPr>
          <a:xfrm>
            <a:off x="5290489" y="2215851"/>
            <a:ext cx="1196975" cy="1311276"/>
            <a:chOff x="5290489" y="2215851"/>
            <a:chExt cx="1196975" cy="1311276"/>
          </a:xfrm>
        </p:grpSpPr>
        <p:sp>
          <p:nvSpPr>
            <p:cNvPr id="81" name="Freeform 280">
              <a:extLst>
                <a:ext uri="{FF2B5EF4-FFF2-40B4-BE49-F238E27FC236}">
                  <a16:creationId xmlns:a16="http://schemas.microsoft.com/office/drawing/2014/main" id="{7774E874-6D2F-8B48-C11A-B8CC09B3BC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014" y="2606376"/>
              <a:ext cx="133350" cy="220663"/>
            </a:xfrm>
            <a:custGeom>
              <a:avLst/>
              <a:gdLst>
                <a:gd name="T0" fmla="*/ 60 w 129"/>
                <a:gd name="T1" fmla="*/ 3 h 214"/>
                <a:gd name="T2" fmla="*/ 99 w 129"/>
                <a:gd name="T3" fmla="*/ 39 h 214"/>
                <a:gd name="T4" fmla="*/ 124 w 129"/>
                <a:gd name="T5" fmla="*/ 121 h 214"/>
                <a:gd name="T6" fmla="*/ 50 w 129"/>
                <a:gd name="T7" fmla="*/ 152 h 214"/>
                <a:gd name="T8" fmla="*/ 0 w 129"/>
                <a:gd name="T9" fmla="*/ 126 h 214"/>
                <a:gd name="T10" fmla="*/ 31 w 129"/>
                <a:gd name="T11" fmla="*/ 133 h 214"/>
                <a:gd name="T12" fmla="*/ 39 w 129"/>
                <a:gd name="T13" fmla="*/ 84 h 214"/>
                <a:gd name="T14" fmla="*/ 60 w 129"/>
                <a:gd name="T15" fmla="*/ 3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9" h="214">
                  <a:moveTo>
                    <a:pt x="60" y="3"/>
                  </a:moveTo>
                  <a:cubicBezTo>
                    <a:pt x="82" y="22"/>
                    <a:pt x="97" y="0"/>
                    <a:pt x="99" y="39"/>
                  </a:cubicBezTo>
                  <a:cubicBezTo>
                    <a:pt x="100" y="67"/>
                    <a:pt x="129" y="92"/>
                    <a:pt x="124" y="121"/>
                  </a:cubicBezTo>
                  <a:cubicBezTo>
                    <a:pt x="117" y="156"/>
                    <a:pt x="41" y="214"/>
                    <a:pt x="50" y="152"/>
                  </a:cubicBezTo>
                  <a:cubicBezTo>
                    <a:pt x="29" y="159"/>
                    <a:pt x="10" y="143"/>
                    <a:pt x="0" y="126"/>
                  </a:cubicBezTo>
                  <a:cubicBezTo>
                    <a:pt x="13" y="112"/>
                    <a:pt x="26" y="115"/>
                    <a:pt x="31" y="133"/>
                  </a:cubicBezTo>
                  <a:cubicBezTo>
                    <a:pt x="47" y="114"/>
                    <a:pt x="22" y="102"/>
                    <a:pt x="39" y="84"/>
                  </a:cubicBezTo>
                  <a:cubicBezTo>
                    <a:pt x="61" y="59"/>
                    <a:pt x="58" y="33"/>
                    <a:pt x="60" y="3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3" name="Freeform 282">
              <a:extLst>
                <a:ext uri="{FF2B5EF4-FFF2-40B4-BE49-F238E27FC236}">
                  <a16:creationId xmlns:a16="http://schemas.microsoft.com/office/drawing/2014/main" id="{F0F5FD4F-0C1B-854D-49A7-9A9C6F4169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0489" y="2265064"/>
              <a:ext cx="192087" cy="68263"/>
            </a:xfrm>
            <a:custGeom>
              <a:avLst/>
              <a:gdLst>
                <a:gd name="T0" fmla="*/ 31 w 186"/>
                <a:gd name="T1" fmla="*/ 65 h 65"/>
                <a:gd name="T2" fmla="*/ 0 w 186"/>
                <a:gd name="T3" fmla="*/ 36 h 65"/>
                <a:gd name="T4" fmla="*/ 60 w 186"/>
                <a:gd name="T5" fmla="*/ 20 h 65"/>
                <a:gd name="T6" fmla="*/ 181 w 186"/>
                <a:gd name="T7" fmla="*/ 7 h 65"/>
                <a:gd name="T8" fmla="*/ 31 w 186"/>
                <a:gd name="T9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" h="65">
                  <a:moveTo>
                    <a:pt x="31" y="65"/>
                  </a:moveTo>
                  <a:cubicBezTo>
                    <a:pt x="17" y="60"/>
                    <a:pt x="7" y="49"/>
                    <a:pt x="0" y="36"/>
                  </a:cubicBezTo>
                  <a:cubicBezTo>
                    <a:pt x="25" y="64"/>
                    <a:pt x="39" y="33"/>
                    <a:pt x="60" y="20"/>
                  </a:cubicBezTo>
                  <a:cubicBezTo>
                    <a:pt x="92" y="0"/>
                    <a:pt x="142" y="33"/>
                    <a:pt x="181" y="7"/>
                  </a:cubicBezTo>
                  <a:cubicBezTo>
                    <a:pt x="186" y="39"/>
                    <a:pt x="52" y="57"/>
                    <a:pt x="31" y="65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sp>
          <p:nvSpPr>
            <p:cNvPr id="84" name="Freeform 283">
              <a:extLst>
                <a:ext uri="{FF2B5EF4-FFF2-40B4-BE49-F238E27FC236}">
                  <a16:creationId xmlns:a16="http://schemas.microsoft.com/office/drawing/2014/main" id="{079613C7-6C44-97E5-A670-AD81DAACD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7802" y="2801639"/>
              <a:ext cx="85725" cy="122238"/>
            </a:xfrm>
            <a:custGeom>
              <a:avLst/>
              <a:gdLst>
                <a:gd name="T0" fmla="*/ 35 w 84"/>
                <a:gd name="T1" fmla="*/ 118 h 118"/>
                <a:gd name="T2" fmla="*/ 17 w 84"/>
                <a:gd name="T3" fmla="*/ 113 h 118"/>
                <a:gd name="T4" fmla="*/ 52 w 84"/>
                <a:gd name="T5" fmla="*/ 96 h 118"/>
                <a:gd name="T6" fmla="*/ 11 w 84"/>
                <a:gd name="T7" fmla="*/ 63 h 118"/>
                <a:gd name="T8" fmla="*/ 0 w 84"/>
                <a:gd name="T9" fmla="*/ 39 h 118"/>
                <a:gd name="T10" fmla="*/ 51 w 84"/>
                <a:gd name="T11" fmla="*/ 0 h 118"/>
                <a:gd name="T12" fmla="*/ 34 w 84"/>
                <a:gd name="T13" fmla="*/ 51 h 118"/>
                <a:gd name="T14" fmla="*/ 56 w 84"/>
                <a:gd name="T15" fmla="*/ 17 h 118"/>
                <a:gd name="T16" fmla="*/ 35 w 84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18">
                  <a:moveTo>
                    <a:pt x="35" y="118"/>
                  </a:moveTo>
                  <a:lnTo>
                    <a:pt x="17" y="113"/>
                  </a:lnTo>
                  <a:cubicBezTo>
                    <a:pt x="31" y="113"/>
                    <a:pt x="43" y="107"/>
                    <a:pt x="52" y="96"/>
                  </a:cubicBezTo>
                  <a:cubicBezTo>
                    <a:pt x="24" y="116"/>
                    <a:pt x="17" y="84"/>
                    <a:pt x="11" y="63"/>
                  </a:cubicBezTo>
                  <a:cubicBezTo>
                    <a:pt x="9" y="55"/>
                    <a:pt x="7" y="44"/>
                    <a:pt x="0" y="39"/>
                  </a:cubicBezTo>
                  <a:cubicBezTo>
                    <a:pt x="17" y="27"/>
                    <a:pt x="30" y="8"/>
                    <a:pt x="51" y="0"/>
                  </a:cubicBezTo>
                  <a:cubicBezTo>
                    <a:pt x="50" y="20"/>
                    <a:pt x="27" y="30"/>
                    <a:pt x="34" y="51"/>
                  </a:cubicBezTo>
                  <a:cubicBezTo>
                    <a:pt x="45" y="42"/>
                    <a:pt x="52" y="31"/>
                    <a:pt x="56" y="17"/>
                  </a:cubicBezTo>
                  <a:cubicBezTo>
                    <a:pt x="84" y="45"/>
                    <a:pt x="68" y="101"/>
                    <a:pt x="35" y="118"/>
                  </a:cubicBezTo>
                  <a:close/>
                </a:path>
              </a:pathLst>
            </a:custGeom>
            <a:solidFill>
              <a:srgbClr val="FF9900"/>
            </a:solidFill>
            <a:ln w="7938" cap="flat">
              <a:solidFill>
                <a:srgbClr val="FF99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/>
            </a:p>
          </p:txBody>
        </p:sp>
        <p:grpSp>
          <p:nvGrpSpPr>
            <p:cNvPr id="364" name="Gruppieren 363">
              <a:extLst>
                <a:ext uri="{FF2B5EF4-FFF2-40B4-BE49-F238E27FC236}">
                  <a16:creationId xmlns:a16="http://schemas.microsoft.com/office/drawing/2014/main" id="{1EBF570D-F471-D0EA-C2EB-B69758753C3C}"/>
                </a:ext>
              </a:extLst>
            </p:cNvPr>
            <p:cNvGrpSpPr/>
            <p:nvPr/>
          </p:nvGrpSpPr>
          <p:grpSpPr>
            <a:xfrm>
              <a:off x="5479402" y="2215851"/>
              <a:ext cx="1008062" cy="1311276"/>
              <a:chOff x="5479402" y="2215851"/>
              <a:chExt cx="1008062" cy="1311276"/>
            </a:xfrm>
          </p:grpSpPr>
          <p:sp>
            <p:nvSpPr>
              <p:cNvPr id="96" name="Freeform 295">
                <a:extLst>
                  <a:ext uri="{FF2B5EF4-FFF2-40B4-BE49-F238E27FC236}">
                    <a16:creationId xmlns:a16="http://schemas.microsoft.com/office/drawing/2014/main" id="{A4169B91-6A54-FD22-ABA3-67ACA34E65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90602" y="3390601"/>
                <a:ext cx="22225" cy="23813"/>
              </a:xfrm>
              <a:custGeom>
                <a:avLst/>
                <a:gdLst>
                  <a:gd name="T0" fmla="*/ 4 w 21"/>
                  <a:gd name="T1" fmla="*/ 23 h 23"/>
                  <a:gd name="T2" fmla="*/ 21 w 21"/>
                  <a:gd name="T3" fmla="*/ 4 h 23"/>
                  <a:gd name="T4" fmla="*/ 4 w 21"/>
                  <a:gd name="T5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23">
                    <a:moveTo>
                      <a:pt x="4" y="23"/>
                    </a:moveTo>
                    <a:cubicBezTo>
                      <a:pt x="0" y="8"/>
                      <a:pt x="5" y="0"/>
                      <a:pt x="21" y="4"/>
                    </a:cubicBezTo>
                    <a:cubicBezTo>
                      <a:pt x="16" y="11"/>
                      <a:pt x="10" y="17"/>
                      <a:pt x="4" y="2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3" name="Freeform 332">
                <a:extLst>
                  <a:ext uri="{FF2B5EF4-FFF2-40B4-BE49-F238E27FC236}">
                    <a16:creationId xmlns:a16="http://schemas.microsoft.com/office/drawing/2014/main" id="{0D96246B-7F00-CECB-8792-1E02D445C5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38252" y="3319164"/>
                <a:ext cx="23812" cy="28575"/>
              </a:xfrm>
              <a:custGeom>
                <a:avLst/>
                <a:gdLst>
                  <a:gd name="T0" fmla="*/ 17 w 23"/>
                  <a:gd name="T1" fmla="*/ 27 h 27"/>
                  <a:gd name="T2" fmla="*/ 0 w 23"/>
                  <a:gd name="T3" fmla="*/ 17 h 27"/>
                  <a:gd name="T4" fmla="*/ 17 w 23"/>
                  <a:gd name="T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27">
                    <a:moveTo>
                      <a:pt x="17" y="27"/>
                    </a:moveTo>
                    <a:cubicBezTo>
                      <a:pt x="11" y="24"/>
                      <a:pt x="6" y="20"/>
                      <a:pt x="0" y="17"/>
                    </a:cubicBezTo>
                    <a:cubicBezTo>
                      <a:pt x="20" y="0"/>
                      <a:pt x="23" y="12"/>
                      <a:pt x="17" y="2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2" name="Freeform 291">
                <a:extLst>
                  <a:ext uri="{FF2B5EF4-FFF2-40B4-BE49-F238E27FC236}">
                    <a16:creationId xmlns:a16="http://schemas.microsoft.com/office/drawing/2014/main" id="{624A4F5D-A0B8-A5F3-FC2A-2093D6103F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35014"/>
                <a:ext cx="106362" cy="112713"/>
              </a:xfrm>
              <a:custGeom>
                <a:avLst/>
                <a:gdLst>
                  <a:gd name="T0" fmla="*/ 0 w 104"/>
                  <a:gd name="T1" fmla="*/ 110 h 110"/>
                  <a:gd name="T2" fmla="*/ 75 w 104"/>
                  <a:gd name="T3" fmla="*/ 46 h 110"/>
                  <a:gd name="T4" fmla="*/ 80 w 104"/>
                  <a:gd name="T5" fmla="*/ 19 h 110"/>
                  <a:gd name="T6" fmla="*/ 0 w 104"/>
                  <a:gd name="T7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4" h="110">
                    <a:moveTo>
                      <a:pt x="0" y="110"/>
                    </a:moveTo>
                    <a:cubicBezTo>
                      <a:pt x="26" y="90"/>
                      <a:pt x="46" y="63"/>
                      <a:pt x="75" y="46"/>
                    </a:cubicBezTo>
                    <a:cubicBezTo>
                      <a:pt x="40" y="26"/>
                      <a:pt x="69" y="0"/>
                      <a:pt x="80" y="19"/>
                    </a:cubicBezTo>
                    <a:cubicBezTo>
                      <a:pt x="104" y="62"/>
                      <a:pt x="24" y="94"/>
                      <a:pt x="0" y="11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0" name="Freeform 279">
                <a:extLst>
                  <a:ext uri="{FF2B5EF4-FFF2-40B4-BE49-F238E27FC236}">
                    <a16:creationId xmlns:a16="http://schemas.microsoft.com/office/drawing/2014/main" id="{07514351-C30E-5C5F-0F30-706E0AA790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76264" y="2985789"/>
                <a:ext cx="17462" cy="6350"/>
              </a:xfrm>
              <a:custGeom>
                <a:avLst/>
                <a:gdLst>
                  <a:gd name="T0" fmla="*/ 17 w 17"/>
                  <a:gd name="T1" fmla="*/ 7 h 7"/>
                  <a:gd name="T2" fmla="*/ 0 w 17"/>
                  <a:gd name="T3" fmla="*/ 0 h 7"/>
                  <a:gd name="T4" fmla="*/ 17 w 1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7">
                    <a:moveTo>
                      <a:pt x="17" y="7"/>
                    </a:moveTo>
                    <a:lnTo>
                      <a:pt x="0" y="0"/>
                    </a:lnTo>
                    <a:cubicBezTo>
                      <a:pt x="7" y="1"/>
                      <a:pt x="12" y="3"/>
                      <a:pt x="17" y="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6" name="Freeform 285">
                <a:extLst>
                  <a:ext uri="{FF2B5EF4-FFF2-40B4-BE49-F238E27FC236}">
                    <a16:creationId xmlns:a16="http://schemas.microsoft.com/office/drawing/2014/main" id="{081A7A8A-50A9-AF4C-E190-9749709F51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9402" y="2215851"/>
                <a:ext cx="146050" cy="249238"/>
              </a:xfrm>
              <a:custGeom>
                <a:avLst/>
                <a:gdLst>
                  <a:gd name="T0" fmla="*/ 87 w 141"/>
                  <a:gd name="T1" fmla="*/ 241 h 241"/>
                  <a:gd name="T2" fmla="*/ 59 w 141"/>
                  <a:gd name="T3" fmla="*/ 213 h 241"/>
                  <a:gd name="T4" fmla="*/ 102 w 141"/>
                  <a:gd name="T5" fmla="*/ 153 h 241"/>
                  <a:gd name="T6" fmla="*/ 115 w 141"/>
                  <a:gd name="T7" fmla="*/ 117 h 241"/>
                  <a:gd name="T8" fmla="*/ 96 w 141"/>
                  <a:gd name="T9" fmla="*/ 85 h 241"/>
                  <a:gd name="T10" fmla="*/ 0 w 141"/>
                  <a:gd name="T11" fmla="*/ 31 h 241"/>
                  <a:gd name="T12" fmla="*/ 121 w 141"/>
                  <a:gd name="T13" fmla="*/ 91 h 241"/>
                  <a:gd name="T14" fmla="*/ 117 w 141"/>
                  <a:gd name="T15" fmla="*/ 161 h 241"/>
                  <a:gd name="T16" fmla="*/ 87 w 141"/>
                  <a:gd name="T17" fmla="*/ 241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1" h="241">
                    <a:moveTo>
                      <a:pt x="87" y="241"/>
                    </a:moveTo>
                    <a:cubicBezTo>
                      <a:pt x="83" y="227"/>
                      <a:pt x="73" y="217"/>
                      <a:pt x="59" y="213"/>
                    </a:cubicBezTo>
                    <a:cubicBezTo>
                      <a:pt x="79" y="197"/>
                      <a:pt x="92" y="176"/>
                      <a:pt x="102" y="153"/>
                    </a:cubicBezTo>
                    <a:cubicBezTo>
                      <a:pt x="107" y="141"/>
                      <a:pt x="111" y="129"/>
                      <a:pt x="115" y="117"/>
                    </a:cubicBezTo>
                    <a:cubicBezTo>
                      <a:pt x="123" y="86"/>
                      <a:pt x="112" y="104"/>
                      <a:pt x="96" y="85"/>
                    </a:cubicBezTo>
                    <a:cubicBezTo>
                      <a:pt x="69" y="54"/>
                      <a:pt x="53" y="12"/>
                      <a:pt x="0" y="31"/>
                    </a:cubicBezTo>
                    <a:cubicBezTo>
                      <a:pt x="52" y="0"/>
                      <a:pt x="93" y="56"/>
                      <a:pt x="121" y="91"/>
                    </a:cubicBezTo>
                    <a:cubicBezTo>
                      <a:pt x="141" y="117"/>
                      <a:pt x="138" y="137"/>
                      <a:pt x="117" y="161"/>
                    </a:cubicBezTo>
                    <a:cubicBezTo>
                      <a:pt x="97" y="183"/>
                      <a:pt x="102" y="216"/>
                      <a:pt x="87" y="241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0" name="Freeform 289">
                <a:extLst>
                  <a:ext uri="{FF2B5EF4-FFF2-40B4-BE49-F238E27FC236}">
                    <a16:creationId xmlns:a16="http://schemas.microsoft.com/office/drawing/2014/main" id="{B87D0E91-AF44-4AD5-2DA0-361166B7AE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8177" y="2936576"/>
                <a:ext cx="82550" cy="163513"/>
              </a:xfrm>
              <a:custGeom>
                <a:avLst/>
                <a:gdLst>
                  <a:gd name="T0" fmla="*/ 4 w 79"/>
                  <a:gd name="T1" fmla="*/ 0 h 158"/>
                  <a:gd name="T2" fmla="*/ 32 w 79"/>
                  <a:gd name="T3" fmla="*/ 100 h 158"/>
                  <a:gd name="T4" fmla="*/ 57 w 79"/>
                  <a:gd name="T5" fmla="*/ 158 h 158"/>
                  <a:gd name="T6" fmla="*/ 7 w 79"/>
                  <a:gd name="T7" fmla="*/ 98 h 158"/>
                  <a:gd name="T8" fmla="*/ 4 w 79"/>
                  <a:gd name="T9" fmla="*/ 0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58">
                    <a:moveTo>
                      <a:pt x="4" y="0"/>
                    </a:moveTo>
                    <a:cubicBezTo>
                      <a:pt x="27" y="32"/>
                      <a:pt x="19" y="66"/>
                      <a:pt x="32" y="100"/>
                    </a:cubicBezTo>
                    <a:cubicBezTo>
                      <a:pt x="40" y="121"/>
                      <a:pt x="79" y="131"/>
                      <a:pt x="57" y="158"/>
                    </a:cubicBezTo>
                    <a:cubicBezTo>
                      <a:pt x="53" y="126"/>
                      <a:pt x="19" y="124"/>
                      <a:pt x="7" y="98"/>
                    </a:cubicBezTo>
                    <a:cubicBezTo>
                      <a:pt x="47" y="129"/>
                      <a:pt x="0" y="20"/>
                      <a:pt x="4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4" name="Freeform 293">
                <a:extLst>
                  <a:ext uri="{FF2B5EF4-FFF2-40B4-BE49-F238E27FC236}">
                    <a16:creationId xmlns:a16="http://schemas.microsoft.com/office/drawing/2014/main" id="{104CBFFD-95CB-EC2B-1F2C-F409C73BE5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339" y="3112789"/>
                <a:ext cx="44450" cy="39688"/>
              </a:xfrm>
              <a:custGeom>
                <a:avLst/>
                <a:gdLst>
                  <a:gd name="T0" fmla="*/ 39 w 43"/>
                  <a:gd name="T1" fmla="*/ 38 h 38"/>
                  <a:gd name="T2" fmla="*/ 5 w 43"/>
                  <a:gd name="T3" fmla="*/ 0 h 38"/>
                  <a:gd name="T4" fmla="*/ 39 w 43"/>
                  <a:gd name="T5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" h="38">
                    <a:moveTo>
                      <a:pt x="39" y="38"/>
                    </a:moveTo>
                    <a:cubicBezTo>
                      <a:pt x="21" y="36"/>
                      <a:pt x="0" y="22"/>
                      <a:pt x="5" y="0"/>
                    </a:cubicBezTo>
                    <a:cubicBezTo>
                      <a:pt x="19" y="9"/>
                      <a:pt x="43" y="17"/>
                      <a:pt x="39" y="3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8" name="Freeform 287">
                <a:extLst>
                  <a:ext uri="{FF2B5EF4-FFF2-40B4-BE49-F238E27FC236}">
                    <a16:creationId xmlns:a16="http://schemas.microsoft.com/office/drawing/2014/main" id="{10251731-C9BD-522D-6D3B-2694458772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12764" y="2933401"/>
                <a:ext cx="44450" cy="44450"/>
              </a:xfrm>
              <a:custGeom>
                <a:avLst/>
                <a:gdLst>
                  <a:gd name="T0" fmla="*/ 0 w 44"/>
                  <a:gd name="T1" fmla="*/ 0 h 43"/>
                  <a:gd name="T2" fmla="*/ 44 w 44"/>
                  <a:gd name="T3" fmla="*/ 43 h 43"/>
                  <a:gd name="T4" fmla="*/ 0 w 44"/>
                  <a:gd name="T5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4" h="43">
                    <a:moveTo>
                      <a:pt x="0" y="0"/>
                    </a:moveTo>
                    <a:cubicBezTo>
                      <a:pt x="23" y="3"/>
                      <a:pt x="29" y="29"/>
                      <a:pt x="44" y="43"/>
                    </a:cubicBezTo>
                    <a:cubicBezTo>
                      <a:pt x="27" y="34"/>
                      <a:pt x="3" y="22"/>
                      <a:pt x="0" y="0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3" name="Freeform 292">
                <a:extLst>
                  <a:ext uri="{FF2B5EF4-FFF2-40B4-BE49-F238E27FC236}">
                    <a16:creationId xmlns:a16="http://schemas.microsoft.com/office/drawing/2014/main" id="{6297EF04-C26F-450D-7A19-7EEC51A93F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8989" y="2844501"/>
                <a:ext cx="26987" cy="31750"/>
              </a:xfrm>
              <a:custGeom>
                <a:avLst/>
                <a:gdLst>
                  <a:gd name="T0" fmla="*/ 7 w 25"/>
                  <a:gd name="T1" fmla="*/ 4 h 31"/>
                  <a:gd name="T2" fmla="*/ 25 w 25"/>
                  <a:gd name="T3" fmla="*/ 0 h 31"/>
                  <a:gd name="T4" fmla="*/ 0 w 25"/>
                  <a:gd name="T5" fmla="*/ 31 h 31"/>
                  <a:gd name="T6" fmla="*/ 7 w 25"/>
                  <a:gd name="T7" fmla="*/ 4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" h="31">
                    <a:moveTo>
                      <a:pt x="7" y="4"/>
                    </a:moveTo>
                    <a:lnTo>
                      <a:pt x="25" y="0"/>
                    </a:lnTo>
                    <a:cubicBezTo>
                      <a:pt x="22" y="14"/>
                      <a:pt x="12" y="25"/>
                      <a:pt x="0" y="31"/>
                    </a:cubicBezTo>
                    <a:cubicBezTo>
                      <a:pt x="4" y="22"/>
                      <a:pt x="6" y="13"/>
                      <a:pt x="7" y="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5" name="Freeform 294">
                <a:extLst>
                  <a:ext uri="{FF2B5EF4-FFF2-40B4-BE49-F238E27FC236}">
                    <a16:creationId xmlns:a16="http://schemas.microsoft.com/office/drawing/2014/main" id="{E57BCB62-26CD-3135-B62A-A331CC7F71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9314" y="3436639"/>
                <a:ext cx="146050" cy="90488"/>
              </a:xfrm>
              <a:custGeom>
                <a:avLst/>
                <a:gdLst>
                  <a:gd name="T0" fmla="*/ 16 w 142"/>
                  <a:gd name="T1" fmla="*/ 84 h 87"/>
                  <a:gd name="T2" fmla="*/ 60 w 142"/>
                  <a:gd name="T3" fmla="*/ 26 h 87"/>
                  <a:gd name="T4" fmla="*/ 91 w 142"/>
                  <a:gd name="T5" fmla="*/ 34 h 87"/>
                  <a:gd name="T6" fmla="*/ 142 w 142"/>
                  <a:gd name="T7" fmla="*/ 0 h 87"/>
                  <a:gd name="T8" fmla="*/ 114 w 142"/>
                  <a:gd name="T9" fmla="*/ 66 h 87"/>
                  <a:gd name="T10" fmla="*/ 16 w 142"/>
                  <a:gd name="T11" fmla="*/ 8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" h="87">
                    <a:moveTo>
                      <a:pt x="16" y="84"/>
                    </a:moveTo>
                    <a:cubicBezTo>
                      <a:pt x="0" y="57"/>
                      <a:pt x="39" y="32"/>
                      <a:pt x="60" y="26"/>
                    </a:cubicBezTo>
                    <a:cubicBezTo>
                      <a:pt x="75" y="22"/>
                      <a:pt x="79" y="32"/>
                      <a:pt x="91" y="34"/>
                    </a:cubicBezTo>
                    <a:cubicBezTo>
                      <a:pt x="112" y="39"/>
                      <a:pt x="128" y="10"/>
                      <a:pt x="142" y="0"/>
                    </a:cubicBezTo>
                    <a:cubicBezTo>
                      <a:pt x="138" y="22"/>
                      <a:pt x="132" y="50"/>
                      <a:pt x="114" y="66"/>
                    </a:cubicBezTo>
                    <a:cubicBezTo>
                      <a:pt x="90" y="87"/>
                      <a:pt x="45" y="73"/>
                      <a:pt x="16" y="8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5" name="Freeform 284">
                <a:extLst>
                  <a:ext uri="{FF2B5EF4-FFF2-40B4-BE49-F238E27FC236}">
                    <a16:creationId xmlns:a16="http://schemas.microsoft.com/office/drawing/2014/main" id="{FA56D980-F4FE-1F98-0D53-6AE2548331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8927" y="2630189"/>
                <a:ext cx="41275" cy="23813"/>
              </a:xfrm>
              <a:custGeom>
                <a:avLst/>
                <a:gdLst>
                  <a:gd name="T0" fmla="*/ 1 w 40"/>
                  <a:gd name="T1" fmla="*/ 24 h 24"/>
                  <a:gd name="T2" fmla="*/ 40 w 40"/>
                  <a:gd name="T3" fmla="*/ 11 h 24"/>
                  <a:gd name="T4" fmla="*/ 1 w 4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0" h="24">
                    <a:moveTo>
                      <a:pt x="1" y="24"/>
                    </a:moveTo>
                    <a:cubicBezTo>
                      <a:pt x="0" y="0"/>
                      <a:pt x="25" y="5"/>
                      <a:pt x="40" y="11"/>
                    </a:cubicBezTo>
                    <a:cubicBezTo>
                      <a:pt x="28" y="17"/>
                      <a:pt x="14" y="21"/>
                      <a:pt x="1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7" name="Freeform 286">
                <a:extLst>
                  <a:ext uri="{FF2B5EF4-FFF2-40B4-BE49-F238E27FC236}">
                    <a16:creationId xmlns:a16="http://schemas.microsoft.com/office/drawing/2014/main" id="{48401AE2-8C8C-A5BD-7C5B-73AC58D07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1327" y="2539701"/>
                <a:ext cx="107950" cy="180975"/>
              </a:xfrm>
              <a:custGeom>
                <a:avLst/>
                <a:gdLst>
                  <a:gd name="T0" fmla="*/ 23 w 104"/>
                  <a:gd name="T1" fmla="*/ 24 h 175"/>
                  <a:gd name="T2" fmla="*/ 0 w 104"/>
                  <a:gd name="T3" fmla="*/ 0 h 175"/>
                  <a:gd name="T4" fmla="*/ 83 w 104"/>
                  <a:gd name="T5" fmla="*/ 68 h 175"/>
                  <a:gd name="T6" fmla="*/ 73 w 104"/>
                  <a:gd name="T7" fmla="*/ 175 h 175"/>
                  <a:gd name="T8" fmla="*/ 88 w 104"/>
                  <a:gd name="T9" fmla="*/ 90 h 175"/>
                  <a:gd name="T10" fmla="*/ 23 w 104"/>
                  <a:gd name="T11" fmla="*/ 24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4" h="175">
                    <a:moveTo>
                      <a:pt x="23" y="24"/>
                    </a:moveTo>
                    <a:cubicBezTo>
                      <a:pt x="10" y="23"/>
                      <a:pt x="1" y="13"/>
                      <a:pt x="0" y="0"/>
                    </a:cubicBezTo>
                    <a:cubicBezTo>
                      <a:pt x="27" y="21"/>
                      <a:pt x="65" y="37"/>
                      <a:pt x="83" y="68"/>
                    </a:cubicBezTo>
                    <a:cubicBezTo>
                      <a:pt x="104" y="105"/>
                      <a:pt x="68" y="137"/>
                      <a:pt x="73" y="175"/>
                    </a:cubicBezTo>
                    <a:cubicBezTo>
                      <a:pt x="48" y="154"/>
                      <a:pt x="86" y="114"/>
                      <a:pt x="88" y="90"/>
                    </a:cubicBezTo>
                    <a:cubicBezTo>
                      <a:pt x="91" y="59"/>
                      <a:pt x="40" y="43"/>
                      <a:pt x="23" y="24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89" name="Freeform 288">
                <a:extLst>
                  <a:ext uri="{FF2B5EF4-FFF2-40B4-BE49-F238E27FC236}">
                    <a16:creationId xmlns:a16="http://schemas.microsoft.com/office/drawing/2014/main" id="{41AAEE23-1F0F-CE95-70F4-11BD6DD82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8014" y="2722264"/>
                <a:ext cx="71437" cy="117475"/>
              </a:xfrm>
              <a:custGeom>
                <a:avLst/>
                <a:gdLst>
                  <a:gd name="T0" fmla="*/ 20 w 70"/>
                  <a:gd name="T1" fmla="*/ 113 h 113"/>
                  <a:gd name="T2" fmla="*/ 25 w 70"/>
                  <a:gd name="T3" fmla="*/ 75 h 113"/>
                  <a:gd name="T4" fmla="*/ 0 w 70"/>
                  <a:gd name="T5" fmla="*/ 0 h 113"/>
                  <a:gd name="T6" fmla="*/ 20 w 70"/>
                  <a:gd name="T7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0" h="113">
                    <a:moveTo>
                      <a:pt x="20" y="113"/>
                    </a:moveTo>
                    <a:cubicBezTo>
                      <a:pt x="12" y="92"/>
                      <a:pt x="42" y="94"/>
                      <a:pt x="25" y="75"/>
                    </a:cubicBezTo>
                    <a:cubicBezTo>
                      <a:pt x="11" y="59"/>
                      <a:pt x="0" y="21"/>
                      <a:pt x="0" y="0"/>
                    </a:cubicBezTo>
                    <a:cubicBezTo>
                      <a:pt x="8" y="20"/>
                      <a:pt x="70" y="106"/>
                      <a:pt x="20" y="11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1" name="Freeform 290">
                <a:extLst>
                  <a:ext uri="{FF2B5EF4-FFF2-40B4-BE49-F238E27FC236}">
                    <a16:creationId xmlns:a16="http://schemas.microsoft.com/office/drawing/2014/main" id="{5AF18C7D-294D-DBD3-D630-ED4A799199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2789" y="2920701"/>
                <a:ext cx="23812" cy="22225"/>
              </a:xfrm>
              <a:custGeom>
                <a:avLst/>
                <a:gdLst>
                  <a:gd name="T0" fmla="*/ 17 w 22"/>
                  <a:gd name="T1" fmla="*/ 22 h 22"/>
                  <a:gd name="T2" fmla="*/ 0 w 22"/>
                  <a:gd name="T3" fmla="*/ 16 h 22"/>
                  <a:gd name="T4" fmla="*/ 17 w 22"/>
                  <a:gd name="T5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22">
                    <a:moveTo>
                      <a:pt x="17" y="22"/>
                    </a:moveTo>
                    <a:lnTo>
                      <a:pt x="0" y="16"/>
                    </a:lnTo>
                    <a:cubicBezTo>
                      <a:pt x="16" y="0"/>
                      <a:pt x="22" y="2"/>
                      <a:pt x="17" y="22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97" name="Freeform 296">
                <a:extLst>
                  <a:ext uri="{FF2B5EF4-FFF2-40B4-BE49-F238E27FC236}">
                    <a16:creationId xmlns:a16="http://schemas.microsoft.com/office/drawing/2014/main" id="{32EDADA4-E839-13F6-F85A-F6E5EBFC8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3302" y="3198514"/>
                <a:ext cx="71437" cy="34925"/>
              </a:xfrm>
              <a:custGeom>
                <a:avLst/>
                <a:gdLst>
                  <a:gd name="T0" fmla="*/ 58 w 70"/>
                  <a:gd name="T1" fmla="*/ 33 h 33"/>
                  <a:gd name="T2" fmla="*/ 0 w 70"/>
                  <a:gd name="T3" fmla="*/ 2 h 33"/>
                  <a:gd name="T4" fmla="*/ 58 w 70"/>
                  <a:gd name="T5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0" h="33">
                    <a:moveTo>
                      <a:pt x="58" y="33"/>
                    </a:moveTo>
                    <a:cubicBezTo>
                      <a:pt x="46" y="11"/>
                      <a:pt x="1" y="28"/>
                      <a:pt x="0" y="2"/>
                    </a:cubicBezTo>
                    <a:cubicBezTo>
                      <a:pt x="13" y="0"/>
                      <a:pt x="70" y="9"/>
                      <a:pt x="58" y="33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2" name="Freeform 331">
                <a:extLst>
                  <a:ext uri="{FF2B5EF4-FFF2-40B4-BE49-F238E27FC236}">
                    <a16:creationId xmlns:a16="http://schemas.microsoft.com/office/drawing/2014/main" id="{0D69D012-2CD4-74CE-0E3F-F80FE1261C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33477" y="3330276"/>
                <a:ext cx="36512" cy="17463"/>
              </a:xfrm>
              <a:custGeom>
                <a:avLst/>
                <a:gdLst>
                  <a:gd name="T0" fmla="*/ 8 w 35"/>
                  <a:gd name="T1" fmla="*/ 17 h 17"/>
                  <a:gd name="T2" fmla="*/ 0 w 35"/>
                  <a:gd name="T3" fmla="*/ 0 h 17"/>
                  <a:gd name="T4" fmla="*/ 35 w 35"/>
                  <a:gd name="T5" fmla="*/ 2 h 17"/>
                  <a:gd name="T6" fmla="*/ 8 w 35"/>
                  <a:gd name="T7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8" y="17"/>
                    </a:moveTo>
                    <a:cubicBezTo>
                      <a:pt x="5" y="11"/>
                      <a:pt x="2" y="6"/>
                      <a:pt x="0" y="0"/>
                    </a:cubicBezTo>
                    <a:cubicBezTo>
                      <a:pt x="11" y="7"/>
                      <a:pt x="23" y="8"/>
                      <a:pt x="35" y="2"/>
                    </a:cubicBezTo>
                    <a:cubicBezTo>
                      <a:pt x="27" y="7"/>
                      <a:pt x="17" y="13"/>
                      <a:pt x="8" y="17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  <p:sp>
            <p:nvSpPr>
              <p:cNvPr id="134" name="Freeform 333">
                <a:extLst>
                  <a:ext uri="{FF2B5EF4-FFF2-40B4-BE49-F238E27FC236}">
                    <a16:creationId xmlns:a16="http://schemas.microsoft.com/office/drawing/2014/main" id="{B26EEB2A-B543-CE69-70E0-850B51E5B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0002" y="3346151"/>
                <a:ext cx="17462" cy="19050"/>
              </a:xfrm>
              <a:custGeom>
                <a:avLst/>
                <a:gdLst>
                  <a:gd name="T0" fmla="*/ 17 w 17"/>
                  <a:gd name="T1" fmla="*/ 18 h 18"/>
                  <a:gd name="T2" fmla="*/ 0 w 17"/>
                  <a:gd name="T3" fmla="*/ 1 h 18"/>
                  <a:gd name="T4" fmla="*/ 17 w 17"/>
                  <a:gd name="T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8">
                    <a:moveTo>
                      <a:pt x="17" y="18"/>
                    </a:moveTo>
                    <a:cubicBezTo>
                      <a:pt x="11" y="13"/>
                      <a:pt x="5" y="7"/>
                      <a:pt x="0" y="1"/>
                    </a:cubicBezTo>
                    <a:cubicBezTo>
                      <a:pt x="16" y="0"/>
                      <a:pt x="14" y="6"/>
                      <a:pt x="17" y="18"/>
                    </a:cubicBezTo>
                    <a:close/>
                  </a:path>
                </a:pathLst>
              </a:custGeom>
              <a:solidFill>
                <a:srgbClr val="FF9900"/>
              </a:solidFill>
              <a:ln w="7938" cap="flat">
                <a:solidFill>
                  <a:srgbClr val="FF9900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DE"/>
              </a:p>
            </p:txBody>
          </p:sp>
        </p:grpSp>
      </p:grpSp>
      <p:sp>
        <p:nvSpPr>
          <p:cNvPr id="136" name="Freeform 3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9B2A1A-042B-9855-11B8-E2C6597177B7}"/>
              </a:ext>
            </a:extLst>
          </p:cNvPr>
          <p:cNvSpPr>
            <a:spLocks/>
          </p:cNvSpPr>
          <p:nvPr/>
        </p:nvSpPr>
        <p:spPr bwMode="auto">
          <a:xfrm>
            <a:off x="8176564" y="5132089"/>
            <a:ext cx="42862" cy="55563"/>
          </a:xfrm>
          <a:custGeom>
            <a:avLst/>
            <a:gdLst>
              <a:gd name="T0" fmla="*/ 24 w 41"/>
              <a:gd name="T1" fmla="*/ 53 h 53"/>
              <a:gd name="T2" fmla="*/ 29 w 41"/>
              <a:gd name="T3" fmla="*/ 0 h 53"/>
              <a:gd name="T4" fmla="*/ 24 w 41"/>
              <a:gd name="T5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" h="53">
                <a:moveTo>
                  <a:pt x="24" y="53"/>
                </a:moveTo>
                <a:cubicBezTo>
                  <a:pt x="0" y="38"/>
                  <a:pt x="16" y="15"/>
                  <a:pt x="29" y="0"/>
                </a:cubicBezTo>
                <a:cubicBezTo>
                  <a:pt x="41" y="17"/>
                  <a:pt x="36" y="37"/>
                  <a:pt x="24" y="53"/>
                </a:cubicBezTo>
                <a:close/>
              </a:path>
            </a:pathLst>
          </a:custGeom>
          <a:solidFill>
            <a:srgbClr val="FF0000"/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38" name="Freeform 33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CADEACD-3170-53AC-D740-49013B80F56B}"/>
              </a:ext>
            </a:extLst>
          </p:cNvPr>
          <p:cNvSpPr>
            <a:spLocks/>
          </p:cNvSpPr>
          <p:nvPr/>
        </p:nvSpPr>
        <p:spPr bwMode="auto">
          <a:xfrm>
            <a:off x="8221014" y="4993976"/>
            <a:ext cx="58737" cy="68263"/>
          </a:xfrm>
          <a:custGeom>
            <a:avLst/>
            <a:gdLst>
              <a:gd name="T0" fmla="*/ 33 w 57"/>
              <a:gd name="T1" fmla="*/ 67 h 67"/>
              <a:gd name="T2" fmla="*/ 33 w 57"/>
              <a:gd name="T3" fmla="*/ 0 h 67"/>
              <a:gd name="T4" fmla="*/ 33 w 57"/>
              <a:gd name="T5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67">
                <a:moveTo>
                  <a:pt x="33" y="67"/>
                </a:moveTo>
                <a:cubicBezTo>
                  <a:pt x="0" y="54"/>
                  <a:pt x="17" y="20"/>
                  <a:pt x="33" y="0"/>
                </a:cubicBezTo>
                <a:cubicBezTo>
                  <a:pt x="57" y="13"/>
                  <a:pt x="49" y="51"/>
                  <a:pt x="33" y="67"/>
                </a:cubicBezTo>
                <a:close/>
              </a:path>
            </a:pathLst>
          </a:custGeom>
          <a:solidFill>
            <a:srgbClr val="FFFF00"/>
          </a:solidFill>
          <a:ln w="7938" cap="flat">
            <a:solidFill>
              <a:srgbClr val="FFFF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0" name="Freeform 33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F12034-B659-0270-DABE-AD14818D5A3F}"/>
              </a:ext>
            </a:extLst>
          </p:cNvPr>
          <p:cNvSpPr>
            <a:spLocks/>
          </p:cNvSpPr>
          <p:nvPr/>
        </p:nvSpPr>
        <p:spPr bwMode="auto">
          <a:xfrm>
            <a:off x="8071789" y="5378151"/>
            <a:ext cx="41275" cy="49213"/>
          </a:xfrm>
          <a:custGeom>
            <a:avLst/>
            <a:gdLst>
              <a:gd name="T0" fmla="*/ 18 w 40"/>
              <a:gd name="T1" fmla="*/ 48 h 48"/>
              <a:gd name="T2" fmla="*/ 34 w 40"/>
              <a:gd name="T3" fmla="*/ 0 h 48"/>
              <a:gd name="T4" fmla="*/ 18 w 40"/>
              <a:gd name="T5" fmla="*/ 48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" h="48">
                <a:moveTo>
                  <a:pt x="18" y="48"/>
                </a:moveTo>
                <a:cubicBezTo>
                  <a:pt x="0" y="30"/>
                  <a:pt x="15" y="8"/>
                  <a:pt x="34" y="0"/>
                </a:cubicBezTo>
                <a:cubicBezTo>
                  <a:pt x="40" y="18"/>
                  <a:pt x="35" y="38"/>
                  <a:pt x="18" y="48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 w="7938" cap="flat">
            <a:solidFill>
              <a:schemeClr val="accent5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2" name="Freeform 341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57C9A2-0853-0480-2ADC-755A9A9CE132}"/>
              </a:ext>
            </a:extLst>
          </p:cNvPr>
          <p:cNvSpPr>
            <a:spLocks/>
          </p:cNvSpPr>
          <p:nvPr/>
        </p:nvSpPr>
        <p:spPr bwMode="auto">
          <a:xfrm>
            <a:off x="4595164" y="3857326"/>
            <a:ext cx="53975" cy="20638"/>
          </a:xfrm>
          <a:custGeom>
            <a:avLst/>
            <a:gdLst>
              <a:gd name="T0" fmla="*/ 1 w 53"/>
              <a:gd name="T1" fmla="*/ 5 h 20"/>
              <a:gd name="T2" fmla="*/ 53 w 53"/>
              <a:gd name="T3" fmla="*/ 0 h 20"/>
              <a:gd name="T4" fmla="*/ 0 w 53"/>
              <a:gd name="T5" fmla="*/ 17 h 20"/>
              <a:gd name="T6" fmla="*/ 1 w 53"/>
              <a:gd name="T7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20">
                <a:moveTo>
                  <a:pt x="1" y="5"/>
                </a:moveTo>
                <a:cubicBezTo>
                  <a:pt x="19" y="6"/>
                  <a:pt x="35" y="1"/>
                  <a:pt x="53" y="0"/>
                </a:cubicBezTo>
                <a:cubicBezTo>
                  <a:pt x="37" y="11"/>
                  <a:pt x="19" y="20"/>
                  <a:pt x="0" y="17"/>
                </a:cubicBezTo>
                <a:cubicBezTo>
                  <a:pt x="0" y="13"/>
                  <a:pt x="1" y="9"/>
                  <a:pt x="1" y="5"/>
                </a:cubicBezTo>
                <a:close/>
              </a:path>
            </a:pathLst>
          </a:custGeom>
          <a:solidFill>
            <a:srgbClr val="F7D3AA"/>
          </a:solidFill>
          <a:ln w="7938" cap="flat">
            <a:solidFill>
              <a:srgbClr val="A0807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4" name="Freeform 34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3F0F02F-0D02-B23C-9149-642B20000F47}"/>
              </a:ext>
            </a:extLst>
          </p:cNvPr>
          <p:cNvSpPr>
            <a:spLocks/>
          </p:cNvSpPr>
          <p:nvPr/>
        </p:nvSpPr>
        <p:spPr bwMode="auto">
          <a:xfrm>
            <a:off x="7967014" y="4270076"/>
            <a:ext cx="36512" cy="44450"/>
          </a:xfrm>
          <a:custGeom>
            <a:avLst/>
            <a:gdLst>
              <a:gd name="T0" fmla="*/ 34 w 35"/>
              <a:gd name="T1" fmla="*/ 43 h 43"/>
              <a:gd name="T2" fmla="*/ 0 w 35"/>
              <a:gd name="T3" fmla="*/ 10 h 43"/>
              <a:gd name="T4" fmla="*/ 34 w 35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" h="43">
                <a:moveTo>
                  <a:pt x="34" y="43"/>
                </a:moveTo>
                <a:cubicBezTo>
                  <a:pt x="22" y="32"/>
                  <a:pt x="11" y="21"/>
                  <a:pt x="0" y="10"/>
                </a:cubicBezTo>
                <a:cubicBezTo>
                  <a:pt x="20" y="0"/>
                  <a:pt x="35" y="25"/>
                  <a:pt x="34" y="4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FF000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5" name="Freeform 34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ACFDFE-36E2-49F9-AAAE-74605B7EF932}"/>
              </a:ext>
            </a:extLst>
          </p:cNvPr>
          <p:cNvSpPr>
            <a:spLocks/>
          </p:cNvSpPr>
          <p:nvPr/>
        </p:nvSpPr>
        <p:spPr bwMode="auto">
          <a:xfrm>
            <a:off x="8009877" y="4320876"/>
            <a:ext cx="7937" cy="20638"/>
          </a:xfrm>
          <a:custGeom>
            <a:avLst/>
            <a:gdLst>
              <a:gd name="T0" fmla="*/ 3 w 8"/>
              <a:gd name="T1" fmla="*/ 19 h 19"/>
              <a:gd name="T2" fmla="*/ 0 w 8"/>
              <a:gd name="T3" fmla="*/ 0 h 19"/>
              <a:gd name="T4" fmla="*/ 3 w 8"/>
              <a:gd name="T5" fmla="*/ 1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" h="19">
                <a:moveTo>
                  <a:pt x="3" y="19"/>
                </a:moveTo>
                <a:lnTo>
                  <a:pt x="0" y="0"/>
                </a:lnTo>
                <a:cubicBezTo>
                  <a:pt x="8" y="9"/>
                  <a:pt x="8" y="11"/>
                  <a:pt x="3" y="19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dirty="0"/>
          </a:p>
        </p:txBody>
      </p:sp>
      <p:sp>
        <p:nvSpPr>
          <p:cNvPr id="147" name="Freeform 346">
            <a:extLst>
              <a:ext uri="{FF2B5EF4-FFF2-40B4-BE49-F238E27FC236}">
                <a16:creationId xmlns:a16="http://schemas.microsoft.com/office/drawing/2014/main" id="{8DA62F2A-63C9-5229-83E3-2403EDE1900D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48" name="Freeform 34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EB1958-1677-C04B-E24C-8C30337099DD}"/>
              </a:ext>
            </a:extLst>
          </p:cNvPr>
          <p:cNvSpPr>
            <a:spLocks/>
          </p:cNvSpPr>
          <p:nvPr/>
        </p:nvSpPr>
        <p:spPr bwMode="auto">
          <a:xfrm>
            <a:off x="8067027" y="4420889"/>
            <a:ext cx="9525" cy="19050"/>
          </a:xfrm>
          <a:custGeom>
            <a:avLst/>
            <a:gdLst>
              <a:gd name="T0" fmla="*/ 1 w 9"/>
              <a:gd name="T1" fmla="*/ 10 h 17"/>
              <a:gd name="T2" fmla="*/ 3 w 9"/>
              <a:gd name="T3" fmla="*/ 0 h 17"/>
              <a:gd name="T4" fmla="*/ 9 w 9"/>
              <a:gd name="T5" fmla="*/ 9 h 17"/>
              <a:gd name="T6" fmla="*/ 5 w 9"/>
              <a:gd name="T7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17">
                <a:moveTo>
                  <a:pt x="1" y="10"/>
                </a:moveTo>
                <a:cubicBezTo>
                  <a:pt x="0" y="4"/>
                  <a:pt x="4" y="7"/>
                  <a:pt x="3" y="0"/>
                </a:cubicBezTo>
                <a:cubicBezTo>
                  <a:pt x="7" y="5"/>
                  <a:pt x="9" y="7"/>
                  <a:pt x="9" y="9"/>
                </a:cubicBezTo>
                <a:cubicBezTo>
                  <a:pt x="9" y="12"/>
                  <a:pt x="8" y="13"/>
                  <a:pt x="5" y="17"/>
                </a:cubicBezTo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7938" cap="flat">
            <a:solidFill>
              <a:srgbClr val="D86ECC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0" name="Freeform 349">
            <a:extLst>
              <a:ext uri="{FF2B5EF4-FFF2-40B4-BE49-F238E27FC236}">
                <a16:creationId xmlns:a16="http://schemas.microsoft.com/office/drawing/2014/main" id="{9E1D82E2-D4B7-E237-E9A3-C8ABAB37D8F3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solidFill>
            <a:srgbClr val="F7D3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51" name="Freeform 350">
            <a:hlinkClick r:id="" action="ppaction://macro?name=FalschGeklickt"/>
            <a:extLst>
              <a:ext uri="{FF2B5EF4-FFF2-40B4-BE49-F238E27FC236}">
                <a16:creationId xmlns:a16="http://schemas.microsoft.com/office/drawing/2014/main" id="{650615FD-221D-D5AB-C161-7D51F380A962}"/>
              </a:ext>
            </a:extLst>
          </p:cNvPr>
          <p:cNvSpPr>
            <a:spLocks/>
          </p:cNvSpPr>
          <p:nvPr/>
        </p:nvSpPr>
        <p:spPr bwMode="auto">
          <a:xfrm>
            <a:off x="7940027" y="4117676"/>
            <a:ext cx="14287" cy="17463"/>
          </a:xfrm>
          <a:custGeom>
            <a:avLst/>
            <a:gdLst>
              <a:gd name="T0" fmla="*/ 0 w 14"/>
              <a:gd name="T1" fmla="*/ 16 h 17"/>
              <a:gd name="T2" fmla="*/ 11 w 14"/>
              <a:gd name="T3" fmla="*/ 17 h 17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4" h="17">
                <a:moveTo>
                  <a:pt x="0" y="16"/>
                </a:moveTo>
                <a:cubicBezTo>
                  <a:pt x="14" y="0"/>
                  <a:pt x="14" y="8"/>
                  <a:pt x="11" y="17"/>
                </a:cubicBezTo>
              </a:path>
            </a:pathLst>
          </a:custGeom>
          <a:noFill/>
          <a:ln w="12700" cap="flat">
            <a:solidFill>
              <a:srgbClr val="A0807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54" name="Textfeld 353">
            <a:extLst>
              <a:ext uri="{FF2B5EF4-FFF2-40B4-BE49-F238E27FC236}">
                <a16:creationId xmlns:a16="http://schemas.microsoft.com/office/drawing/2014/main" id="{26512FBB-59CB-FD74-8BE7-C83D6A364819}"/>
              </a:ext>
            </a:extLst>
          </p:cNvPr>
          <p:cNvSpPr txBox="1"/>
          <p:nvPr/>
        </p:nvSpPr>
        <p:spPr>
          <a:xfrm>
            <a:off x="1398723" y="398142"/>
            <a:ext cx="2497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Nordamerika</a:t>
            </a:r>
          </a:p>
        </p:txBody>
      </p:sp>
      <p:sp>
        <p:nvSpPr>
          <p:cNvPr id="355" name="Textfeld 354">
            <a:extLst>
              <a:ext uri="{FF2B5EF4-FFF2-40B4-BE49-F238E27FC236}">
                <a16:creationId xmlns:a16="http://schemas.microsoft.com/office/drawing/2014/main" id="{582BBDAF-0259-B514-7020-718BE96E7CB4}"/>
              </a:ext>
            </a:extLst>
          </p:cNvPr>
          <p:cNvSpPr txBox="1"/>
          <p:nvPr/>
        </p:nvSpPr>
        <p:spPr>
          <a:xfrm>
            <a:off x="5609153" y="6042685"/>
            <a:ext cx="2310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Südamerika</a:t>
            </a:r>
          </a:p>
        </p:txBody>
      </p:sp>
      <p:sp>
        <p:nvSpPr>
          <p:cNvPr id="367" name="Textfeld 366">
            <a:extLst>
              <a:ext uri="{FF2B5EF4-FFF2-40B4-BE49-F238E27FC236}">
                <a16:creationId xmlns:a16="http://schemas.microsoft.com/office/drawing/2014/main" id="{398BA8F8-D13E-9679-0AD0-E0CBC5536727}"/>
              </a:ext>
            </a:extLst>
          </p:cNvPr>
          <p:cNvSpPr txBox="1"/>
          <p:nvPr/>
        </p:nvSpPr>
        <p:spPr>
          <a:xfrm rot="3756888">
            <a:off x="8591887" y="2239545"/>
            <a:ext cx="437595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de-DE" sz="4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Atlantischer Ozean</a:t>
            </a:r>
          </a:p>
        </p:txBody>
      </p:sp>
      <p:sp>
        <p:nvSpPr>
          <p:cNvPr id="368" name="Textfeld 367">
            <a:extLst>
              <a:ext uri="{FF2B5EF4-FFF2-40B4-BE49-F238E27FC236}">
                <a16:creationId xmlns:a16="http://schemas.microsoft.com/office/drawing/2014/main" id="{CB1A0B9C-3148-808C-F240-6F98DC60FEA0}"/>
              </a:ext>
            </a:extLst>
          </p:cNvPr>
          <p:cNvSpPr txBox="1"/>
          <p:nvPr/>
        </p:nvSpPr>
        <p:spPr>
          <a:xfrm rot="1793056">
            <a:off x="-100952" y="5364873"/>
            <a:ext cx="3336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Pazifischer Ozean</a:t>
            </a:r>
          </a:p>
        </p:txBody>
      </p:sp>
      <p:sp>
        <p:nvSpPr>
          <p:cNvPr id="369" name="Textfeld 368">
            <a:extLst>
              <a:ext uri="{FF2B5EF4-FFF2-40B4-BE49-F238E27FC236}">
                <a16:creationId xmlns:a16="http://schemas.microsoft.com/office/drawing/2014/main" id="{C178C058-61AC-69B2-F032-47A5BE9EAA84}"/>
              </a:ext>
            </a:extLst>
          </p:cNvPr>
          <p:cNvSpPr txBox="1"/>
          <p:nvPr/>
        </p:nvSpPr>
        <p:spPr>
          <a:xfrm rot="19996926">
            <a:off x="1961533" y="2540289"/>
            <a:ext cx="2576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G o l f  v o n  M e x i c o</a:t>
            </a:r>
          </a:p>
        </p:txBody>
      </p:sp>
      <p:sp>
        <p:nvSpPr>
          <p:cNvPr id="370" name="Textfeld 369">
            <a:extLst>
              <a:ext uri="{FF2B5EF4-FFF2-40B4-BE49-F238E27FC236}">
                <a16:creationId xmlns:a16="http://schemas.microsoft.com/office/drawing/2014/main" id="{46EC6C36-AF72-041C-FDF4-4C540B2D623C}"/>
              </a:ext>
            </a:extLst>
          </p:cNvPr>
          <p:cNvSpPr txBox="1"/>
          <p:nvPr/>
        </p:nvSpPr>
        <p:spPr>
          <a:xfrm rot="406827">
            <a:off x="4224075" y="4307428"/>
            <a:ext cx="2831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 a r i b i s c h e s  M e </a:t>
            </a:r>
            <a:r>
              <a:rPr lang="de-DE" sz="2000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e</a:t>
            </a:r>
            <a:r>
              <a:rPr lang="de-DE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r</a:t>
            </a:r>
          </a:p>
        </p:txBody>
      </p:sp>
      <p:sp>
        <p:nvSpPr>
          <p:cNvPr id="371" name="Textfeld 370">
            <a:extLst>
              <a:ext uri="{FF2B5EF4-FFF2-40B4-BE49-F238E27FC236}">
                <a16:creationId xmlns:a16="http://schemas.microsoft.com/office/drawing/2014/main" id="{3AF2449B-A078-2989-FCAE-C0EA9EEB2C8E}"/>
              </a:ext>
            </a:extLst>
          </p:cNvPr>
          <p:cNvSpPr txBox="1"/>
          <p:nvPr/>
        </p:nvSpPr>
        <p:spPr>
          <a:xfrm>
            <a:off x="5831037" y="1446975"/>
            <a:ext cx="459234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4000" dirty="0"/>
              <a:t>Klicke auf das Land</a:t>
            </a:r>
          </a:p>
          <a:p>
            <a:pPr algn="ctr"/>
            <a:r>
              <a:rPr lang="de-DE" sz="4000" dirty="0"/>
              <a:t>Trinidad und Tobago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080CBB9E-A8B1-F28C-1606-3BFAF2664047}"/>
              </a:ext>
            </a:extLst>
          </p:cNvPr>
          <p:cNvGrpSpPr/>
          <p:nvPr/>
        </p:nvGrpSpPr>
        <p:grpSpPr>
          <a:xfrm>
            <a:off x="10566214" y="4995317"/>
            <a:ext cx="1450629" cy="1410193"/>
            <a:chOff x="10583386" y="5013850"/>
            <a:chExt cx="1450629" cy="1410193"/>
          </a:xfrm>
        </p:grpSpPr>
        <p:pic>
          <p:nvPicPr>
            <p:cNvPr id="373" name="Windrose" descr="Arts Fotos - Windrose und Himmelsrichtungen">
              <a:extLst>
                <a:ext uri="{FF2B5EF4-FFF2-40B4-BE49-F238E27FC236}">
                  <a16:creationId xmlns:a16="http://schemas.microsoft.com/office/drawing/2014/main" id="{C3F31188-72D1-360A-476D-B5ACA09FEF0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3386" y="5013850"/>
              <a:ext cx="1450629" cy="1410193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374" name="Schriftträger">
              <a:extLst>
                <a:ext uri="{FF2B5EF4-FFF2-40B4-BE49-F238E27FC236}">
                  <a16:creationId xmlns:a16="http://schemas.microsoft.com/office/drawing/2014/main" id="{34811D4B-75C0-7E8F-AAB4-9CE88938882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0808720" y="5208832"/>
            <a:ext cx="1039525" cy="10368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374" name="Schriftträger">
                          <a:extLst>
                            <a:ext uri="{FF2B5EF4-FFF2-40B4-BE49-F238E27FC236}">
                              <a16:creationId xmlns:a16="http://schemas.microsoft.com/office/drawing/2014/main" id="{1A69B417-3814-B6A2-25CA-1F964195D9B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08720" y="5208832"/>
                          <a:ext cx="1039525" cy="103683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66A406E-50C3-6C1D-0653-F20A575C324E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11039054" y="5439174"/>
                <a:ext cx="576000" cy="57600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576000" cy="57600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9799127" ay="918479" az="10528595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913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75" name="3D-Modell Erde" descr="Die Erde">
                  <a:extLst>
                    <a:ext uri="{FF2B5EF4-FFF2-40B4-BE49-F238E27FC236}">
                      <a16:creationId xmlns:a16="http://schemas.microsoft.com/office/drawing/2014/main" id="{666A406E-50C3-6C1D-0653-F20A575C324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021882" y="5420641"/>
                  <a:ext cx="576000" cy="57600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376" name="Rechteck 375">
              <a:extLst>
                <a:ext uri="{FF2B5EF4-FFF2-40B4-BE49-F238E27FC236}">
                  <a16:creationId xmlns:a16="http://schemas.microsoft.com/office/drawing/2014/main" id="{773D3230-527A-0AF1-331D-D7182DD4C988}"/>
                </a:ext>
              </a:extLst>
            </p:cNvPr>
            <p:cNvSpPr/>
            <p:nvPr/>
          </p:nvSpPr>
          <p:spPr>
            <a:xfrm rot="21399056">
              <a:off x="10946533" y="5342625"/>
              <a:ext cx="769251" cy="76925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2060DE9B-2567-820C-FED9-514158406396}"/>
              </a:ext>
            </a:extLst>
          </p:cNvPr>
          <p:cNvCxnSpPr>
            <a:cxnSpLocks/>
          </p:cNvCxnSpPr>
          <p:nvPr/>
        </p:nvCxnSpPr>
        <p:spPr>
          <a:xfrm flipH="1" flipV="1">
            <a:off x="8133701" y="5400470"/>
            <a:ext cx="858838" cy="3324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Flussdiagramm: Verbinder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1C4790-2597-C2FB-1222-8E3DFF861CAD}"/>
              </a:ext>
            </a:extLst>
          </p:cNvPr>
          <p:cNvSpPr/>
          <p:nvPr/>
        </p:nvSpPr>
        <p:spPr>
          <a:xfrm>
            <a:off x="9088582" y="5351164"/>
            <a:ext cx="180000" cy="180000"/>
          </a:xfrm>
          <a:prstGeom prst="flowChartConnector">
            <a:avLst/>
          </a:prstGeom>
          <a:solidFill>
            <a:srgbClr val="77206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CB5C9357-FCC3-562E-6451-29D40915498C}"/>
              </a:ext>
            </a:extLst>
          </p:cNvPr>
          <p:cNvCxnSpPr>
            <a:cxnSpLocks/>
          </p:cNvCxnSpPr>
          <p:nvPr/>
        </p:nvCxnSpPr>
        <p:spPr>
          <a:xfrm flipH="1">
            <a:off x="8203557" y="5771057"/>
            <a:ext cx="781044" cy="74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Flussdiagramm: Verbinder 10">
            <a:hlinkClick r:id="" action="ppaction://macro?name=RichtigGeklickt"/>
            <a:extLst>
              <a:ext uri="{FF2B5EF4-FFF2-40B4-BE49-F238E27FC236}">
                <a16:creationId xmlns:a16="http://schemas.microsoft.com/office/drawing/2014/main" id="{3FAFEDE0-8CC1-E031-5D96-E2D4EE51CC09}"/>
              </a:ext>
            </a:extLst>
          </p:cNvPr>
          <p:cNvSpPr/>
          <p:nvPr/>
        </p:nvSpPr>
        <p:spPr>
          <a:xfrm rot="433877">
            <a:off x="9055925" y="5699314"/>
            <a:ext cx="180000" cy="180000"/>
          </a:xfrm>
          <a:prstGeom prst="flowChartConnector">
            <a:avLst/>
          </a:prstGeom>
          <a:solidFill>
            <a:srgbClr val="59EC5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22C1088C-7C30-1AB5-71BC-7FF207B371D1}"/>
              </a:ext>
            </a:extLst>
          </p:cNvPr>
          <p:cNvCxnSpPr>
            <a:cxnSpLocks/>
          </p:cNvCxnSpPr>
          <p:nvPr/>
        </p:nvCxnSpPr>
        <p:spPr>
          <a:xfrm flipH="1">
            <a:off x="8189263" y="4252783"/>
            <a:ext cx="515085" cy="8194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Flussdiagramm: Verbinder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8A9C8B1-EB91-5CDB-CC80-9A21697F96F3}"/>
              </a:ext>
            </a:extLst>
          </p:cNvPr>
          <p:cNvSpPr/>
          <p:nvPr/>
        </p:nvSpPr>
        <p:spPr>
          <a:xfrm>
            <a:off x="8747638" y="4116034"/>
            <a:ext cx="180000" cy="180000"/>
          </a:xfrm>
          <a:prstGeom prst="flowChartConnector">
            <a:avLst/>
          </a:prstGeom>
          <a:solidFill>
            <a:srgbClr val="9B796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2ADF9621-E114-A0FA-0942-1EDE8D510BCB}"/>
              </a:ext>
            </a:extLst>
          </p:cNvPr>
          <p:cNvCxnSpPr>
            <a:cxnSpLocks/>
          </p:cNvCxnSpPr>
          <p:nvPr/>
        </p:nvCxnSpPr>
        <p:spPr>
          <a:xfrm flipH="1">
            <a:off x="8300389" y="4953635"/>
            <a:ext cx="684212" cy="708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lussdiagramm: Verbinder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E3813F-6BCE-F92A-F473-D5DD6965BCD0}"/>
              </a:ext>
            </a:extLst>
          </p:cNvPr>
          <p:cNvSpPr/>
          <p:nvPr/>
        </p:nvSpPr>
        <p:spPr>
          <a:xfrm>
            <a:off x="9041272" y="4824601"/>
            <a:ext cx="180000" cy="180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AD76254B-5EC8-9667-D717-E1A60794940E}"/>
              </a:ext>
            </a:extLst>
          </p:cNvPr>
          <p:cNvCxnSpPr>
            <a:cxnSpLocks/>
          </p:cNvCxnSpPr>
          <p:nvPr/>
        </p:nvCxnSpPr>
        <p:spPr>
          <a:xfrm flipH="1">
            <a:off x="8535956" y="5184624"/>
            <a:ext cx="50939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95D295-0962-541F-C7F0-D648654DF419}"/>
              </a:ext>
            </a:extLst>
          </p:cNvPr>
          <p:cNvSpPr/>
          <p:nvPr/>
        </p:nvSpPr>
        <p:spPr>
          <a:xfrm>
            <a:off x="9079909" y="5083408"/>
            <a:ext cx="180000" cy="180000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lussdiagramm: Verbinder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D3CF9E-5115-22DF-B52B-A85280E5C39E}"/>
              </a:ext>
            </a:extLst>
          </p:cNvPr>
          <p:cNvSpPr/>
          <p:nvPr/>
        </p:nvSpPr>
        <p:spPr>
          <a:xfrm>
            <a:off x="7583243" y="5062420"/>
            <a:ext cx="180000" cy="1800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6D1DC8D9-F176-3803-C9C9-2C7EC5C93FDF}"/>
              </a:ext>
            </a:extLst>
          </p:cNvPr>
          <p:cNvCxnSpPr>
            <a:cxnSpLocks/>
          </p:cNvCxnSpPr>
          <p:nvPr/>
        </p:nvCxnSpPr>
        <p:spPr>
          <a:xfrm flipV="1">
            <a:off x="7705075" y="4314526"/>
            <a:ext cx="246064" cy="1008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Flussdiagramm: Verbinder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061D00-9D40-6EE6-E356-9404456EB292}"/>
              </a:ext>
            </a:extLst>
          </p:cNvPr>
          <p:cNvSpPr/>
          <p:nvPr/>
        </p:nvSpPr>
        <p:spPr>
          <a:xfrm>
            <a:off x="7500024" y="4376926"/>
            <a:ext cx="180000" cy="180000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42BC1D84-3817-C098-2416-DD03C95D2C44}"/>
              </a:ext>
            </a:extLst>
          </p:cNvPr>
          <p:cNvCxnSpPr>
            <a:cxnSpLocks/>
          </p:cNvCxnSpPr>
          <p:nvPr/>
        </p:nvCxnSpPr>
        <p:spPr>
          <a:xfrm flipH="1">
            <a:off x="8263876" y="4657095"/>
            <a:ext cx="653536" cy="2255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Flussdiagramm: Verbinder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3DD4A2-4A98-CA5C-5DF9-E8D6526EC489}"/>
              </a:ext>
            </a:extLst>
          </p:cNvPr>
          <p:cNvSpPr/>
          <p:nvPr/>
        </p:nvSpPr>
        <p:spPr>
          <a:xfrm>
            <a:off x="8984601" y="4568808"/>
            <a:ext cx="180000" cy="180000"/>
          </a:xfrm>
          <a:prstGeom prst="flowChartConnector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6" name="Gerade Verbindung mit Pfeil 35">
            <a:extLst>
              <a:ext uri="{FF2B5EF4-FFF2-40B4-BE49-F238E27FC236}">
                <a16:creationId xmlns:a16="http://schemas.microsoft.com/office/drawing/2014/main" id="{F696B11A-B014-0B02-4F71-223A521DBCCC}"/>
              </a:ext>
            </a:extLst>
          </p:cNvPr>
          <p:cNvCxnSpPr>
            <a:cxnSpLocks/>
          </p:cNvCxnSpPr>
          <p:nvPr/>
        </p:nvCxnSpPr>
        <p:spPr>
          <a:xfrm flipH="1" flipV="1">
            <a:off x="8312169" y="5605163"/>
            <a:ext cx="319212" cy="16589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>
            <a:extLst>
              <a:ext uri="{FF2B5EF4-FFF2-40B4-BE49-F238E27FC236}">
                <a16:creationId xmlns:a16="http://schemas.microsoft.com/office/drawing/2014/main" id="{1C3B9A0E-6225-437B-BFF4-98D1AFE0CB9C}"/>
              </a:ext>
            </a:extLst>
          </p:cNvPr>
          <p:cNvCxnSpPr>
            <a:cxnSpLocks/>
          </p:cNvCxnSpPr>
          <p:nvPr/>
        </p:nvCxnSpPr>
        <p:spPr>
          <a:xfrm flipH="1" flipV="1">
            <a:off x="8221014" y="4233384"/>
            <a:ext cx="386366" cy="317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17C70597-E7A6-D3A6-78CB-98B135162A85}"/>
              </a:ext>
            </a:extLst>
          </p:cNvPr>
          <p:cNvCxnSpPr>
            <a:endCxn id="148" idx="0"/>
          </p:cNvCxnSpPr>
          <p:nvPr/>
        </p:nvCxnSpPr>
        <p:spPr>
          <a:xfrm>
            <a:off x="7760638" y="4387403"/>
            <a:ext cx="288000" cy="4469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>
            <a:extLst>
              <a:ext uri="{FF2B5EF4-FFF2-40B4-BE49-F238E27FC236}">
                <a16:creationId xmlns:a16="http://schemas.microsoft.com/office/drawing/2014/main" id="{DDBEDD2A-864A-AF66-183F-C9F606118455}"/>
              </a:ext>
            </a:extLst>
          </p:cNvPr>
          <p:cNvCxnSpPr>
            <a:cxnSpLocks/>
          </p:cNvCxnSpPr>
          <p:nvPr/>
        </p:nvCxnSpPr>
        <p:spPr>
          <a:xfrm>
            <a:off x="7777114" y="5154307"/>
            <a:ext cx="356587" cy="396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feld 3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E21001-3015-460C-E827-97F6C6EF1218}"/>
              </a:ext>
            </a:extLst>
          </p:cNvPr>
          <p:cNvSpPr txBox="1"/>
          <p:nvPr/>
        </p:nvSpPr>
        <p:spPr>
          <a:xfrm>
            <a:off x="6892276" y="3623993"/>
            <a:ext cx="948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/>
              <a:t>Puerto Rico</a:t>
            </a:r>
          </a:p>
          <a:p>
            <a:pPr algn="ctr"/>
            <a:r>
              <a:rPr lang="de-DE" sz="1200" dirty="0"/>
              <a:t>(USA)</a:t>
            </a:r>
          </a:p>
        </p:txBody>
      </p:sp>
      <p:sp>
        <p:nvSpPr>
          <p:cNvPr id="49" name="Rechteck 4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E9CFC2-8715-ED30-F525-E964AD20DF22}"/>
              </a:ext>
            </a:extLst>
          </p:cNvPr>
          <p:cNvSpPr/>
          <p:nvPr/>
        </p:nvSpPr>
        <p:spPr>
          <a:xfrm rot="2248758">
            <a:off x="5052094" y="2459571"/>
            <a:ext cx="1652261" cy="8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xtPunkte">
            <a:extLst>
              <a:ext uri="{FF2B5EF4-FFF2-40B4-BE49-F238E27FC236}">
                <a16:creationId xmlns:a16="http://schemas.microsoft.com/office/drawing/2014/main" id="{92F1DEE4-20C5-431C-ED14-B9941ED36004}"/>
              </a:ext>
            </a:extLst>
          </p:cNvPr>
          <p:cNvSpPr txBox="1"/>
          <p:nvPr/>
        </p:nvSpPr>
        <p:spPr>
          <a:xfrm>
            <a:off x="7169014" y="913110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>
                  <a:solidFill>
                    <a:srgbClr val="002060"/>
                  </a:solidFill>
                </a:ln>
                <a:solidFill>
                  <a:srgbClr val="DDAB14"/>
                </a:solidFill>
              </a:rPr>
              <a:t>Punkte: 20</a:t>
            </a:r>
            <a:endParaRPr sz="2400" b="1" dirty="0">
              <a:ln>
                <a:solidFill>
                  <a:srgbClr val="002060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Freihandform: Form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7AE1E6-219C-A30A-3234-FF98A2092E1F}"/>
              </a:ext>
            </a:extLst>
          </p:cNvPr>
          <p:cNvSpPr/>
          <p:nvPr/>
        </p:nvSpPr>
        <p:spPr>
          <a:xfrm>
            <a:off x="8173509" y="5235934"/>
            <a:ext cx="7200" cy="3600"/>
          </a:xfrm>
          <a:custGeom>
            <a:avLst/>
            <a:gdLst>
              <a:gd name="connsiteX0" fmla="*/ 24246 w 24246"/>
              <a:gd name="connsiteY0" fmla="*/ 257 h 9575"/>
              <a:gd name="connsiteX1" fmla="*/ 1500 w 24246"/>
              <a:gd name="connsiteY1" fmla="*/ 4806 h 9575"/>
              <a:gd name="connsiteX2" fmla="*/ 24246 w 24246"/>
              <a:gd name="connsiteY2" fmla="*/ 257 h 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246" h="9575">
                <a:moveTo>
                  <a:pt x="24246" y="257"/>
                </a:moveTo>
                <a:cubicBezTo>
                  <a:pt x="24246" y="257"/>
                  <a:pt x="5789" y="-1628"/>
                  <a:pt x="1500" y="4806"/>
                </a:cubicBezTo>
                <a:cubicBezTo>
                  <a:pt x="-7126" y="17745"/>
                  <a:pt x="24246" y="257"/>
                  <a:pt x="24246" y="257"/>
                </a:cubicBezTo>
                <a:close/>
              </a:path>
            </a:pathLst>
          </a:custGeom>
          <a:solidFill>
            <a:srgbClr val="E9275E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95248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2570" y="1828801"/>
            <a:ext cx="4926863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de-DE" sz="6000" b="1" dirty="0"/>
              <a:t>Leider falsch!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41988" y="2844463"/>
            <a:ext cx="968271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4000" dirty="0"/>
              <a:t>Versuche es bei der nächsten Frage erneut.</a:t>
            </a:r>
          </a:p>
        </p:txBody>
      </p:sp>
      <p:sp>
        <p:nvSpPr>
          <p:cNvPr id="4" name="txtPunkte"/>
          <p:cNvSpPr txBox="1"/>
          <p:nvPr/>
        </p:nvSpPr>
        <p:spPr>
          <a:xfrm>
            <a:off x="8518950" y="244824"/>
            <a:ext cx="16519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2400" b="1">
                <a:ln w="12700">
                  <a:solidFill>
                    <a:srgbClr val="376092"/>
                  </a:solidFill>
                </a:ln>
                <a:solidFill>
                  <a:srgbClr val="DDAB14"/>
                </a:solidFill>
              </a:rPr>
              <a:t>Punkte: 20</a:t>
            </a:r>
            <a:endParaRPr lang="de-DE" sz="2400" b="1" dirty="0">
              <a:ln w="12700">
                <a:solidFill>
                  <a:srgbClr val="376092"/>
                </a:solidFill>
              </a:ln>
              <a:solidFill>
                <a:srgbClr val="DDAB14"/>
              </a:solidFill>
            </a:endParaRPr>
          </a:p>
        </p:txBody>
      </p:sp>
      <p:sp>
        <p:nvSpPr>
          <p:cNvPr id="5" name="btnWeiterNachFalsch">
            <a:hlinkClick r:id="" action="ppaction://macro?name=WeiterNachFalsch"/>
          </p:cNvPr>
          <p:cNvSpPr/>
          <p:nvPr/>
        </p:nvSpPr>
        <p:spPr>
          <a:xfrm>
            <a:off x="5181600" y="4572000"/>
            <a:ext cx="1828800" cy="914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000" dirty="0"/>
              <a:t>Weiter</a:t>
            </a: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98444B06-7CBD-5632-1959-8D82B6747C24}"/>
              </a:ext>
            </a:extLst>
          </p:cNvPr>
          <p:cNvGrpSpPr/>
          <p:nvPr/>
        </p:nvGrpSpPr>
        <p:grpSpPr>
          <a:xfrm>
            <a:off x="664770" y="4765647"/>
            <a:ext cx="1648622" cy="1602668"/>
            <a:chOff x="664770" y="4765647"/>
            <a:chExt cx="1648622" cy="1602668"/>
          </a:xfrm>
        </p:grpSpPr>
        <p:pic>
          <p:nvPicPr>
            <p:cNvPr id="7" name="Windrose" descr="Arts Fotos - Windrose und Himmelsrichtungen">
              <a:extLst>
                <a:ext uri="{FF2B5EF4-FFF2-40B4-BE49-F238E27FC236}">
                  <a16:creationId xmlns:a16="http://schemas.microsoft.com/office/drawing/2014/main" id="{1C0CF7A7-E445-FB20-C48D-AFCCF4C053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4770" y="4765647"/>
              <a:ext cx="1648622" cy="1602668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8" name="Schriftträger">
              <a:extLst>
                <a:ext uri="{FF2B5EF4-FFF2-40B4-BE49-F238E27FC236}">
                  <a16:creationId xmlns:a16="http://schemas.microsoft.com/office/drawing/2014/main" id="{B916C412-C238-EE61-3278-39173CA4DAA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37454688"/>
                </p:ext>
              </p:extLst>
            </p:nvPr>
          </p:nvGraphicFramePr>
          <p:xfrm>
            <a:off x="920860" y="4987241"/>
            <a:ext cx="1181408" cy="11783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8" name="Schriftträger">
                          <a:extLst>
                            <a:ext uri="{FF2B5EF4-FFF2-40B4-BE49-F238E27FC236}">
                              <a16:creationId xmlns:a16="http://schemas.microsoft.com/office/drawing/2014/main" id="{B916C412-C238-EE61-3278-39173CA4DAA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20860" y="4987241"/>
                          <a:ext cx="1181408" cy="1178354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9" name="3D-Modell Erde" descr="Die Erde">
                  <a:extLst>
                    <a:ext uri="{FF2B5EF4-FFF2-40B4-BE49-F238E27FC236}">
                      <a16:creationId xmlns:a16="http://schemas.microsoft.com/office/drawing/2014/main" id="{DA7CB030-B2A8-4585-9E83-760CDAA5AE26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640686923"/>
                    </p:ext>
                  </p:extLst>
                </p:nvPr>
              </p:nvGraphicFramePr>
              <p:xfrm>
                <a:off x="1173121" y="5237974"/>
                <a:ext cx="684000" cy="684001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684000" cy="684001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10007969" ay="1282269" az="10506869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1038668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9" name="3D-Modell Erde" descr="Die Erde">
                  <a:extLst>
                    <a:ext uri="{FF2B5EF4-FFF2-40B4-BE49-F238E27FC236}">
                      <a16:creationId xmlns:a16="http://schemas.microsoft.com/office/drawing/2014/main" id="{DA7CB030-B2A8-4585-9E83-760CDAA5AE2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73121" y="5237974"/>
                  <a:ext cx="684000" cy="684001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FC37F81B-E1E4-68E6-88F8-83D357B2ECAA}"/>
                </a:ext>
              </a:extLst>
            </p:cNvPr>
            <p:cNvSpPr/>
            <p:nvPr/>
          </p:nvSpPr>
          <p:spPr>
            <a:xfrm rot="21399056">
              <a:off x="1077482" y="5139296"/>
              <a:ext cx="874244" cy="874245"/>
            </a:xfrm>
            <a:prstGeom prst="rect">
              <a:avLst/>
            </a:prstGeom>
            <a:noFill/>
          </p:spPr>
          <p:txBody>
            <a:bodyPr spcFirstLastPara="1" wrap="square" lIns="91440" tIns="45720" rIns="91440" bIns="45720" numCol="1">
              <a:prstTxWarp prst="textCircle">
                <a:avLst/>
              </a:prstTxWarp>
              <a:spAutoFit/>
            </a:bodyPr>
            <a:lstStyle/>
            <a:p>
              <a:pPr algn="ctr" defTabSz="457200">
                <a:defRPr/>
              </a:pP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 Master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of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Geography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 Master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of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Geography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 Master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of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Geography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 Master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of</a:t>
              </a:r>
              <a:r>
                <a:rPr lang="de-DE" sz="120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 </a:t>
              </a:r>
              <a:r>
                <a:rPr lang="de-DE" sz="120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Calibri" panose="020F0502020204030204"/>
                </a:rPr>
                <a:t>Geography</a:t>
              </a:r>
              <a:endParaRPr lang="de-DE" sz="120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endParaRPr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2266" y="0"/>
            <a:ext cx="332746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4400" b="1" dirty="0"/>
              <a:t>Auswertung</a:t>
            </a:r>
          </a:p>
        </p:txBody>
      </p:sp>
      <p:sp>
        <p:nvSpPr>
          <p:cNvPr id="3" name="txtEndstand"/>
          <p:cNvSpPr txBox="1"/>
          <p:nvPr/>
        </p:nvSpPr>
        <p:spPr>
          <a:xfrm>
            <a:off x="4476583" y="874019"/>
            <a:ext cx="341510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3200" b="1"/>
              <a:t>Punkte: 20 von 21</a:t>
            </a:r>
            <a:endParaRPr sz="3200" b="1" dirty="0"/>
          </a:p>
        </p:txBody>
      </p:sp>
      <p:sp>
        <p:nvSpPr>
          <p:cNvPr id="4" name="txtKommentar"/>
          <p:cNvSpPr txBox="1"/>
          <p:nvPr/>
        </p:nvSpPr>
        <p:spPr>
          <a:xfrm>
            <a:off x="0" y="1597040"/>
            <a:ext cx="121919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DE" sz="2800" dirty="0">
                <a:solidFill>
                  <a:srgbClr val="C00000"/>
                </a:solidFill>
              </a:rPr>
              <a:t>Sehr gute Leistung! - Du kennst dich super aus!</a:t>
            </a:r>
            <a:endParaRPr sz="2800" dirty="0">
              <a:solidFill>
                <a:srgbClr val="C00000"/>
              </a:solidFill>
            </a:endParaRPr>
          </a:p>
        </p:txBody>
      </p:sp>
      <p:graphicFrame>
        <p:nvGraphicFramePr>
          <p:cNvPr id="6" name="Tabelle 5">
            <a:extLst>
              <a:ext uri="{FF2B5EF4-FFF2-40B4-BE49-F238E27FC236}">
                <a16:creationId xmlns:a16="http://schemas.microsoft.com/office/drawing/2014/main" id="{1668C055-2F8B-B764-F61F-56DE09BAEC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1574886"/>
              </p:ext>
            </p:extLst>
          </p:nvPr>
        </p:nvGraphicFramePr>
        <p:xfrm>
          <a:off x="2588706" y="2159695"/>
          <a:ext cx="7014588" cy="4173680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4472C4">
                        <a:lumMod val="110000"/>
                        <a:satMod val="105000"/>
                        <a:tint val="67000"/>
                      </a:srgbClr>
                    </a:gs>
                    <a:gs pos="50000">
                      <a:srgbClr val="4472C4">
                        <a:lumMod val="105000"/>
                        <a:satMod val="103000"/>
                        <a:tint val="73000"/>
                      </a:srgbClr>
                    </a:gs>
                    <a:gs pos="100000">
                      <a:srgbClr val="4472C4">
                        <a:lumMod val="105000"/>
                        <a:satMod val="109000"/>
                        <a:tint val="81000"/>
                      </a:srgbClr>
                    </a:gs>
                  </a:gsLst>
                  <a:lin ang="5400000" scaled="0"/>
                </a:gradFill>
                <a:effectLst/>
              </a:tblPr>
              <a:tblGrid>
                <a:gridCol w="2338196">
                  <a:extLst>
                    <a:ext uri="{9D8B030D-6E8A-4147-A177-3AD203B41FA5}">
                      <a16:colId xmlns:a16="http://schemas.microsoft.com/office/drawing/2014/main" val="2755014531"/>
                    </a:ext>
                  </a:extLst>
                </a:gridCol>
                <a:gridCol w="2338196">
                  <a:extLst>
                    <a:ext uri="{9D8B030D-6E8A-4147-A177-3AD203B41FA5}">
                      <a16:colId xmlns:a16="http://schemas.microsoft.com/office/drawing/2014/main" val="2110327700"/>
                    </a:ext>
                  </a:extLst>
                </a:gridCol>
                <a:gridCol w="2338196">
                  <a:extLst>
                    <a:ext uri="{9D8B030D-6E8A-4147-A177-3AD203B41FA5}">
                      <a16:colId xmlns:a16="http://schemas.microsoft.com/office/drawing/2014/main" val="2829025548"/>
                    </a:ext>
                  </a:extLst>
                </a:gridCol>
              </a:tblGrid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Punkte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Prozent</a:t>
                      </a:r>
                    </a:p>
                  </a:txBody>
                  <a:tcPr marL="105219" marR="105219" marT="52609" marB="52609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Schulnote</a:t>
                      </a:r>
                    </a:p>
                  </a:txBody>
                  <a:tcPr marL="105219" marR="105219" marT="52609" marB="52609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727807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21 - 20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100% - 96%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154782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19 - 17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95% - 80%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2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1859019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16 - 13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79% - 60%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3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183069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12 - 09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59% - 45%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4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7308374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08 - 03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44% - 16%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5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063254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02 - 00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15% - 00%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6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836130"/>
                  </a:ext>
                </a:extLst>
              </a:tr>
            </a:tbl>
          </a:graphicData>
        </a:graphic>
      </p:graphicFrame>
      <p:sp>
        <p:nvSpPr>
          <p:cNvPr id="5" name="Flussdiagramm: Prozess 4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FDCB8D2A-B516-C67D-8894-F992E8951634}"/>
              </a:ext>
            </a:extLst>
          </p:cNvPr>
          <p:cNvSpPr/>
          <p:nvPr/>
        </p:nvSpPr>
        <p:spPr>
          <a:xfrm>
            <a:off x="4274973" y="6381240"/>
            <a:ext cx="3642054" cy="447263"/>
          </a:xfrm>
          <a:prstGeom prst="flowChartProcess">
            <a:avLst/>
          </a:prstGeom>
          <a:solidFill>
            <a:srgbClr val="7790C6"/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ysClr val="windowText" lastClr="000000"/>
                </a:solidFill>
              </a:rPr>
              <a:t>Zur Startseite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1409</Words>
  <Application>Microsoft Office PowerPoint</Application>
  <PresentationFormat>Breitbild</PresentationFormat>
  <Paragraphs>289</Paragraphs>
  <Slides>24</Slides>
  <Notes>1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2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31" baseType="lpstr">
      <vt:lpstr>Aptos</vt:lpstr>
      <vt:lpstr>Aptos Display</vt:lpstr>
      <vt:lpstr>Arial</vt:lpstr>
      <vt:lpstr>Calibri</vt:lpstr>
      <vt:lpstr>Office</vt:lpstr>
      <vt:lpstr>Office Theme</vt:lpstr>
      <vt:lpstr>Visio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36</cp:revision>
  <dcterms:created xsi:type="dcterms:W3CDTF">2025-05-01T16:56:10Z</dcterms:created>
  <dcterms:modified xsi:type="dcterms:W3CDTF">2025-05-06T19:52:29Z</dcterms:modified>
</cp:coreProperties>
</file>