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91" r:id="rId2"/>
    <p:sldId id="258" r:id="rId3"/>
    <p:sldId id="293" r:id="rId4"/>
    <p:sldId id="294" r:id="rId5"/>
    <p:sldId id="263" r:id="rId6"/>
    <p:sldId id="259" r:id="rId7"/>
    <p:sldId id="264" r:id="rId8"/>
    <p:sldId id="260" r:id="rId9"/>
    <p:sldId id="266" r:id="rId10"/>
    <p:sldId id="261" r:id="rId11"/>
    <p:sldId id="268" r:id="rId12"/>
    <p:sldId id="262" r:id="rId13"/>
    <p:sldId id="271" r:id="rId14"/>
    <p:sldId id="272" r:id="rId15"/>
    <p:sldId id="273" r:id="rId16"/>
    <p:sldId id="267" r:id="rId17"/>
    <p:sldId id="275" r:id="rId18"/>
    <p:sldId id="274" r:id="rId19"/>
    <p:sldId id="279" r:id="rId20"/>
    <p:sldId id="276" r:id="rId21"/>
    <p:sldId id="277" r:id="rId22"/>
    <p:sldId id="280" r:id="rId23"/>
    <p:sldId id="281" r:id="rId24"/>
    <p:sldId id="278" r:id="rId25"/>
    <p:sldId id="283" r:id="rId26"/>
    <p:sldId id="282" r:id="rId27"/>
    <p:sldId id="286" r:id="rId28"/>
    <p:sldId id="285" r:id="rId29"/>
    <p:sldId id="287" r:id="rId30"/>
    <p:sldId id="284" r:id="rId31"/>
    <p:sldId id="289" r:id="rId32"/>
    <p:sldId id="288" r:id="rId33"/>
    <p:sldId id="290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D7A268"/>
    <a:srgbClr val="3D7986"/>
    <a:srgbClr val="BC4F4F"/>
    <a:srgbClr val="CDD547"/>
    <a:srgbClr val="90AA84"/>
    <a:srgbClr val="836707"/>
    <a:srgbClr val="61A270"/>
    <a:srgbClr val="8384C1"/>
    <a:srgbClr val="F68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4656" autoAdjust="0"/>
  </p:normalViewPr>
  <p:slideViewPr>
    <p:cSldViewPr snapToGrid="0">
      <p:cViewPr varScale="1">
        <p:scale>
          <a:sx n="151" d="100"/>
          <a:sy n="151" d="100"/>
        </p:scale>
        <p:origin x="1420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F2D2C-AA38-17B8-C9DB-C8C3E2804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BCBFFC-6F93-A4B5-84EB-141E5E461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8F8143-6A38-B747-B620-11157578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BCAAFF-2E1C-8874-2CDD-3FFF1898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D2C281-98CF-308C-C672-946F0D06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9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A976B-1ADD-87FC-0C40-59345910A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1BF83B-B9FC-2A1A-AEBE-10C216BFC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3056B8-2B0C-4B5C-7760-8107CB1F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117399-FE28-CF03-8B9D-73C2A740D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0022D3-9608-E024-2531-0EB702A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8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B86DB5-75E7-739C-3572-172A3B32D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841845-C866-06B5-9565-4A6A05260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E20EAD-69CB-F5C3-867D-200A78D1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0155AD-918F-99BB-F615-A553D2C75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9A7BAC-1046-9EF2-E5E9-6D44C769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4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7D1C8-1ACB-B0F3-530D-ADCC28C4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8ADA29-49D3-2A9E-4994-2D9F059E6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1E84A2-D0ED-E37A-0527-4365CB00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8041C8-B6CC-690F-CF0B-25ABA302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33BC0A-3C40-4DBD-3C8B-D71C41C5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9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32C32-8BDC-4262-3DE5-0A4F008D4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C7F92D-6C5E-2BFE-EFDB-BCB593058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133C76-3EF5-5F49-088C-24D4EC99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2C3CE5-E044-9748-D88F-C52821CE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985307-A438-8CEB-8E55-97E310FF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9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2834A-9B75-918E-C901-E49D38921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224AD0-95CB-2522-6954-CB3919747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5E2BF5-424F-90D2-33C3-13CC74E6A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66ED6B-1C5B-3708-DDA7-9932C0B8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6E35D2-E316-BFAC-B75D-1475A907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F97BF4-A6CC-8720-2AE3-27D82984B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05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BA131-DABC-1A56-668A-BA033DE8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70E929-887B-189B-4C94-0870ABAA7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6208B3-2B2C-EF2C-893C-22259C050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45081B7-77AE-0726-5974-4CA6C5377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86E487-28CB-448D-6623-DC94E00DF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1418C1-E809-DA06-A58A-5F8506CAC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2DA9F5E-BA41-B786-F721-3F5404BC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1EC544-CD56-9BFF-F2D1-EAF93C173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3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659AE-71A6-315A-C916-A5216F2F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D698F3-7385-0BB7-E574-650324E45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0D6235-BAE6-0519-3FBE-94AC0B2D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518BC2-64BB-5453-BC50-BF9FFD27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9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BE6800-E843-A3FF-0281-3806BEF2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BB245F-4084-FD74-0F95-FFDB2F0E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B89E55-982C-A790-668D-769EF2966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6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F1AD0-B601-B3A4-C990-0132B2E2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2AAB7E-D911-D9ED-1A54-89CE935F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BFF885-86D1-15D1-D2A0-8224D9A5C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C4C7D1-0494-B40E-F1F1-03612E8B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4D4465-994D-4ED2-D505-4969C90A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38021A-5C69-6B63-30EC-40A16B8E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4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045D3-7D7A-93B4-3E8A-A5A792520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017FA7-DC92-35AB-CDBD-6204F207A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5A2067-DFCA-5585-4964-8EFE7E6DE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704D16-70BC-24C4-7DED-FE7DE8F8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6CA3B0-1DB2-944C-4DC2-2851CA90B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35B125-9376-707B-2EC8-C75A8689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15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12C3B99-07D5-CD7F-D2AA-3F9A2730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467280-E74A-0FA9-2F3D-ADBC3E7AC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DC9A37-39AF-B61A-AB10-1012A88DF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BAB81-3B48-403E-9936-25BB06E49AFC}" type="datetimeFigureOut">
              <a:rPr lang="de-DE" smtClean="0"/>
              <a:t>27.03.2025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AC61D0-B7EB-26DE-465A-342507E3D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AF42DB-0805-84AC-AD52-7A187B382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B9DAC-3C0F-4340-96D5-B4C38ADF09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08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4.gif"/><Relationship Id="rId18" Type="http://schemas.microsoft.com/office/2017/06/relationships/model3d" Target="../media/model3d1.glb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gif"/><Relationship Id="rId17" Type="http://schemas.openxmlformats.org/officeDocument/2006/relationships/image" Target="../media/image8.emf"/><Relationship Id="rId2" Type="http://schemas.microsoft.com/office/2007/relationships/media" Target="../media/media1.mp3"/><Relationship Id="rId16" Type="http://schemas.openxmlformats.org/officeDocument/2006/relationships/package" Target="../embeddings/Microsoft_Visio_Drawing.vsdx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gif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slide" Target="slide11.xml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8.gif"/><Relationship Id="rId18" Type="http://schemas.microsoft.com/office/2017/06/relationships/model3d" Target="../media/model3d1.glb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7.gif"/><Relationship Id="rId17" Type="http://schemas.openxmlformats.org/officeDocument/2006/relationships/image" Target="../media/image8.emf"/><Relationship Id="rId2" Type="http://schemas.microsoft.com/office/2007/relationships/media" Target="../media/media1.mp3"/><Relationship Id="rId16" Type="http://schemas.openxmlformats.org/officeDocument/2006/relationships/package" Target="../embeddings/Microsoft_Visio_Drawing.vsdx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6.gif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slide" Target="slide13.xml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1.gif"/><Relationship Id="rId18" Type="http://schemas.microsoft.com/office/2017/06/relationships/model3d" Target="../media/model3d1.glb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17" Type="http://schemas.openxmlformats.org/officeDocument/2006/relationships/image" Target="../media/image8.emf"/><Relationship Id="rId2" Type="http://schemas.microsoft.com/office/2007/relationships/media" Target="../media/media1.mp3"/><Relationship Id="rId16" Type="http://schemas.openxmlformats.org/officeDocument/2006/relationships/package" Target="../embeddings/Microsoft_Visio_Drawing.vsdx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0.gif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slide" Target="slide15.xml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4.gif"/><Relationship Id="rId18" Type="http://schemas.microsoft.com/office/2017/06/relationships/model3d" Target="../media/model3d1.glb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gif"/><Relationship Id="rId17" Type="http://schemas.openxmlformats.org/officeDocument/2006/relationships/image" Target="../media/image8.emf"/><Relationship Id="rId2" Type="http://schemas.microsoft.com/office/2007/relationships/media" Target="../media/media1.mp3"/><Relationship Id="rId16" Type="http://schemas.openxmlformats.org/officeDocument/2006/relationships/package" Target="../embeddings/Microsoft_Visio_Drawing.vsdx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2.gif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slide" Target="slide17.xml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emf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package" Target="../embeddings/Microsoft_Visio_Drawing.vsdx"/><Relationship Id="rId17" Type="http://schemas.openxmlformats.org/officeDocument/2006/relationships/image" Target="../media/image36.gif"/><Relationship Id="rId2" Type="http://schemas.microsoft.com/office/2007/relationships/media" Target="../media/media1.mp3"/><Relationship Id="rId16" Type="http://schemas.openxmlformats.org/officeDocument/2006/relationships/image" Target="../media/image35.gif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slide" Target="slide19.xml"/><Relationship Id="rId19" Type="http://schemas.openxmlformats.org/officeDocument/2006/relationships/image" Target="../media/image37.gif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17/06/relationships/model3d" Target="../media/model3d1.glb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gif"/><Relationship Id="rId18" Type="http://schemas.openxmlformats.org/officeDocument/2006/relationships/package" Target="../embeddings/Microsoft_Visio_Drawing.vsdx"/><Relationship Id="rId3" Type="http://schemas.microsoft.com/office/2007/relationships/media" Target="../media/media2.mp3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gif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slide" Target="slide1.xml"/><Relationship Id="rId20" Type="http://schemas.microsoft.com/office/2017/06/relationships/model3d" Target="../media/model3d1.glb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gif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image" Target="../media/image2.gif"/><Relationship Id="rId19" Type="http://schemas.openxmlformats.org/officeDocument/2006/relationships/image" Target="../media/image8.emf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emf"/><Relationship Id="rId18" Type="http://schemas.openxmlformats.org/officeDocument/2006/relationships/image" Target="../media/image3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package" Target="../embeddings/Microsoft_Visio_Drawing.vsdx"/><Relationship Id="rId17" Type="http://schemas.openxmlformats.org/officeDocument/2006/relationships/image" Target="../media/image4.gif"/><Relationship Id="rId2" Type="http://schemas.microsoft.com/office/2007/relationships/media" Target="../media/media1.mp3"/><Relationship Id="rId16" Type="http://schemas.openxmlformats.org/officeDocument/2006/relationships/image" Target="../media/image38.gif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slide" Target="slide21.xml"/><Relationship Id="rId19" Type="http://schemas.openxmlformats.org/officeDocument/2006/relationships/image" Target="../media/image40.gif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17/06/relationships/model3d" Target="../media/model3d1.glb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17/06/relationships/model3d" Target="../media/model3d1.glb"/><Relationship Id="rId18" Type="http://schemas.openxmlformats.org/officeDocument/2006/relationships/image" Target="../media/image42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emf"/><Relationship Id="rId17" Type="http://schemas.openxmlformats.org/officeDocument/2006/relationships/image" Target="../media/image37.gif"/><Relationship Id="rId2" Type="http://schemas.microsoft.com/office/2007/relationships/media" Target="../media/media1.mp3"/><Relationship Id="rId16" Type="http://schemas.openxmlformats.org/officeDocument/2006/relationships/image" Target="../media/image14.gif"/><Relationship Id="rId20" Type="http://schemas.openxmlformats.org/officeDocument/2006/relationships/slide" Target="slide23.xml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package" Target="../embeddings/Microsoft_Visio_Drawing.vsdx"/><Relationship Id="rId5" Type="http://schemas.microsoft.com/office/2007/relationships/media" Target="../media/media3.mp3"/><Relationship Id="rId15" Type="http://schemas.openxmlformats.org/officeDocument/2006/relationships/image" Target="../media/image41.gif"/><Relationship Id="rId10" Type="http://schemas.openxmlformats.org/officeDocument/2006/relationships/image" Target="../media/image7.png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emf"/><Relationship Id="rId18" Type="http://schemas.openxmlformats.org/officeDocument/2006/relationships/image" Target="../media/image44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package" Target="../embeddings/Microsoft_Visio_Drawing.vsdx"/><Relationship Id="rId17" Type="http://schemas.openxmlformats.org/officeDocument/2006/relationships/image" Target="../media/image43.gif"/><Relationship Id="rId2" Type="http://schemas.microsoft.com/office/2007/relationships/media" Target="../media/media1.mp3"/><Relationship Id="rId16" Type="http://schemas.openxmlformats.org/officeDocument/2006/relationships/image" Target="../media/image40.gif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slide" Target="slide25.xml"/><Relationship Id="rId19" Type="http://schemas.openxmlformats.org/officeDocument/2006/relationships/image" Target="../media/image45.gif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17/06/relationships/model3d" Target="../media/model3d1.glb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emf"/><Relationship Id="rId18" Type="http://schemas.openxmlformats.org/officeDocument/2006/relationships/image" Target="../media/image48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package" Target="../embeddings/Microsoft_Visio_Drawing.vsdx"/><Relationship Id="rId17" Type="http://schemas.openxmlformats.org/officeDocument/2006/relationships/image" Target="../media/image47.gif"/><Relationship Id="rId2" Type="http://schemas.microsoft.com/office/2007/relationships/media" Target="../media/media1.mp3"/><Relationship Id="rId16" Type="http://schemas.openxmlformats.org/officeDocument/2006/relationships/image" Target="../media/image46.gif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slide" Target="slide27.xml"/><Relationship Id="rId19" Type="http://schemas.openxmlformats.org/officeDocument/2006/relationships/image" Target="../media/image3.gif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17/06/relationships/model3d" Target="../media/model3d1.glb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emf"/><Relationship Id="rId18" Type="http://schemas.openxmlformats.org/officeDocument/2006/relationships/image" Target="../media/image49.png"/><Relationship Id="rId3" Type="http://schemas.microsoft.com/office/2007/relationships/media" Target="../media/media2.mp3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package" Target="../embeddings/Microsoft_Visio_Drawing.vsdx"/><Relationship Id="rId17" Type="http://schemas.openxmlformats.org/officeDocument/2006/relationships/image" Target="../media/image25.gif"/><Relationship Id="rId2" Type="http://schemas.microsoft.com/office/2007/relationships/media" Target="../media/media1.mp3"/><Relationship Id="rId16" Type="http://schemas.openxmlformats.org/officeDocument/2006/relationships/image" Target="../media/image22.gif"/><Relationship Id="rId20" Type="http://schemas.openxmlformats.org/officeDocument/2006/relationships/image" Target="../media/image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slide" Target="slide29.xml"/><Relationship Id="rId19" Type="http://schemas.microsoft.com/office/2007/relationships/hdphoto" Target="../media/hdphoto3.wdp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17/06/relationships/model3d" Target="../media/model3d1.glb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emf"/><Relationship Id="rId18" Type="http://schemas.openxmlformats.org/officeDocument/2006/relationships/image" Target="../media/image51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package" Target="../embeddings/Microsoft_Visio_Drawing.vsdx"/><Relationship Id="rId17" Type="http://schemas.openxmlformats.org/officeDocument/2006/relationships/image" Target="../media/image42.gif"/><Relationship Id="rId2" Type="http://schemas.microsoft.com/office/2007/relationships/media" Target="../media/media1.mp3"/><Relationship Id="rId16" Type="http://schemas.openxmlformats.org/officeDocument/2006/relationships/image" Target="../media/image50.gif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slide" Target="slide31.xml"/><Relationship Id="rId19" Type="http://schemas.openxmlformats.org/officeDocument/2006/relationships/image" Target="../media/image52.gif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17/06/relationships/model3d" Target="../media/model3d1.glb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emf"/><Relationship Id="rId18" Type="http://schemas.openxmlformats.org/officeDocument/2006/relationships/image" Target="../media/image55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package" Target="../embeddings/Microsoft_Visio_Drawing.vsdx"/><Relationship Id="rId17" Type="http://schemas.openxmlformats.org/officeDocument/2006/relationships/image" Target="../media/image54.gif"/><Relationship Id="rId2" Type="http://schemas.microsoft.com/office/2007/relationships/media" Target="../media/media1.mp3"/><Relationship Id="rId16" Type="http://schemas.openxmlformats.org/officeDocument/2006/relationships/image" Target="../media/image53.gif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slide" Target="slide33.xml"/><Relationship Id="rId19" Type="http://schemas.openxmlformats.org/officeDocument/2006/relationships/image" Target="../media/image56.gif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microsoft.com/office/2017/06/relationships/model3d" Target="../media/model3d1.glb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7" Type="http://schemas.openxmlformats.org/officeDocument/2006/relationships/hyperlink" Target="https://pixabay.com/de/sound-effect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1.xml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21" Type="http://schemas.openxmlformats.org/officeDocument/2006/relationships/image" Target="../media/image13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17" Type="http://schemas.microsoft.com/office/2017/06/relationships/model3d" Target="../media/model3d1.glb"/><Relationship Id="rId2" Type="http://schemas.microsoft.com/office/2007/relationships/media" Target="../media/media1.mp3"/><Relationship Id="rId16" Type="http://schemas.openxmlformats.org/officeDocument/2006/relationships/image" Target="../media/image8.emf"/><Relationship Id="rId20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slide" Target="slide5.xml"/><Relationship Id="rId5" Type="http://schemas.microsoft.com/office/2007/relationships/media" Target="../media/media3.mp3"/><Relationship Id="rId15" Type="http://schemas.openxmlformats.org/officeDocument/2006/relationships/package" Target="../embeddings/Microsoft_Visio_Drawing.vsdx"/><Relationship Id="rId10" Type="http://schemas.openxmlformats.org/officeDocument/2006/relationships/image" Target="../media/image2.gif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7.gif"/><Relationship Id="rId18" Type="http://schemas.microsoft.com/office/2017/06/relationships/model3d" Target="../media/model3d1.glb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gif"/><Relationship Id="rId17" Type="http://schemas.openxmlformats.org/officeDocument/2006/relationships/image" Target="../media/image8.emf"/><Relationship Id="rId2" Type="http://schemas.microsoft.com/office/2007/relationships/media" Target="../media/media1.mp3"/><Relationship Id="rId16" Type="http://schemas.openxmlformats.org/officeDocument/2006/relationships/package" Target="../embeddings/Microsoft_Visio_Drawing.vsdx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gif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image" Target="../media/image15.gif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0.gif"/><Relationship Id="rId18" Type="http://schemas.microsoft.com/office/2017/06/relationships/model3d" Target="../media/model3d1.glb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gif"/><Relationship Id="rId17" Type="http://schemas.openxmlformats.org/officeDocument/2006/relationships/image" Target="../media/image8.emf"/><Relationship Id="rId2" Type="http://schemas.microsoft.com/office/2007/relationships/media" Target="../media/media1.mp3"/><Relationship Id="rId16" Type="http://schemas.openxmlformats.org/officeDocument/2006/relationships/package" Target="../embeddings/Microsoft_Visio_Drawing.vsdx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gif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slide" Target="slide9.xml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gefeld">
            <a:extLst>
              <a:ext uri="{FF2B5EF4-FFF2-40B4-BE49-F238E27FC236}">
                <a16:creationId xmlns:a16="http://schemas.microsoft.com/office/drawing/2014/main" id="{BEA6B709-7350-3621-449C-8CA1AB89677E}"/>
              </a:ext>
            </a:extLst>
          </p:cNvPr>
          <p:cNvSpPr/>
          <p:nvPr/>
        </p:nvSpPr>
        <p:spPr>
          <a:xfrm>
            <a:off x="1551764" y="224425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Anleitung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1D95E87-2812-0316-A7AC-FF5941E9BCD5}"/>
              </a:ext>
            </a:extLst>
          </p:cNvPr>
          <p:cNvSpPr txBox="1"/>
          <p:nvPr/>
        </p:nvSpPr>
        <p:spPr>
          <a:xfrm>
            <a:off x="273844" y="1255722"/>
            <a:ext cx="85963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2060"/>
                </a:solidFill>
              </a:rPr>
              <a:t>Im oberen Bereich der Folien erscheinen das gesuchte Land und die Auswahlmöglichkeiten A, B, C und D .</a:t>
            </a:r>
          </a:p>
          <a:p>
            <a:r>
              <a:rPr lang="de-DE" sz="2000" dirty="0">
                <a:solidFill>
                  <a:srgbClr val="002060"/>
                </a:solidFill>
              </a:rPr>
              <a:t>Die Buchstaben sind mit einer Farbe unterlegt, die auf die Farbmarkierungen der Länder hinweisen.</a:t>
            </a:r>
          </a:p>
          <a:p>
            <a:r>
              <a:rPr lang="de-DE" sz="2000" dirty="0">
                <a:solidFill>
                  <a:srgbClr val="002060"/>
                </a:solidFill>
              </a:rPr>
              <a:t>Entscheide dich bei deiner Auswahl für einen der Buchstaben.</a:t>
            </a:r>
          </a:p>
          <a:p>
            <a:r>
              <a:rPr lang="de-DE" sz="2000" dirty="0">
                <a:solidFill>
                  <a:srgbClr val="002060"/>
                </a:solidFill>
              </a:rPr>
              <a:t>Klicke nach deiner Auswahl auf </a:t>
            </a:r>
            <a:r>
              <a:rPr lang="de-DE" sz="2000" u="sng" dirty="0">
                <a:solidFill>
                  <a:srgbClr val="002060"/>
                </a:solidFill>
              </a:rPr>
              <a:t>den entsprechenden Buchstaben</a:t>
            </a:r>
            <a:r>
              <a:rPr lang="de-DE" sz="2000" dirty="0">
                <a:solidFill>
                  <a:srgbClr val="002060"/>
                </a:solidFill>
              </a:rPr>
              <a:t>. Es erscheint ein </a:t>
            </a:r>
            <a:r>
              <a:rPr lang="de-DE" sz="2000" dirty="0">
                <a:solidFill>
                  <a:srgbClr val="00B050"/>
                </a:solidFill>
              </a:rPr>
              <a:t>grüner</a:t>
            </a:r>
            <a:r>
              <a:rPr lang="de-DE" sz="2000" dirty="0">
                <a:solidFill>
                  <a:srgbClr val="002060"/>
                </a:solidFill>
              </a:rPr>
              <a:t> oder </a:t>
            </a:r>
            <a:r>
              <a:rPr lang="de-DE" sz="2000" dirty="0">
                <a:solidFill>
                  <a:srgbClr val="FF0000"/>
                </a:solidFill>
              </a:rPr>
              <a:t>roter</a:t>
            </a:r>
            <a:r>
              <a:rPr lang="de-DE" sz="2000" dirty="0">
                <a:solidFill>
                  <a:srgbClr val="002060"/>
                </a:solidFill>
              </a:rPr>
              <a:t> Smiley.</a:t>
            </a:r>
          </a:p>
          <a:p>
            <a:r>
              <a:rPr lang="de-DE" sz="2000" dirty="0">
                <a:solidFill>
                  <a:srgbClr val="002060"/>
                </a:solidFill>
              </a:rPr>
              <a:t>Beim erscheinen des </a:t>
            </a:r>
            <a:r>
              <a:rPr lang="de-DE" sz="2000" dirty="0">
                <a:solidFill>
                  <a:srgbClr val="FF0000"/>
                </a:solidFill>
              </a:rPr>
              <a:t>roten Smileys </a:t>
            </a:r>
            <a:r>
              <a:rPr lang="de-DE" sz="2000" dirty="0">
                <a:solidFill>
                  <a:srgbClr val="002060"/>
                </a:solidFill>
              </a:rPr>
              <a:t>ist der Test beendet und deine aktuelle  Note wird eingeblendet.</a:t>
            </a:r>
          </a:p>
          <a:p>
            <a:r>
              <a:rPr lang="de-DE" sz="2000" dirty="0">
                <a:solidFill>
                  <a:srgbClr val="002060"/>
                </a:solidFill>
              </a:rPr>
              <a:t>Erscheint ein </a:t>
            </a:r>
            <a:r>
              <a:rPr lang="de-DE" sz="2000" dirty="0">
                <a:solidFill>
                  <a:srgbClr val="00B050"/>
                </a:solidFill>
              </a:rPr>
              <a:t>grüner Smiley </a:t>
            </a:r>
            <a:r>
              <a:rPr lang="de-DE" sz="2000" dirty="0">
                <a:solidFill>
                  <a:srgbClr val="002060"/>
                </a:solidFill>
              </a:rPr>
              <a:t>klicke auf diesen und der Test wird fortgeführt.</a:t>
            </a:r>
          </a:p>
          <a:p>
            <a:r>
              <a:rPr lang="de-DE" sz="2000" dirty="0">
                <a:solidFill>
                  <a:srgbClr val="002060"/>
                </a:solidFill>
              </a:rPr>
              <a:t>Eine Notenskala wird jetzt für 3 Sekunden eingeblendet!  </a:t>
            </a:r>
          </a:p>
          <a:p>
            <a:r>
              <a:rPr lang="de-DE" sz="2000" dirty="0">
                <a:solidFill>
                  <a:srgbClr val="002060"/>
                </a:solidFill>
              </a:rPr>
              <a:t>Auf dieser Skala kannst du erkennen welche Note du erhältst, wenn du die nächste Frage richtig beantwortest. Gehe zur nächsten Frage!</a:t>
            </a:r>
          </a:p>
        </p:txBody>
      </p:sp>
      <p:sp>
        <p:nvSpPr>
          <p:cNvPr id="4" name="Fragefeld">
            <a:extLst>
              <a:ext uri="{FF2B5EF4-FFF2-40B4-BE49-F238E27FC236}">
                <a16:creationId xmlns:a16="http://schemas.microsoft.com/office/drawing/2014/main" id="{C6C63BD0-21E2-FDF2-D9BD-557D44BC4329}"/>
              </a:ext>
            </a:extLst>
          </p:cNvPr>
          <p:cNvSpPr/>
          <p:nvPr/>
        </p:nvSpPr>
        <p:spPr>
          <a:xfrm>
            <a:off x="948552" y="5458698"/>
            <a:ext cx="7246897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Schaffst du die Note 1+</a:t>
            </a:r>
          </a:p>
        </p:txBody>
      </p:sp>
      <p:sp>
        <p:nvSpPr>
          <p:cNvPr id="6" name="Pfeil: nach rechts 5">
            <a:hlinkClick r:id="rId2" action="ppaction://hlinksldjump"/>
            <a:extLst>
              <a:ext uri="{FF2B5EF4-FFF2-40B4-BE49-F238E27FC236}">
                <a16:creationId xmlns:a16="http://schemas.microsoft.com/office/drawing/2014/main" id="{84844E50-2C8A-862A-392D-EF3916A51E93}"/>
              </a:ext>
            </a:extLst>
          </p:cNvPr>
          <p:cNvSpPr/>
          <p:nvPr/>
        </p:nvSpPr>
        <p:spPr>
          <a:xfrm>
            <a:off x="6732849" y="6263820"/>
            <a:ext cx="1476000" cy="5760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Zum Test</a:t>
            </a:r>
          </a:p>
        </p:txBody>
      </p:sp>
      <p:sp>
        <p:nvSpPr>
          <p:cNvPr id="5" name="Pfeil: nach links 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FDBEFB8-5E2E-1750-C568-C1B510BBD829}"/>
              </a:ext>
            </a:extLst>
          </p:cNvPr>
          <p:cNvSpPr/>
          <p:nvPr/>
        </p:nvSpPr>
        <p:spPr>
          <a:xfrm>
            <a:off x="935152" y="6263820"/>
            <a:ext cx="1476000" cy="57600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Neu starten</a:t>
            </a:r>
          </a:p>
        </p:txBody>
      </p:sp>
    </p:spTree>
    <p:extLst>
      <p:ext uri="{BB962C8B-B14F-4D97-AF65-F5344CB8AC3E}">
        <p14:creationId xmlns:p14="http://schemas.microsoft.com/office/powerpoint/2010/main" val="14733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" y="1824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Ungarn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274F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EDB6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89ED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4A3A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1073014" y="764739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280791" y="761781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2718325" y="718721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1625" y="5476683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1625" y="5476683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1625" y="5476683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1625" y="5476683"/>
            <a:ext cx="1545030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301397" y="5715817"/>
            <a:ext cx="945486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Slowakai">
            <a:extLst>
              <a:ext uri="{FF2B5EF4-FFF2-40B4-BE49-F238E27FC236}">
                <a16:creationId xmlns:a16="http://schemas.microsoft.com/office/drawing/2014/main" id="{1E2DE3C2-DA19-47D7-D53A-FDB3AB5A60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8" t="64147" r="40174" b="29524"/>
          <a:stretch/>
        </p:blipFill>
        <p:spPr>
          <a:xfrm>
            <a:off x="4816403" y="4420302"/>
            <a:ext cx="682640" cy="434025"/>
          </a:xfrm>
          <a:prstGeom prst="rect">
            <a:avLst/>
          </a:prstGeom>
        </p:spPr>
      </p:pic>
      <p:pic>
        <p:nvPicPr>
          <p:cNvPr id="17" name="Ungarn">
            <a:extLst>
              <a:ext uri="{FF2B5EF4-FFF2-40B4-BE49-F238E27FC236}">
                <a16:creationId xmlns:a16="http://schemas.microsoft.com/office/drawing/2014/main" id="{32B88034-EC50-6C52-4F29-DE15D1E7583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2" t="66482" r="39803" b="24977"/>
          <a:stretch/>
        </p:blipFill>
        <p:spPr>
          <a:xfrm>
            <a:off x="4770051" y="4576215"/>
            <a:ext cx="766918" cy="585722"/>
          </a:xfrm>
          <a:prstGeom prst="rect">
            <a:avLst/>
          </a:prstGeom>
        </p:spPr>
      </p:pic>
      <p:pic>
        <p:nvPicPr>
          <p:cNvPr id="27" name="Österreich">
            <a:extLst>
              <a:ext uri="{FF2B5EF4-FFF2-40B4-BE49-F238E27FC236}">
                <a16:creationId xmlns:a16="http://schemas.microsoft.com/office/drawing/2014/main" id="{63166A2A-2814-2481-6C6B-8A7EA643012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0" t="66237" r="46478" b="25775"/>
          <a:stretch/>
        </p:blipFill>
        <p:spPr>
          <a:xfrm>
            <a:off x="4028418" y="4559359"/>
            <a:ext cx="897545" cy="547798"/>
          </a:xfrm>
          <a:prstGeom prst="rect">
            <a:avLst/>
          </a:prstGeom>
        </p:spPr>
      </p:pic>
      <p:pic>
        <p:nvPicPr>
          <p:cNvPr id="30" name="Tschecheslowakai">
            <a:extLst>
              <a:ext uri="{FF2B5EF4-FFF2-40B4-BE49-F238E27FC236}">
                <a16:creationId xmlns:a16="http://schemas.microsoft.com/office/drawing/2014/main" id="{B2C32B3F-12A8-1B0F-C50B-3A434539BC4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1" t="62058" r="44577" b="30753"/>
          <a:stretch/>
        </p:blipFill>
        <p:spPr>
          <a:xfrm>
            <a:off x="4287907" y="4268604"/>
            <a:ext cx="806610" cy="493019"/>
          </a:xfrm>
          <a:prstGeom prst="rect">
            <a:avLst/>
          </a:prstGeom>
        </p:spPr>
      </p:pic>
      <p:sp>
        <p:nvSpPr>
          <p:cNvPr id="4" name="Schulnote 5+" hidden="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61C01DC-481F-3EEC-E0A0-675BC7B4B570}"/>
              </a:ext>
            </a:extLst>
          </p:cNvPr>
          <p:cNvSpPr/>
          <p:nvPr/>
        </p:nvSpPr>
        <p:spPr>
          <a:xfrm>
            <a:off x="1556511" y="6121059"/>
            <a:ext cx="7622886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5+ </a:t>
            </a:r>
          </a:p>
        </p:txBody>
      </p:sp>
      <p:sp>
        <p:nvSpPr>
          <p:cNvPr id="6" name="Schulnote 5+" hidden="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3B47CEB-7C16-85EE-F770-BC19277A6E8F}"/>
              </a:ext>
            </a:extLst>
          </p:cNvPr>
          <p:cNvSpPr/>
          <p:nvPr/>
        </p:nvSpPr>
        <p:spPr>
          <a:xfrm>
            <a:off x="1556511" y="6121059"/>
            <a:ext cx="7622886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5+ </a:t>
            </a:r>
          </a:p>
        </p:txBody>
      </p:sp>
      <p:sp>
        <p:nvSpPr>
          <p:cNvPr id="8" name="Schulnote 5+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F72156-8128-F1B2-1AFA-F82A70DD4D41}"/>
              </a:ext>
            </a:extLst>
          </p:cNvPr>
          <p:cNvSpPr/>
          <p:nvPr/>
        </p:nvSpPr>
        <p:spPr>
          <a:xfrm>
            <a:off x="1556511" y="6121059"/>
            <a:ext cx="7622886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5+</a:t>
            </a:r>
          </a:p>
        </p:txBody>
      </p:sp>
      <p:pic>
        <p:nvPicPr>
          <p:cNvPr id="10" name="Windrose" descr="Arts Fotos - Windrose und Himmelsrichtungen">
            <a:extLst>
              <a:ext uri="{FF2B5EF4-FFF2-40B4-BE49-F238E27FC236}">
                <a16:creationId xmlns:a16="http://schemas.microsoft.com/office/drawing/2014/main" id="{D787CB6C-F4ED-316D-F228-CFC7473694E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Schriftträger">
            <a:extLst>
              <a:ext uri="{FF2B5EF4-FFF2-40B4-BE49-F238E27FC236}">
                <a16:creationId xmlns:a16="http://schemas.microsoft.com/office/drawing/2014/main" id="{D10F85FC-4B0C-4BF9-1C6F-195454821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5618"/>
              </p:ext>
            </p:extLst>
          </p:nvPr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6" imgW="6826295" imgH="6826159" progId="Visio.Drawing.15">
                  <p:embed/>
                </p:oleObj>
              </mc:Choice>
              <mc:Fallback>
                <p:oleObj name="Visio" r:id="rId16" imgW="6826295" imgH="6826159" progId="Visio.Drawing.15">
                  <p:embed/>
                  <p:pic>
                    <p:nvPicPr>
                      <p:cNvPr id="16" name="Schriftträger">
                        <a:extLst>
                          <a:ext uri="{FF2B5EF4-FFF2-40B4-BE49-F238E27FC236}">
                            <a16:creationId xmlns:a16="http://schemas.microsoft.com/office/drawing/2014/main" id="{2E524375-37AA-4B51-39A4-E1F301E5D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-Modell Erde" descr="Die Erde">
                <a:extLst>
                  <a:ext uri="{FF2B5EF4-FFF2-40B4-BE49-F238E27FC236}">
                    <a16:creationId xmlns:a16="http://schemas.microsoft.com/office/drawing/2014/main" id="{905666DA-AD0E-6EFF-7EF1-A64B3CCB69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748411"/>
                  </p:ext>
                </p:extLst>
              </p:nvPr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-Modell Erde" descr="Die Erde">
                <a:extLst>
                  <a:ext uri="{FF2B5EF4-FFF2-40B4-BE49-F238E27FC236}">
                    <a16:creationId xmlns:a16="http://schemas.microsoft.com/office/drawing/2014/main" id="{905666DA-AD0E-6EFF-7EF1-A64B3CCB69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FF677F0D-746D-6463-0DEE-6B2D210B3D69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B9AA749B-3152-B8F2-56B4-892064E62A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6" name="Enttäuschung">
            <a:hlinkClick r:id="" action="ppaction://media"/>
            <a:extLst>
              <a:ext uri="{FF2B5EF4-FFF2-40B4-BE49-F238E27FC236}">
                <a16:creationId xmlns:a16="http://schemas.microsoft.com/office/drawing/2014/main" id="{DF6D624F-5614-1DC2-4AA4-AAD56F6E11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8" name="yay-geschaft">
            <a:hlinkClick r:id="" action="ppaction://media"/>
            <a:extLst>
              <a:ext uri="{FF2B5EF4-FFF2-40B4-BE49-F238E27FC236}">
                <a16:creationId xmlns:a16="http://schemas.microsoft.com/office/drawing/2014/main" id="{1528C80D-70E8-3AB5-BD4D-552168A809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9" name="Enttäuschung">
            <a:hlinkClick r:id="" action="ppaction://media"/>
            <a:extLst>
              <a:ext uri="{FF2B5EF4-FFF2-40B4-BE49-F238E27FC236}">
                <a16:creationId xmlns:a16="http://schemas.microsoft.com/office/drawing/2014/main" id="{33AC6316-8626-332F-043C-BBA2203FA1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0" name="Enttäuschung">
            <a:hlinkClick r:id="" action="ppaction://media"/>
            <a:extLst>
              <a:ext uri="{FF2B5EF4-FFF2-40B4-BE49-F238E27FC236}">
                <a16:creationId xmlns:a16="http://schemas.microsoft.com/office/drawing/2014/main" id="{3BF6CB35-35E4-9C9B-44B4-C32DF855F9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34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34"/>
                            </p:stCondLst>
                            <p:childTnLst>
                              <p:par>
                                <p:cTn id="5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34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0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34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34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34"/>
                            </p:stCondLst>
                            <p:childTnLst>
                              <p:par>
                                <p:cTn id="7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8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4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2660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6" name="Grafik 15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19" name="Grafik 18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afik 20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24" name="Grafik 23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sp>
        <p:nvSpPr>
          <p:cNvPr id="22" name="D">
            <a:extLst>
              <a:ext uri="{FF2B5EF4-FFF2-40B4-BE49-F238E27FC236}">
                <a16:creationId xmlns:a16="http://schemas.microsoft.com/office/drawing/2014/main" id="{B6971B31-2CC0-19C3-6DBA-2DD5077B4C28}"/>
              </a:ext>
            </a:extLst>
          </p:cNvPr>
          <p:cNvSpPr/>
          <p:nvPr/>
        </p:nvSpPr>
        <p:spPr>
          <a:xfrm>
            <a:off x="1690052" y="3441255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55 L 0.1562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4F3D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Lettland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A780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E1EF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4F3D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100AE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1073014" y="764739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280791" y="761781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2718325" y="718721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16426" y="5474974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16426" y="5474974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16426" y="5474974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16426" y="5474974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306342" y="5714108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2B23581-A674-A4E4-88F7-6F2D26ED97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6" t="42642" r="37440" b="49359"/>
          <a:stretch/>
        </p:blipFill>
        <p:spPr>
          <a:xfrm>
            <a:off x="4993364" y="2941250"/>
            <a:ext cx="733206" cy="5485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9DE890E-198B-11F7-3912-6BB1C182A5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8" t="39506" r="38360" b="54444"/>
          <a:stretch/>
        </p:blipFill>
        <p:spPr>
          <a:xfrm>
            <a:off x="5041900" y="2713567"/>
            <a:ext cx="601134" cy="4148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DCF60F-BE21-94C1-6846-E264EE730B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5" t="47654" r="37394" b="45106"/>
          <a:stretch/>
        </p:blipFill>
        <p:spPr>
          <a:xfrm>
            <a:off x="5041899" y="3280833"/>
            <a:ext cx="684671" cy="49650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544C03A-2D91-0213-CA3A-4C788276EB9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5" t="46198" r="30863" b="39259"/>
          <a:stretch/>
        </p:blipFill>
        <p:spPr>
          <a:xfrm>
            <a:off x="5329767" y="3180938"/>
            <a:ext cx="994833" cy="997362"/>
          </a:xfrm>
          <a:prstGeom prst="rect">
            <a:avLst/>
          </a:prstGeom>
        </p:spPr>
      </p:pic>
      <p:sp>
        <p:nvSpPr>
          <p:cNvPr id="15" name="Schulnote 4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5700A89-D548-D8F3-3651-6DCE43D048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6444" y="6119129"/>
            <a:ext cx="766539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4-</a:t>
            </a:r>
          </a:p>
        </p:txBody>
      </p:sp>
      <p:sp>
        <p:nvSpPr>
          <p:cNvPr id="16" name="Schulnote 4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000BBF6-9D4C-177C-B3C7-22EBEEDC8E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6444" y="6119129"/>
            <a:ext cx="766539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4-</a:t>
            </a:r>
          </a:p>
        </p:txBody>
      </p:sp>
      <p:sp>
        <p:nvSpPr>
          <p:cNvPr id="17" name="Schulnote 4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9254BD-12FB-6A21-847B-CA8DDE1C24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6444" y="6119129"/>
            <a:ext cx="766539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4-</a:t>
            </a:r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F4699941-EEAD-32C3-9A6E-E9A171C7E67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Schriftträger">
            <a:extLst>
              <a:ext uri="{FF2B5EF4-FFF2-40B4-BE49-F238E27FC236}">
                <a16:creationId xmlns:a16="http://schemas.microsoft.com/office/drawing/2014/main" id="{6787B0F8-94A7-520B-588A-3B88AB92AD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5618"/>
              </p:ext>
            </p:extLst>
          </p:nvPr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6" imgW="6826295" imgH="6826159" progId="Visio.Drawing.15">
                  <p:embed/>
                </p:oleObj>
              </mc:Choice>
              <mc:Fallback>
                <p:oleObj name="Visio" r:id="rId16" imgW="6826295" imgH="6826159" progId="Visio.Drawing.15">
                  <p:embed/>
                  <p:pic>
                    <p:nvPicPr>
                      <p:cNvPr id="16" name="Schriftträger">
                        <a:extLst>
                          <a:ext uri="{FF2B5EF4-FFF2-40B4-BE49-F238E27FC236}">
                            <a16:creationId xmlns:a16="http://schemas.microsoft.com/office/drawing/2014/main" id="{2E524375-37AA-4B51-39A4-E1F301E5D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-Modell Erde" descr="Die Erde">
                <a:extLst>
                  <a:ext uri="{FF2B5EF4-FFF2-40B4-BE49-F238E27FC236}">
                    <a16:creationId xmlns:a16="http://schemas.microsoft.com/office/drawing/2014/main" id="{92650657-C410-4183-AE2F-C1CF972266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748411"/>
                  </p:ext>
                </p:extLst>
              </p:nvPr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-Modell Erde" descr="Die Erde">
                <a:extLst>
                  <a:ext uri="{FF2B5EF4-FFF2-40B4-BE49-F238E27FC236}">
                    <a16:creationId xmlns:a16="http://schemas.microsoft.com/office/drawing/2014/main" id="{92650657-C410-4183-AE2F-C1CF972266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2" name="Rechteck 21">
            <a:extLst>
              <a:ext uri="{FF2B5EF4-FFF2-40B4-BE49-F238E27FC236}">
                <a16:creationId xmlns:a16="http://schemas.microsoft.com/office/drawing/2014/main" id="{E47F6970-0696-5DFF-4A6E-049DFFB6E8F3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BB1C1A2A-0263-61BE-2888-5FABC02542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8" name="Enttäuschung">
            <a:hlinkClick r:id="" action="ppaction://media"/>
            <a:extLst>
              <a:ext uri="{FF2B5EF4-FFF2-40B4-BE49-F238E27FC236}">
                <a16:creationId xmlns:a16="http://schemas.microsoft.com/office/drawing/2014/main" id="{5B6488B0-90B4-FA3A-6EE2-99E73FF0E7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9" name="yay-geschaft">
            <a:hlinkClick r:id="" action="ppaction://media"/>
            <a:extLst>
              <a:ext uri="{FF2B5EF4-FFF2-40B4-BE49-F238E27FC236}">
                <a16:creationId xmlns:a16="http://schemas.microsoft.com/office/drawing/2014/main" id="{FB19EB4F-302C-6D6B-12C7-9FE1F3BDC1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20" name="Enttäuschung">
            <a:hlinkClick r:id="" action="ppaction://media"/>
            <a:extLst>
              <a:ext uri="{FF2B5EF4-FFF2-40B4-BE49-F238E27FC236}">
                <a16:creationId xmlns:a16="http://schemas.microsoft.com/office/drawing/2014/main" id="{DCFB319B-1D6E-4A45-0D2F-EACA8C3FBA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8CBED6FF-330D-1AEC-8B87-C2BB498D8B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34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34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34"/>
                            </p:stCondLst>
                            <p:childTnLst>
                              <p:par>
                                <p:cTn id="5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0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34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34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34"/>
                            </p:stCondLst>
                            <p:childTnLst>
                              <p:par>
                                <p:cTn id="7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8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8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7" name="grüner Daumen 6" descr="Daumen hoch-Zeichen mit einfarbiger Füllung">
            <a:extLst>
              <a:ext uri="{FF2B5EF4-FFF2-40B4-BE49-F238E27FC236}">
                <a16:creationId xmlns:a16="http://schemas.microsoft.com/office/drawing/2014/main" id="{6A664A4F-A134-1448-7B2E-A6272043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5630373"/>
            <a:ext cx="451922" cy="451922"/>
          </a:xfrm>
          <a:prstGeom prst="rect">
            <a:avLst/>
          </a:prstGeom>
        </p:spPr>
      </p:pic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3094112" y="3445336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6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55 L 0.1562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Slowenien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81782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ED15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3AE93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ECB3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597369" y="758934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280791" y="761781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solidFill>
            <a:srgbClr val="ED15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1122053" y="728447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1569" y="5478024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1569" y="5478024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1569" y="5478024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1569" y="5478024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91485" y="5717158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ADD8546-3AD7-6CAC-117D-DA83DC86CB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71605" r="46741" b="23210"/>
          <a:stretch/>
        </p:blipFill>
        <p:spPr>
          <a:xfrm>
            <a:off x="4411133" y="4931833"/>
            <a:ext cx="461433" cy="355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972A0C-602A-7B73-C617-759E997F84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1" t="71733" r="43202" b="17488"/>
          <a:stretch/>
        </p:blipFill>
        <p:spPr>
          <a:xfrm>
            <a:off x="4411132" y="4940605"/>
            <a:ext cx="791635" cy="73917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843186-3CA5-A014-D01C-1120ECEB77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7" t="75182" r="42224" b="17530"/>
          <a:stretch/>
        </p:blipFill>
        <p:spPr>
          <a:xfrm>
            <a:off x="4724400" y="5168685"/>
            <a:ext cx="567268" cy="49978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5EFCD42-E1B2-4A68-924D-A11B05173EF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5" t="66605" r="42178" b="25494"/>
          <a:stretch/>
        </p:blipFill>
        <p:spPr>
          <a:xfrm>
            <a:off x="3966634" y="4588933"/>
            <a:ext cx="1320802" cy="541866"/>
          </a:xfrm>
          <a:prstGeom prst="rect">
            <a:avLst/>
          </a:prstGeom>
        </p:spPr>
      </p:pic>
      <p:sp>
        <p:nvSpPr>
          <p:cNvPr id="15" name="Schulnot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1F3A30F-0149-7BB6-99D4-CE3903714B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0015" y="6119281"/>
            <a:ext cx="764969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</a:t>
            </a:r>
          </a:p>
        </p:txBody>
      </p:sp>
      <p:sp>
        <p:nvSpPr>
          <p:cNvPr id="16" name="Schulnot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9C8BE84-9101-746D-6EE0-949A3DF167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0015" y="6119281"/>
            <a:ext cx="764969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</a:t>
            </a:r>
          </a:p>
        </p:txBody>
      </p:sp>
      <p:sp>
        <p:nvSpPr>
          <p:cNvPr id="17" name="Schulnot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20EBCF4-9E98-3BD2-DEC8-14F547BBC1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0015" y="6119281"/>
            <a:ext cx="764969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</a:t>
            </a:r>
          </a:p>
        </p:txBody>
      </p:sp>
      <p:pic>
        <p:nvPicPr>
          <p:cNvPr id="22" name="Windrose" descr="Arts Fotos - Windrose und Himmelsrichtungen">
            <a:extLst>
              <a:ext uri="{FF2B5EF4-FFF2-40B4-BE49-F238E27FC236}">
                <a16:creationId xmlns:a16="http://schemas.microsoft.com/office/drawing/2014/main" id="{D2C72A32-BF4C-2CEC-9923-EC98860451E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" name="Schriftträger">
            <a:extLst>
              <a:ext uri="{FF2B5EF4-FFF2-40B4-BE49-F238E27FC236}">
                <a16:creationId xmlns:a16="http://schemas.microsoft.com/office/drawing/2014/main" id="{EC7E31ED-8C2C-DC71-1B44-0FB0E8A78C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5618"/>
              </p:ext>
            </p:extLst>
          </p:nvPr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6" imgW="6826295" imgH="6826159" progId="Visio.Drawing.15">
                  <p:embed/>
                </p:oleObj>
              </mc:Choice>
              <mc:Fallback>
                <p:oleObj name="Visio" r:id="rId16" imgW="6826295" imgH="6826159" progId="Visio.Drawing.15">
                  <p:embed/>
                  <p:pic>
                    <p:nvPicPr>
                      <p:cNvPr id="16" name="Schriftträger">
                        <a:extLst>
                          <a:ext uri="{FF2B5EF4-FFF2-40B4-BE49-F238E27FC236}">
                            <a16:creationId xmlns:a16="http://schemas.microsoft.com/office/drawing/2014/main" id="{2E524375-37AA-4B51-39A4-E1F301E5D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3D-Modell Erde" descr="Die Erde">
                <a:extLst>
                  <a:ext uri="{FF2B5EF4-FFF2-40B4-BE49-F238E27FC236}">
                    <a16:creationId xmlns:a16="http://schemas.microsoft.com/office/drawing/2014/main" id="{C5C5139E-3F07-0FB9-E085-9D0A634D7C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748411"/>
                  </p:ext>
                </p:extLst>
              </p:nvPr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3D-Modell Erde" descr="Die Erde">
                <a:extLst>
                  <a:ext uri="{FF2B5EF4-FFF2-40B4-BE49-F238E27FC236}">
                    <a16:creationId xmlns:a16="http://schemas.microsoft.com/office/drawing/2014/main" id="{C5C5139E-3F07-0FB9-E085-9D0A634D7C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30" name="Rechteck 29">
            <a:extLst>
              <a:ext uri="{FF2B5EF4-FFF2-40B4-BE49-F238E27FC236}">
                <a16:creationId xmlns:a16="http://schemas.microsoft.com/office/drawing/2014/main" id="{A6FC2904-7003-B841-E2D0-1105AE7B70D2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61E8988C-D7F0-2E59-EAFC-239D1CA7FE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4" name="Enttäuschung">
            <a:hlinkClick r:id="" action="ppaction://media"/>
            <a:extLst>
              <a:ext uri="{FF2B5EF4-FFF2-40B4-BE49-F238E27FC236}">
                <a16:creationId xmlns:a16="http://schemas.microsoft.com/office/drawing/2014/main" id="{3E47A6FA-27CA-1A53-B0DB-8CAFC2304B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0" name="yay-geschaft">
            <a:hlinkClick r:id="" action="ppaction://media"/>
            <a:extLst>
              <a:ext uri="{FF2B5EF4-FFF2-40B4-BE49-F238E27FC236}">
                <a16:creationId xmlns:a16="http://schemas.microsoft.com/office/drawing/2014/main" id="{A64E2750-FDF2-08F8-17AC-1E049D80F6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2" name="Enttäuschung">
            <a:hlinkClick r:id="" action="ppaction://media"/>
            <a:extLst>
              <a:ext uri="{FF2B5EF4-FFF2-40B4-BE49-F238E27FC236}">
                <a16:creationId xmlns:a16="http://schemas.microsoft.com/office/drawing/2014/main" id="{EEBC81A5-02D4-C585-0E58-43E475E35C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18" name="Enttäuschung">
            <a:hlinkClick r:id="" action="ppaction://media"/>
            <a:extLst>
              <a:ext uri="{FF2B5EF4-FFF2-40B4-BE49-F238E27FC236}">
                <a16:creationId xmlns:a16="http://schemas.microsoft.com/office/drawing/2014/main" id="{87CEC6A5-E067-D64F-4CBB-E90CC31A98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repeatCount="2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1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8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34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34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34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 animBg="1"/>
      <p:bldP spid="48" grpId="0" animBg="1"/>
      <p:bldP spid="38" grpId="0" animBg="1"/>
      <p:bldP spid="39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4498612" y="3441255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55 L 0.1562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Moldau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E52E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879B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8318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CDCD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36573" y="758934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1070829" y="76244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335073" y="721990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0" y="5473177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89916" y="5712311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chulnote 4+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E3C466D-A1CB-B2B8-C0FA-6E8046E658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446" y="6119285"/>
            <a:ext cx="7646265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4+</a:t>
            </a:r>
          </a:p>
        </p:txBody>
      </p:sp>
      <p:sp>
        <p:nvSpPr>
          <p:cNvPr id="11" name="Schulnot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9A7EEA3-6320-0794-AA90-1F8A455C31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446" y="6119285"/>
            <a:ext cx="7646265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4+</a:t>
            </a:r>
          </a:p>
        </p:txBody>
      </p:sp>
      <p:sp>
        <p:nvSpPr>
          <p:cNvPr id="12" name="Schulnot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C46502D-CA0B-2AFB-A837-F2A82E5665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446" y="6119285"/>
            <a:ext cx="7646265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4+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59F8E44-174D-F860-4971-73DD06AC36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1" t="62407" r="30165" b="25803"/>
          <a:stretch/>
        </p:blipFill>
        <p:spPr>
          <a:xfrm>
            <a:off x="5770033" y="4296833"/>
            <a:ext cx="622300" cy="8085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50ED6ED-1452-9A43-F8F6-1CE86AE72BB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2" t="64262" r="30165" b="21279"/>
          <a:stretch/>
        </p:blipFill>
        <p:spPr>
          <a:xfrm>
            <a:off x="5190067" y="4424046"/>
            <a:ext cx="1202266" cy="99162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2DE939D-3C2E-2899-33EE-3082C75EAF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51849" r="18478" b="21155"/>
          <a:stretch/>
        </p:blipFill>
        <p:spPr>
          <a:xfrm>
            <a:off x="5046132" y="3564232"/>
            <a:ext cx="2413001" cy="185143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1D3172B-BF36-AF95-AA34-2FFEFEC7F34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4" t="74198" r="30027" b="15121"/>
          <a:stretch/>
        </p:blipFill>
        <p:spPr>
          <a:xfrm>
            <a:off x="5503334" y="5105400"/>
            <a:ext cx="897328" cy="732513"/>
          </a:xfrm>
          <a:prstGeom prst="rect">
            <a:avLst/>
          </a:prstGeom>
        </p:spPr>
      </p:pic>
      <p:pic>
        <p:nvPicPr>
          <p:cNvPr id="34" name="Windrose" descr="Arts Fotos - Windrose und Himmelsrichtungen">
            <a:extLst>
              <a:ext uri="{FF2B5EF4-FFF2-40B4-BE49-F238E27FC236}">
                <a16:creationId xmlns:a16="http://schemas.microsoft.com/office/drawing/2014/main" id="{1677CE96-204E-A647-C949-0BC8444A8FF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" name="Schriftträger">
            <a:extLst>
              <a:ext uri="{FF2B5EF4-FFF2-40B4-BE49-F238E27FC236}">
                <a16:creationId xmlns:a16="http://schemas.microsoft.com/office/drawing/2014/main" id="{8721FDFF-52E2-F142-7C34-CC78C317C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5618"/>
              </p:ext>
            </p:extLst>
          </p:nvPr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6" imgW="6826295" imgH="6826159" progId="Visio.Drawing.15">
                  <p:embed/>
                </p:oleObj>
              </mc:Choice>
              <mc:Fallback>
                <p:oleObj name="Visio" r:id="rId16" imgW="6826295" imgH="6826159" progId="Visio.Drawing.15">
                  <p:embed/>
                  <p:pic>
                    <p:nvPicPr>
                      <p:cNvPr id="16" name="Schriftträger">
                        <a:extLst>
                          <a:ext uri="{FF2B5EF4-FFF2-40B4-BE49-F238E27FC236}">
                            <a16:creationId xmlns:a16="http://schemas.microsoft.com/office/drawing/2014/main" id="{2E524375-37AA-4B51-39A4-E1F301E5D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3D-Modell Erde" descr="Die Erde">
                <a:extLst>
                  <a:ext uri="{FF2B5EF4-FFF2-40B4-BE49-F238E27FC236}">
                    <a16:creationId xmlns:a16="http://schemas.microsoft.com/office/drawing/2014/main" id="{1D189946-451E-04B9-5E9B-B7D5675956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748411"/>
                  </p:ext>
                </p:extLst>
              </p:nvPr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3D-Modell Erde" descr="Die Erde">
                <a:extLst>
                  <a:ext uri="{FF2B5EF4-FFF2-40B4-BE49-F238E27FC236}">
                    <a16:creationId xmlns:a16="http://schemas.microsoft.com/office/drawing/2014/main" id="{1D189946-451E-04B9-5E9B-B7D5675956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46" name="Rechteck 45">
            <a:extLst>
              <a:ext uri="{FF2B5EF4-FFF2-40B4-BE49-F238E27FC236}">
                <a16:creationId xmlns:a16="http://schemas.microsoft.com/office/drawing/2014/main" id="{33E8FD91-967F-A366-4185-656FC662EA7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26B7739E-0241-C48C-7C5C-976AA075D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4" name="Enttäuschung">
            <a:hlinkClick r:id="" action="ppaction://media"/>
            <a:extLst>
              <a:ext uri="{FF2B5EF4-FFF2-40B4-BE49-F238E27FC236}">
                <a16:creationId xmlns:a16="http://schemas.microsoft.com/office/drawing/2014/main" id="{ABB401C7-A8C7-1BE3-C438-FC9AF87B93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6" name="yay-geschaft">
            <a:hlinkClick r:id="" action="ppaction://media"/>
            <a:extLst>
              <a:ext uri="{FF2B5EF4-FFF2-40B4-BE49-F238E27FC236}">
                <a16:creationId xmlns:a16="http://schemas.microsoft.com/office/drawing/2014/main" id="{963B196A-849F-CCA6-B132-14AE6240F6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8" name="Enttäuschung">
            <a:hlinkClick r:id="" action="ppaction://media"/>
            <a:extLst>
              <a:ext uri="{FF2B5EF4-FFF2-40B4-BE49-F238E27FC236}">
                <a16:creationId xmlns:a16="http://schemas.microsoft.com/office/drawing/2014/main" id="{003EF681-1D48-1B7B-F770-B34F935347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13" name="Enttäuschung">
            <a:hlinkClick r:id="" action="ppaction://media"/>
            <a:extLst>
              <a:ext uri="{FF2B5EF4-FFF2-40B4-BE49-F238E27FC236}">
                <a16:creationId xmlns:a16="http://schemas.microsoft.com/office/drawing/2014/main" id="{1D402B3D-4F8E-FA6F-7ED4-4D3471F13A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34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34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34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34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34"/>
                            </p:stCondLst>
                            <p:childTnLst>
                              <p:par>
                                <p:cTn id="7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34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34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5929849" y="3443830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  <p:pic>
        <p:nvPicPr>
          <p:cNvPr id="27" name="grüner Daumen 4+" descr="Daumen hoch-Zeichen mit einfarbiger Füllung">
            <a:extLst>
              <a:ext uri="{FF2B5EF4-FFF2-40B4-BE49-F238E27FC236}">
                <a16:creationId xmlns:a16="http://schemas.microsoft.com/office/drawing/2014/main" id="{E1A23172-DCCE-F15F-A577-B3B13D8D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4250841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00017 -0.2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Bulgarien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E52E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D75A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EBEC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9EF8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51486" y="766220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1070829" y="76244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2687807" y="744169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0" y="5473177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89916" y="5712311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BE2D0148-C935-A54A-A104-0B8BD57E1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47F2878C-F782-97D1-D6BD-6F6898FD8E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5618"/>
              </p:ext>
            </p:extLst>
          </p:nvPr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6826295" imgH="6826159" progId="Visio.Drawing.15">
                  <p:embed/>
                </p:oleObj>
              </mc:Choice>
              <mc:Fallback>
                <p:oleObj name="Visio" r:id="rId12" imgW="6826295" imgH="6826159" progId="Visio.Drawing.15">
                  <p:embed/>
                  <p:pic>
                    <p:nvPicPr>
                      <p:cNvPr id="16" name="Schriftträger">
                        <a:extLst>
                          <a:ext uri="{FF2B5EF4-FFF2-40B4-BE49-F238E27FC236}">
                            <a16:creationId xmlns:a16="http://schemas.microsoft.com/office/drawing/2014/main" id="{2E524375-37AA-4B51-39A4-E1F301E5D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748411"/>
                  </p:ext>
                </p:extLst>
              </p:nvPr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1DBC504D-E140-E67B-5E77-782D114B5AA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Bulgarien">
            <a:extLst>
              <a:ext uri="{FF2B5EF4-FFF2-40B4-BE49-F238E27FC236}">
                <a16:creationId xmlns:a16="http://schemas.microsoft.com/office/drawing/2014/main" id="{A1D3172B-BF36-AF95-AA34-2FFEFEC7F34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4" t="74198" r="30027" b="15121"/>
          <a:stretch/>
        </p:blipFill>
        <p:spPr>
          <a:xfrm>
            <a:off x="5503334" y="5105400"/>
            <a:ext cx="897328" cy="732513"/>
          </a:xfrm>
          <a:prstGeom prst="rect">
            <a:avLst/>
          </a:prstGeom>
        </p:spPr>
      </p:pic>
      <p:pic>
        <p:nvPicPr>
          <p:cNvPr id="10" name="Serbien">
            <a:extLst>
              <a:ext uri="{FF2B5EF4-FFF2-40B4-BE49-F238E27FC236}">
                <a16:creationId xmlns:a16="http://schemas.microsoft.com/office/drawing/2014/main" id="{CCCF96AA-AC1F-5CB9-E7C9-F61EEFCEBB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4" t="71296" r="37335" b="16481"/>
          <a:stretch/>
        </p:blipFill>
        <p:spPr>
          <a:xfrm>
            <a:off x="4982632" y="4910667"/>
            <a:ext cx="762001" cy="838200"/>
          </a:xfrm>
          <a:prstGeom prst="rect">
            <a:avLst/>
          </a:prstGeom>
        </p:spPr>
      </p:pic>
      <p:pic>
        <p:nvPicPr>
          <p:cNvPr id="12" name="Griechenland">
            <a:extLst>
              <a:ext uri="{FF2B5EF4-FFF2-40B4-BE49-F238E27FC236}">
                <a16:creationId xmlns:a16="http://schemas.microsoft.com/office/drawing/2014/main" id="{CECFA470-29B4-700A-B10D-680EC72B73B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3" t="80405" r="29947"/>
          <a:stretch/>
        </p:blipFill>
        <p:spPr>
          <a:xfrm>
            <a:off x="5199642" y="5524499"/>
            <a:ext cx="1201020" cy="1343835"/>
          </a:xfrm>
          <a:prstGeom prst="rect">
            <a:avLst/>
          </a:prstGeom>
        </p:spPr>
      </p:pic>
      <p:pic>
        <p:nvPicPr>
          <p:cNvPr id="16" name="Zypern">
            <a:extLst>
              <a:ext uri="{FF2B5EF4-FFF2-40B4-BE49-F238E27FC236}">
                <a16:creationId xmlns:a16="http://schemas.microsoft.com/office/drawing/2014/main" id="{57EDBF37-E3A3-F8AA-C88E-BED64C5A1AB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2" t="88185" r="18152" b="3477"/>
          <a:stretch/>
        </p:blipFill>
        <p:spPr>
          <a:xfrm>
            <a:off x="6975432" y="6057898"/>
            <a:ext cx="513333" cy="571798"/>
          </a:xfrm>
          <a:prstGeom prst="rect">
            <a:avLst/>
          </a:prstGeom>
        </p:spPr>
      </p:pic>
      <p:sp>
        <p:nvSpPr>
          <p:cNvPr id="17" name="Schulnote 3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D450F87-2D1A-9DCA-D454-9E8EAEC113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1637" y="6120691"/>
            <a:ext cx="765807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3-</a:t>
            </a:r>
          </a:p>
        </p:txBody>
      </p:sp>
      <p:sp>
        <p:nvSpPr>
          <p:cNvPr id="18" name="Schulnote 3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9184DA8-785C-4389-A72F-B9A9C58487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1637" y="6120691"/>
            <a:ext cx="765807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3-</a:t>
            </a:r>
          </a:p>
        </p:txBody>
      </p:sp>
      <p:sp>
        <p:nvSpPr>
          <p:cNvPr id="19" name="Schulnote 3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5D3978-D60F-D0AC-12E5-A920493EA9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1637" y="6120691"/>
            <a:ext cx="765807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3-</a:t>
            </a: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6B0740A3-7EFA-8D9E-F4E3-E8F82B9208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B90B02E6-D839-5C47-6DDD-73734E929F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5" name="yay-geschaft">
            <a:hlinkClick r:id="" action="ppaction://media"/>
            <a:extLst>
              <a:ext uri="{FF2B5EF4-FFF2-40B4-BE49-F238E27FC236}">
                <a16:creationId xmlns:a16="http://schemas.microsoft.com/office/drawing/2014/main" id="{45ED9BFF-5557-C924-ADBC-4E3B9B0EF3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20" name="Enttäuschung">
            <a:hlinkClick r:id="" action="ppaction://media"/>
            <a:extLst>
              <a:ext uri="{FF2B5EF4-FFF2-40B4-BE49-F238E27FC236}">
                <a16:creationId xmlns:a16="http://schemas.microsoft.com/office/drawing/2014/main" id="{2C8C5A8B-1FBD-CFC3-EFA8-AC13DAFFAB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46A3260A-0BFD-0BDF-0221-2658E0D52C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34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34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34"/>
                            </p:stCondLst>
                            <p:childTnLst>
                              <p:par>
                                <p:cTn id="5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34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34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34"/>
                            </p:stCondLst>
                            <p:childTnLst>
                              <p:par>
                                <p:cTn id="7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8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5932664" y="2004584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  <p:pic>
        <p:nvPicPr>
          <p:cNvPr id="27" name="grüner Daumen 4+" descr="Daumen hoch-Zeichen mit einfarbiger Füllung">
            <a:extLst>
              <a:ext uri="{FF2B5EF4-FFF2-40B4-BE49-F238E27FC236}">
                <a16:creationId xmlns:a16="http://schemas.microsoft.com/office/drawing/2014/main" id="{E1A23172-DCCE-F15F-A577-B3B13D8D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4250841"/>
            <a:ext cx="451922" cy="451922"/>
          </a:xfrm>
          <a:prstGeom prst="rect">
            <a:avLst/>
          </a:prstGeom>
        </p:spPr>
      </p:pic>
      <p:pic>
        <p:nvPicPr>
          <p:cNvPr id="28" name="grüner Daumen 4+" descr="Daumen hoch-Zeichen mit einfarbiger Füllung">
            <a:extLst>
              <a:ext uri="{FF2B5EF4-FFF2-40B4-BE49-F238E27FC236}">
                <a16:creationId xmlns:a16="http://schemas.microsoft.com/office/drawing/2014/main" id="{7CDE61B6-EE1A-2EE7-8F31-BB81E8D0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2815496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15347 -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" y="0"/>
            <a:ext cx="9143999" cy="6858000"/>
          </a:xfrm>
          <a:prstGeom prst="rect">
            <a:avLst/>
          </a:prstGeom>
        </p:spPr>
      </p:pic>
      <p:pic>
        <p:nvPicPr>
          <p:cNvPr id="4" name="Albanien">
            <a:extLst>
              <a:ext uri="{FF2B5EF4-FFF2-40B4-BE49-F238E27FC236}">
                <a16:creationId xmlns:a16="http://schemas.microsoft.com/office/drawing/2014/main" id="{DCAB8652-C9A4-41C6-1E79-A3717C056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4" t="80123" r="39989" b="10292"/>
          <a:stretch/>
        </p:blipFill>
        <p:spPr>
          <a:xfrm>
            <a:off x="5166150" y="5499041"/>
            <a:ext cx="347079" cy="652290"/>
          </a:xfrm>
          <a:prstGeom prst="rect">
            <a:avLst/>
          </a:prstGeom>
        </p:spPr>
      </p:pic>
      <p:pic>
        <p:nvPicPr>
          <p:cNvPr id="6" name="Frankreich">
            <a:extLst>
              <a:ext uri="{FF2B5EF4-FFF2-40B4-BE49-F238E27FC236}">
                <a16:creationId xmlns:a16="http://schemas.microsoft.com/office/drawing/2014/main" id="{F672DB86-1B75-9FCE-F1DD-5F9B6F4958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3" t="60762" r="54707" b="12344"/>
          <a:stretch/>
        </p:blipFill>
        <p:spPr>
          <a:xfrm>
            <a:off x="2415702" y="4174230"/>
            <a:ext cx="1742164" cy="1830225"/>
          </a:xfrm>
          <a:prstGeom prst="rect">
            <a:avLst/>
          </a:prstGeom>
        </p:spPr>
      </p:pic>
      <p:pic>
        <p:nvPicPr>
          <p:cNvPr id="8" name="Irland">
            <a:extLst>
              <a:ext uri="{FF2B5EF4-FFF2-40B4-BE49-F238E27FC236}">
                <a16:creationId xmlns:a16="http://schemas.microsoft.com/office/drawing/2014/main" id="{7C4BC83B-663D-121D-9983-9FDF62518C6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50000" r="71134" b="41137"/>
          <a:stretch/>
        </p:blipFill>
        <p:spPr>
          <a:xfrm>
            <a:off x="2008136" y="3429000"/>
            <a:ext cx="656447" cy="603156"/>
          </a:xfrm>
          <a:prstGeom prst="rect">
            <a:avLst/>
          </a:prstGeom>
        </p:spPr>
      </p:pic>
      <p:pic>
        <p:nvPicPr>
          <p:cNvPr id="46" name="Polen">
            <a:extLst>
              <a:ext uri="{FF2B5EF4-FFF2-40B4-BE49-F238E27FC236}">
                <a16:creationId xmlns:a16="http://schemas.microsoft.com/office/drawing/2014/main" id="{C1B2DB98-65AA-C06A-1D74-FBCFD7A474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8" t="50507" r="38737" b="32815"/>
          <a:stretch/>
        </p:blipFill>
        <p:spPr>
          <a:xfrm>
            <a:off x="4424517" y="3463764"/>
            <a:ext cx="1205154" cy="1143807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Frankreich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CDD5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5C63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EE0A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36573" y="755522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1875908" y="76076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073014" y="746751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379054" y="724784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-22591" y="5497851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-22591" y="5497851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-22591" y="5497851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00657" y="5782466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4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-22591" y="5497851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4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92383" y="5775986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C9A69317-29CC-B11B-89D5-FE6CDD24F4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12286" y="1081609"/>
            <a:ext cx="406400" cy="406400"/>
          </a:xfrm>
          <a:prstGeom prst="rect">
            <a:avLst/>
          </a:prstGeom>
        </p:spPr>
      </p:pic>
      <p:sp>
        <p:nvSpPr>
          <p:cNvPr id="11" name="Schulnot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A5E9FA1-95CC-BFFA-9280-60023510BA62}"/>
              </a:ext>
            </a:extLst>
          </p:cNvPr>
          <p:cNvSpPr/>
          <p:nvPr/>
        </p:nvSpPr>
        <p:spPr>
          <a:xfrm>
            <a:off x="1493884" y="6107108"/>
            <a:ext cx="767890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6 </a:t>
            </a:r>
          </a:p>
        </p:txBody>
      </p:sp>
      <p:sp>
        <p:nvSpPr>
          <p:cNvPr id="12" name="Schulnot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EC7B36-D9B4-AD58-775F-AD2BBEC244CA}"/>
              </a:ext>
            </a:extLst>
          </p:cNvPr>
          <p:cNvSpPr/>
          <p:nvPr/>
        </p:nvSpPr>
        <p:spPr>
          <a:xfrm>
            <a:off x="1480132" y="6107108"/>
            <a:ext cx="7696867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6 </a:t>
            </a:r>
          </a:p>
        </p:txBody>
      </p:sp>
      <p:sp>
        <p:nvSpPr>
          <p:cNvPr id="15" name="Schulnote 6">
            <a:hlinkClick r:id="rId16" action="ppaction://hlinksldjump"/>
            <a:extLst>
              <a:ext uri="{FF2B5EF4-FFF2-40B4-BE49-F238E27FC236}">
                <a16:creationId xmlns:a16="http://schemas.microsoft.com/office/drawing/2014/main" id="{FFBF07C9-6F64-E118-6B55-AF6E4DE3544B}"/>
              </a:ext>
            </a:extLst>
          </p:cNvPr>
          <p:cNvSpPr/>
          <p:nvPr/>
        </p:nvSpPr>
        <p:spPr>
          <a:xfrm>
            <a:off x="1471641" y="6107108"/>
            <a:ext cx="7696867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6 </a:t>
            </a:r>
          </a:p>
        </p:txBody>
      </p:sp>
      <p:pic>
        <p:nvPicPr>
          <p:cNvPr id="13" name="Windrose" descr="Arts Fotos - Windrose und Himmelsrichtungen">
            <a:extLst>
              <a:ext uri="{FF2B5EF4-FFF2-40B4-BE49-F238E27FC236}">
                <a16:creationId xmlns:a16="http://schemas.microsoft.com/office/drawing/2014/main" id="{623F73A9-68FD-4E47-1D5F-7FF845F6F75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Schriftträger">
            <a:extLst>
              <a:ext uri="{FF2B5EF4-FFF2-40B4-BE49-F238E27FC236}">
                <a16:creationId xmlns:a16="http://schemas.microsoft.com/office/drawing/2014/main" id="{2E524375-37AA-4B51-39A4-E1F301E5D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792691"/>
              </p:ext>
            </p:extLst>
          </p:nvPr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8" imgW="6826295" imgH="6826159" progId="Visio.Drawing.15">
                  <p:embed/>
                </p:oleObj>
              </mc:Choice>
              <mc:Fallback>
                <p:oleObj name="Visio" r:id="rId18" imgW="6826295" imgH="6826159" progId="Visio.Drawing.15">
                  <p:embed/>
                  <p:pic>
                    <p:nvPicPr>
                      <p:cNvPr id="4" name="Schriftträger">
                        <a:extLst>
                          <a:ext uri="{FF2B5EF4-FFF2-40B4-BE49-F238E27FC236}">
                            <a16:creationId xmlns:a16="http://schemas.microsoft.com/office/drawing/2014/main" id="{06BE7EA3-2534-B569-EF5D-29FFFBED58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-Modell Erde" descr="Die Erde">
                <a:extLst>
                  <a:ext uri="{FF2B5EF4-FFF2-40B4-BE49-F238E27FC236}">
                    <a16:creationId xmlns:a16="http://schemas.microsoft.com/office/drawing/2014/main" id="{1EF93B51-DB32-97C2-7745-727CFDD2FF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9580868"/>
                  </p:ext>
                </p:extLst>
              </p:nvPr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20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-Modell Erde" descr="Die Erde">
                <a:extLst>
                  <a:ext uri="{FF2B5EF4-FFF2-40B4-BE49-F238E27FC236}">
                    <a16:creationId xmlns:a16="http://schemas.microsoft.com/office/drawing/2014/main" id="{1EF93B51-DB32-97C2-7745-727CFDD2FF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2" name="Rechteck 21">
            <a:extLst>
              <a:ext uri="{FF2B5EF4-FFF2-40B4-BE49-F238E27FC236}">
                <a16:creationId xmlns:a16="http://schemas.microsoft.com/office/drawing/2014/main" id="{C6159F14-029A-BE69-5D1A-C38865F4F5BB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Enttäuschung">
            <a:hlinkClick r:id="" action="ppaction://media"/>
            <a:extLst>
              <a:ext uri="{FF2B5EF4-FFF2-40B4-BE49-F238E27FC236}">
                <a16:creationId xmlns:a16="http://schemas.microsoft.com/office/drawing/2014/main" id="{66970513-07FE-811B-9DAE-8BD27D63A0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8" name="yay-geschaft">
            <a:hlinkClick r:id="" action="ppaction://media"/>
            <a:extLst>
              <a:ext uri="{FF2B5EF4-FFF2-40B4-BE49-F238E27FC236}">
                <a16:creationId xmlns:a16="http://schemas.microsoft.com/office/drawing/2014/main" id="{3BB57E55-8537-1635-6E4A-FBA5A09703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9" name="Enttäuschung">
            <a:hlinkClick r:id="" action="ppaction://media"/>
            <a:extLst>
              <a:ext uri="{FF2B5EF4-FFF2-40B4-BE49-F238E27FC236}">
                <a16:creationId xmlns:a16="http://schemas.microsoft.com/office/drawing/2014/main" id="{91CD6521-6B33-F832-B51B-39EE840229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0" name="Enttäuschung">
            <a:hlinkClick r:id="" action="ppaction://media"/>
            <a:extLst>
              <a:ext uri="{FF2B5EF4-FFF2-40B4-BE49-F238E27FC236}">
                <a16:creationId xmlns:a16="http://schemas.microsoft.com/office/drawing/2014/main" id="{6B3FD0F0-031E-354E-DB9F-87D7EC8EF5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34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34"/>
                            </p:stCondLst>
                            <p:childTnLst>
                              <p:par>
                                <p:cTn id="5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34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34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34"/>
                            </p:stCondLst>
                            <p:childTnLst>
                              <p:par>
                                <p:cTn id="7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34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34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1" grpId="0" animBg="1"/>
      <p:bldP spid="12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Island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130E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879B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0C93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5C63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51486" y="766220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2671645" y="758934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1115597" y="712756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0" y="5477391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89916" y="5716525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BE2D0148-C935-A54A-A104-0B8BD57E1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47F2878C-F782-97D1-D6BD-6F6898FD8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6826295" imgH="6826159" progId="Visio.Drawing.15">
                  <p:embed/>
                </p:oleObj>
              </mc:Choice>
              <mc:Fallback>
                <p:oleObj name="Visio" r:id="rId12" imgW="6826295" imgH="6826159" progId="Visio.Drawing.15">
                  <p:embed/>
                  <p:pic>
                    <p:nvPicPr>
                      <p:cNvPr id="6" name="Schriftträger">
                        <a:extLst>
                          <a:ext uri="{FF2B5EF4-FFF2-40B4-BE49-F238E27FC236}">
                            <a16:creationId xmlns:a16="http://schemas.microsoft.com/office/drawing/2014/main" id="{47F2878C-F782-97D1-D6BD-6F6898FD8E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1DBC504D-E140-E67B-5E77-782D114B5AA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C5A1F17-E486-8FB7-F36B-5FECA7DB66C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18148" r="71357" b="70910"/>
          <a:stretch/>
        </p:blipFill>
        <p:spPr>
          <a:xfrm>
            <a:off x="1689100" y="1257299"/>
            <a:ext cx="936946" cy="75041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CCB4B1C-AA0B-B142-669C-FB73D239F44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48315" r="70430" b="38827"/>
          <a:stretch/>
        </p:blipFill>
        <p:spPr>
          <a:xfrm>
            <a:off x="2006143" y="3330356"/>
            <a:ext cx="704173" cy="88180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9185FC1-E5B4-BFA7-FB27-03020A5920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2" t="31721" r="63456" b="36234"/>
          <a:stretch/>
        </p:blipFill>
        <p:spPr>
          <a:xfrm>
            <a:off x="2338260" y="2188115"/>
            <a:ext cx="1010307" cy="219761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F5BCFA1-17A3-D362-748F-16B05E6C0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2" t="60183" r="57683" b="31687"/>
          <a:stretch/>
        </p:blipFill>
        <p:spPr>
          <a:xfrm>
            <a:off x="3255432" y="4140045"/>
            <a:ext cx="622301" cy="557563"/>
          </a:xfrm>
          <a:prstGeom prst="rect">
            <a:avLst/>
          </a:prstGeom>
        </p:spPr>
      </p:pic>
      <p:sp>
        <p:nvSpPr>
          <p:cNvPr id="19" name="Schulnot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27D152-E4CD-D31C-3F45-A582D68384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1636" y="6119209"/>
            <a:ext cx="765807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</a:t>
            </a:r>
          </a:p>
        </p:txBody>
      </p:sp>
      <p:sp>
        <p:nvSpPr>
          <p:cNvPr id="20" name="Schulnot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AA0C8AF-A9A1-FD22-DB4F-7378B0CE0B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1636" y="6119209"/>
            <a:ext cx="765807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</a:t>
            </a:r>
          </a:p>
        </p:txBody>
      </p:sp>
      <p:sp>
        <p:nvSpPr>
          <p:cNvPr id="21" name="Schulnot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B2EA7D5-F234-245E-5CFA-7F508312FB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1636" y="6119209"/>
            <a:ext cx="765807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</a:t>
            </a: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AB1FE5D8-5442-7F0F-B783-8BAA37E391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C9E7E4AE-136C-9532-327B-58EDA438D3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5" name="yay-geschaft">
            <a:hlinkClick r:id="" action="ppaction://media"/>
            <a:extLst>
              <a:ext uri="{FF2B5EF4-FFF2-40B4-BE49-F238E27FC236}">
                <a16:creationId xmlns:a16="http://schemas.microsoft.com/office/drawing/2014/main" id="{6A55DB95-270E-0C40-72F6-4945B8FCCD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7" name="Enttäuschung">
            <a:hlinkClick r:id="" action="ppaction://media"/>
            <a:extLst>
              <a:ext uri="{FF2B5EF4-FFF2-40B4-BE49-F238E27FC236}">
                <a16:creationId xmlns:a16="http://schemas.microsoft.com/office/drawing/2014/main" id="{E6A8912B-D9F4-8B87-9273-36E830618F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2" name="Enttäuschung">
            <a:hlinkClick r:id="" action="ppaction://media"/>
            <a:extLst>
              <a:ext uri="{FF2B5EF4-FFF2-40B4-BE49-F238E27FC236}">
                <a16:creationId xmlns:a16="http://schemas.microsoft.com/office/drawing/2014/main" id="{3C629840-733E-3716-6FCA-9C6B68A49A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8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34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34"/>
                            </p:stCondLst>
                            <p:childTnLst>
                              <p:par>
                                <p:cTn id="7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34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34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34"/>
                            </p:stCondLst>
                            <p:childTnLst>
                              <p:par>
                                <p:cTn id="9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4502904" y="2009185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  <p:pic>
        <p:nvPicPr>
          <p:cNvPr id="27" name="grüner Daumen 4+" descr="Daumen hoch-Zeichen mit einfarbiger Füllung">
            <a:extLst>
              <a:ext uri="{FF2B5EF4-FFF2-40B4-BE49-F238E27FC236}">
                <a16:creationId xmlns:a16="http://schemas.microsoft.com/office/drawing/2014/main" id="{E1A23172-DCCE-F15F-A577-B3B13D8D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4250841"/>
            <a:ext cx="451922" cy="451922"/>
          </a:xfrm>
          <a:prstGeom prst="rect">
            <a:avLst/>
          </a:prstGeom>
        </p:spPr>
      </p:pic>
      <p:pic>
        <p:nvPicPr>
          <p:cNvPr id="28" name="grüner Daumen 4+" descr="Daumen hoch-Zeichen mit einfarbiger Füllung">
            <a:extLst>
              <a:ext uri="{FF2B5EF4-FFF2-40B4-BE49-F238E27FC236}">
                <a16:creationId xmlns:a16="http://schemas.microsoft.com/office/drawing/2014/main" id="{7CDE61B6-EE1A-2EE7-8F31-BB81E8D0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2815496"/>
            <a:ext cx="451922" cy="451922"/>
          </a:xfrm>
          <a:prstGeom prst="rect">
            <a:avLst/>
          </a:prstGeom>
        </p:spPr>
      </p:pic>
      <p:pic>
        <p:nvPicPr>
          <p:cNvPr id="29" name="grüner Daumen 4+" descr="Daumen hoch-Zeichen mit einfarbiger Füllung">
            <a:extLst>
              <a:ext uri="{FF2B5EF4-FFF2-40B4-BE49-F238E27FC236}">
                <a16:creationId xmlns:a16="http://schemas.microsoft.com/office/drawing/2014/main" id="{3E22F83C-FFAB-1C07-A2EA-D898A564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91977" y="2822373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1534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San Marino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708F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82F9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DCA2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51486" y="766220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1070829" y="76244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2646954" y="77277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1939585" y="731224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CFDC0B3-9340-1305-901D-0D780F0B6F57}"/>
              </a:ext>
            </a:extLst>
          </p:cNvPr>
          <p:cNvGrpSpPr/>
          <p:nvPr/>
        </p:nvGrpSpPr>
        <p:grpSpPr>
          <a:xfrm>
            <a:off x="-4611" y="5496051"/>
            <a:ext cx="1494232" cy="1392669"/>
            <a:chOff x="-525752" y="5352192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-525752" y="5352192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-235836" y="5591326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CB7571-169B-4991-A306-A59EFAE7CA8E}"/>
              </a:ext>
            </a:extLst>
          </p:cNvPr>
          <p:cNvGrpSpPr/>
          <p:nvPr/>
        </p:nvGrpSpPr>
        <p:grpSpPr>
          <a:xfrm>
            <a:off x="-4611" y="5496051"/>
            <a:ext cx="1494232" cy="1392669"/>
            <a:chOff x="-187580" y="3461155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-187580" y="3461155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102336" y="37162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BE2D0148-C935-A54A-A104-0B8BD57E1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47F2878C-F782-97D1-D6BD-6F6898FD8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1" imgW="6826295" imgH="6826159" progId="Visio.Drawing.15">
                  <p:embed/>
                </p:oleObj>
              </mc:Choice>
              <mc:Fallback>
                <p:oleObj name="Visio" r:id="rId11" imgW="6826295" imgH="6826159" progId="Visio.Drawing.15">
                  <p:embed/>
                  <p:pic>
                    <p:nvPicPr>
                      <p:cNvPr id="6" name="Schriftträger">
                        <a:extLst>
                          <a:ext uri="{FF2B5EF4-FFF2-40B4-BE49-F238E27FC236}">
                            <a16:creationId xmlns:a16="http://schemas.microsoft.com/office/drawing/2014/main" id="{47F2878C-F782-97D1-D6BD-6F6898FD8E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1DBC504D-E140-E67B-5E77-782D114B5AA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AF339E-C957-26C4-D9C7-234F36856B9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2" t="81605" r="51257" b="14877"/>
          <a:stretch/>
        </p:blipFill>
        <p:spPr>
          <a:xfrm>
            <a:off x="4250265" y="5329760"/>
            <a:ext cx="232833" cy="2413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C635EA1-3FC2-EA6A-8461-290AF34AE23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9" t="78457" r="40967" b="15802"/>
          <a:stretch/>
        </p:blipFill>
        <p:spPr>
          <a:xfrm>
            <a:off x="5016499" y="5397498"/>
            <a:ext cx="389467" cy="3937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90CEB4E-72BE-9B34-7A2F-9AED2DAFE72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5" t="89691" r="19176" b="3654"/>
          <a:stretch/>
        </p:blipFill>
        <p:spPr>
          <a:xfrm>
            <a:off x="6946602" y="6163733"/>
            <a:ext cx="457498" cy="45636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2686DF4-DCD7-0B38-3EB4-A35E3BDB1BF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t="79649" r="65225" b="15556"/>
          <a:stretch/>
        </p:blipFill>
        <p:spPr>
          <a:xfrm>
            <a:off x="2891367" y="5470798"/>
            <a:ext cx="296333" cy="328867"/>
          </a:xfrm>
          <a:prstGeom prst="rect">
            <a:avLst/>
          </a:prstGeom>
        </p:spPr>
      </p:pic>
      <p:sp>
        <p:nvSpPr>
          <p:cNvPr id="21" name="Schulnote 2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A181C18-5A98-9070-6E09-D6E4363A4B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3835" y="6129031"/>
            <a:ext cx="7648933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3+</a:t>
            </a:r>
          </a:p>
        </p:txBody>
      </p:sp>
      <p:sp>
        <p:nvSpPr>
          <p:cNvPr id="22" name="Schulnote 2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A2687A-DFA0-3961-BE48-0ADAF8BF35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3835" y="6129031"/>
            <a:ext cx="7648933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3+</a:t>
            </a:r>
          </a:p>
        </p:txBody>
      </p:sp>
      <p:sp>
        <p:nvSpPr>
          <p:cNvPr id="27" name="Schulnote 2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7139BB6-7EE5-C783-B0F6-F7B1278E21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3835" y="6129031"/>
            <a:ext cx="7648933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3+</a:t>
            </a: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3EC150B7-5B2A-1742-BB7D-BAFFB027A3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35DCE057-2CAD-088A-1691-BF454DAB4F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5" name="yay-geschaft">
            <a:hlinkClick r:id="" action="ppaction://media"/>
            <a:extLst>
              <a:ext uri="{FF2B5EF4-FFF2-40B4-BE49-F238E27FC236}">
                <a16:creationId xmlns:a16="http://schemas.microsoft.com/office/drawing/2014/main" id="{EF86E163-A9C7-96DD-A38F-B5F994BB1B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7" name="Enttäuschung">
            <a:hlinkClick r:id="" action="ppaction://media"/>
            <a:extLst>
              <a:ext uri="{FF2B5EF4-FFF2-40B4-BE49-F238E27FC236}">
                <a16:creationId xmlns:a16="http://schemas.microsoft.com/office/drawing/2014/main" id="{C4A01705-CECA-2D60-CC8D-C47DE627E0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19" name="Enttäuschung">
            <a:hlinkClick r:id="" action="ppaction://media"/>
            <a:extLst>
              <a:ext uri="{FF2B5EF4-FFF2-40B4-BE49-F238E27FC236}">
                <a16:creationId xmlns:a16="http://schemas.microsoft.com/office/drawing/2014/main" id="{5C34C7D8-DF0D-C8F8-5397-2FBB342DDE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34C0990-5036-CF6A-8F63-4DA9A8535F98}"/>
              </a:ext>
            </a:extLst>
          </p:cNvPr>
          <p:cNvGrpSpPr/>
          <p:nvPr/>
        </p:nvGrpSpPr>
        <p:grpSpPr>
          <a:xfrm>
            <a:off x="-4611" y="5496051"/>
            <a:ext cx="1494232" cy="1392669"/>
            <a:chOff x="-525752" y="5352192"/>
            <a:chExt cx="1494232" cy="1392669"/>
          </a:xfrm>
        </p:grpSpPr>
        <p:sp>
          <p:nvSpPr>
            <p:cNvPr id="30" name="Rechteck: abgeschrägt 29">
              <a:extLst>
                <a:ext uri="{FF2B5EF4-FFF2-40B4-BE49-F238E27FC236}">
                  <a16:creationId xmlns:a16="http://schemas.microsoft.com/office/drawing/2014/main" id="{3A93D6EF-4C79-9B6C-B8B9-A70418A65925}"/>
                </a:ext>
              </a:extLst>
            </p:cNvPr>
            <p:cNvSpPr/>
            <p:nvPr/>
          </p:nvSpPr>
          <p:spPr>
            <a:xfrm>
              <a:off x="-525752" y="5352192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1" name="Smiley 30">
              <a:extLst>
                <a:ext uri="{FF2B5EF4-FFF2-40B4-BE49-F238E27FC236}">
                  <a16:creationId xmlns:a16="http://schemas.microsoft.com/office/drawing/2014/main" id="{E52CAC29-6F30-8ABA-2407-66A6D9B7854F}"/>
                </a:ext>
              </a:extLst>
            </p:cNvPr>
            <p:cNvSpPr/>
            <p:nvPr/>
          </p:nvSpPr>
          <p:spPr>
            <a:xfrm>
              <a:off x="-235836" y="5591326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2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-4611" y="5496051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2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99519" y="5751171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Kreis: nicht ausgefüllt 33">
            <a:extLst>
              <a:ext uri="{FF2B5EF4-FFF2-40B4-BE49-F238E27FC236}">
                <a16:creationId xmlns:a16="http://schemas.microsoft.com/office/drawing/2014/main" id="{80DB96E1-28A2-46B1-C1EB-4C60B1AB2924}"/>
              </a:ext>
            </a:extLst>
          </p:cNvPr>
          <p:cNvSpPr/>
          <p:nvPr/>
        </p:nvSpPr>
        <p:spPr>
          <a:xfrm>
            <a:off x="2878021" y="5440367"/>
            <a:ext cx="389728" cy="389728"/>
          </a:xfrm>
          <a:prstGeom prst="donut">
            <a:avLst>
              <a:gd name="adj" fmla="val 9932"/>
            </a:avLst>
          </a:prstGeom>
          <a:solidFill>
            <a:srgbClr val="D7A2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8" name="Kreis: nicht ausgefüllt 57">
            <a:extLst>
              <a:ext uri="{FF2B5EF4-FFF2-40B4-BE49-F238E27FC236}">
                <a16:creationId xmlns:a16="http://schemas.microsoft.com/office/drawing/2014/main" id="{9E853265-0531-FA07-CA7A-1D1E4009D506}"/>
              </a:ext>
            </a:extLst>
          </p:cNvPr>
          <p:cNvSpPr/>
          <p:nvPr/>
        </p:nvSpPr>
        <p:spPr>
          <a:xfrm>
            <a:off x="4190599" y="5275934"/>
            <a:ext cx="389728" cy="389728"/>
          </a:xfrm>
          <a:prstGeom prst="donut">
            <a:avLst>
              <a:gd name="adj" fmla="val 9932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34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34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34"/>
                            </p:stCondLst>
                            <p:childTnLst>
                              <p:par>
                                <p:cTn id="4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8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6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34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34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34"/>
                            </p:stCondLst>
                            <p:childTnLst>
                              <p:par>
                                <p:cTn id="9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21" grpId="0" animBg="1"/>
      <p:bldP spid="22" grpId="0" animBg="1"/>
      <p:bldP spid="2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3094612" y="2012746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  <p:pic>
        <p:nvPicPr>
          <p:cNvPr id="27" name="grüner Daumen 4+" descr="Daumen hoch-Zeichen mit einfarbiger Füllung">
            <a:extLst>
              <a:ext uri="{FF2B5EF4-FFF2-40B4-BE49-F238E27FC236}">
                <a16:creationId xmlns:a16="http://schemas.microsoft.com/office/drawing/2014/main" id="{E1A23172-DCCE-F15F-A577-B3B13D8D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4250841"/>
            <a:ext cx="451922" cy="451922"/>
          </a:xfrm>
          <a:prstGeom prst="rect">
            <a:avLst/>
          </a:prstGeom>
        </p:spPr>
      </p:pic>
      <p:pic>
        <p:nvPicPr>
          <p:cNvPr id="28" name="grüner Daumen 4+" descr="Daumen hoch-Zeichen mit einfarbiger Füllung">
            <a:extLst>
              <a:ext uri="{FF2B5EF4-FFF2-40B4-BE49-F238E27FC236}">
                <a16:creationId xmlns:a16="http://schemas.microsoft.com/office/drawing/2014/main" id="{7CDE61B6-EE1A-2EE7-8F31-BB81E8D0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2815496"/>
            <a:ext cx="451922" cy="451922"/>
          </a:xfrm>
          <a:prstGeom prst="rect">
            <a:avLst/>
          </a:prstGeom>
        </p:spPr>
      </p:pic>
      <p:pic>
        <p:nvPicPr>
          <p:cNvPr id="29" name="grüner Daumen 4+" descr="Daumen hoch-Zeichen mit einfarbiger Füllung">
            <a:extLst>
              <a:ext uri="{FF2B5EF4-FFF2-40B4-BE49-F238E27FC236}">
                <a16:creationId xmlns:a16="http://schemas.microsoft.com/office/drawing/2014/main" id="{3E22F83C-FFAB-1C07-A2EA-D898A564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91977" y="2822373"/>
            <a:ext cx="451922" cy="451922"/>
          </a:xfrm>
          <a:prstGeom prst="rect">
            <a:avLst/>
          </a:prstGeom>
        </p:spPr>
      </p:pic>
      <p:pic>
        <p:nvPicPr>
          <p:cNvPr id="31" name="grüner Daumen 4+" descr="Daumen hoch-Zeichen mit einfarbiger Füllung">
            <a:extLst>
              <a:ext uri="{FF2B5EF4-FFF2-40B4-BE49-F238E27FC236}">
                <a16:creationId xmlns:a16="http://schemas.microsoft.com/office/drawing/2014/main" id="{E671B4A1-C1E9-A2C8-D710-2A10F98C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2846841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534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Belgien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130E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90909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1E9B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E798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51486" y="766220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1070829" y="76244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2687807" y="744169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4214" y="5477391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4214" y="5477391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4214" y="5477391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4214" y="5477391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94130" y="5716525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BE2D0148-C935-A54A-A104-0B8BD57E1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47F2878C-F782-97D1-D6BD-6F6898FD8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6826295" imgH="6826159" progId="Visio.Drawing.15">
                  <p:embed/>
                </p:oleObj>
              </mc:Choice>
              <mc:Fallback>
                <p:oleObj name="Visio" r:id="rId12" imgW="6826295" imgH="6826159" progId="Visio.Drawing.15">
                  <p:embed/>
                  <p:pic>
                    <p:nvPicPr>
                      <p:cNvPr id="6" name="Schriftträger">
                        <a:extLst>
                          <a:ext uri="{FF2B5EF4-FFF2-40B4-BE49-F238E27FC236}">
                            <a16:creationId xmlns:a16="http://schemas.microsoft.com/office/drawing/2014/main" id="{47F2878C-F782-97D1-D6BD-6F6898FD8E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1DBC504D-E140-E67B-5E77-782D114B5AA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Belgien">
            <a:extLst>
              <a:ext uri="{FF2B5EF4-FFF2-40B4-BE49-F238E27FC236}">
                <a16:creationId xmlns:a16="http://schemas.microsoft.com/office/drawing/2014/main" id="{FED05BE2-180D-FF98-EF2E-4E0C78B494F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2" t="60062" r="58614" b="32673"/>
          <a:stretch/>
        </p:blipFill>
        <p:spPr>
          <a:xfrm>
            <a:off x="3268132" y="4135966"/>
            <a:ext cx="524935" cy="498261"/>
          </a:xfrm>
          <a:prstGeom prst="rect">
            <a:avLst/>
          </a:prstGeom>
        </p:spPr>
      </p:pic>
      <p:pic>
        <p:nvPicPr>
          <p:cNvPr id="12" name="Niederlande">
            <a:extLst>
              <a:ext uri="{FF2B5EF4-FFF2-40B4-BE49-F238E27FC236}">
                <a16:creationId xmlns:a16="http://schemas.microsoft.com/office/drawing/2014/main" id="{081B52A6-C688-AF12-7E6C-089891B31E4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t="55803" r="58055" b="36103"/>
          <a:stretch/>
        </p:blipFill>
        <p:spPr>
          <a:xfrm>
            <a:off x="3318932" y="3843867"/>
            <a:ext cx="524935" cy="555120"/>
          </a:xfrm>
          <a:prstGeom prst="rect">
            <a:avLst/>
          </a:prstGeom>
        </p:spPr>
      </p:pic>
      <p:pic>
        <p:nvPicPr>
          <p:cNvPr id="16" name="Schweiz">
            <a:extLst>
              <a:ext uri="{FF2B5EF4-FFF2-40B4-BE49-F238E27FC236}">
                <a16:creationId xmlns:a16="http://schemas.microsoft.com/office/drawing/2014/main" id="{233E4D84-7828-A258-260A-BAD0725109C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69206" r="54004" b="23529"/>
          <a:stretch/>
        </p:blipFill>
        <p:spPr>
          <a:xfrm>
            <a:off x="3534833" y="4758849"/>
            <a:ext cx="681568" cy="498261"/>
          </a:xfrm>
          <a:prstGeom prst="rect">
            <a:avLst/>
          </a:prstGeom>
        </p:spPr>
      </p:pic>
      <p:pic>
        <p:nvPicPr>
          <p:cNvPr id="18" name="Luxemburg">
            <a:extLst>
              <a:ext uri="{FF2B5EF4-FFF2-40B4-BE49-F238E27FC236}">
                <a16:creationId xmlns:a16="http://schemas.microsoft.com/office/drawing/2014/main" id="{7EA5B952-64D6-AC44-EEA4-0BB319ABF4D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4" t="63867" r="58987" b="32426"/>
          <a:stretch/>
        </p:blipFill>
        <p:spPr>
          <a:xfrm>
            <a:off x="3581400" y="4396912"/>
            <a:ext cx="173567" cy="254247"/>
          </a:xfrm>
          <a:prstGeom prst="rect">
            <a:avLst/>
          </a:prstGeom>
        </p:spPr>
      </p:pic>
      <p:sp>
        <p:nvSpPr>
          <p:cNvPr id="19" name="Schulnot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B91568F-B29B-DDC4-715D-4B1F026B8A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0760" y="6117990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2-</a:t>
            </a:r>
          </a:p>
        </p:txBody>
      </p:sp>
      <p:sp>
        <p:nvSpPr>
          <p:cNvPr id="20" name="Schulnot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3F41531-DBB9-0755-E463-3FE0A0E8D4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0760" y="6117990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2-</a:t>
            </a:r>
          </a:p>
        </p:txBody>
      </p:sp>
      <p:sp>
        <p:nvSpPr>
          <p:cNvPr id="21" name="Schulnot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801EF39-EF44-2002-B1BE-BF71B56FF4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0760" y="6117990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2-</a:t>
            </a: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226F9757-0BA8-06C3-BAC9-D764281D0B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B1B7FCE0-B346-D581-9AFD-68B89EF879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5" name="yay-geschaft">
            <a:hlinkClick r:id="" action="ppaction://media"/>
            <a:extLst>
              <a:ext uri="{FF2B5EF4-FFF2-40B4-BE49-F238E27FC236}">
                <a16:creationId xmlns:a16="http://schemas.microsoft.com/office/drawing/2014/main" id="{9E9EEDF5-DA1F-5621-51DD-0459209654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7" name="Enttäuschung">
            <a:hlinkClick r:id="" action="ppaction://media"/>
            <a:extLst>
              <a:ext uri="{FF2B5EF4-FFF2-40B4-BE49-F238E27FC236}">
                <a16:creationId xmlns:a16="http://schemas.microsoft.com/office/drawing/2014/main" id="{54950781-E126-3BCC-1AEF-B37E946289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2" name="Enttäuschung">
            <a:hlinkClick r:id="" action="ppaction://media"/>
            <a:extLst>
              <a:ext uri="{FF2B5EF4-FFF2-40B4-BE49-F238E27FC236}">
                <a16:creationId xmlns:a16="http://schemas.microsoft.com/office/drawing/2014/main" id="{DC1FD2AE-F8CD-5FFE-122B-E22B38C554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0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34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34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34"/>
                            </p:stCondLst>
                            <p:childTnLst>
                              <p:par>
                                <p:cTn id="5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0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34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34"/>
                            </p:stCondLst>
                            <p:childTnLst>
                              <p:par>
                                <p:cTn id="7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8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1701266" y="2012746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  <p:pic>
        <p:nvPicPr>
          <p:cNvPr id="27" name="grüner Daumen 4+" descr="Daumen hoch-Zeichen mit einfarbiger Füllung">
            <a:extLst>
              <a:ext uri="{FF2B5EF4-FFF2-40B4-BE49-F238E27FC236}">
                <a16:creationId xmlns:a16="http://schemas.microsoft.com/office/drawing/2014/main" id="{E1A23172-DCCE-F15F-A577-B3B13D8D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4250841"/>
            <a:ext cx="451922" cy="451922"/>
          </a:xfrm>
          <a:prstGeom prst="rect">
            <a:avLst/>
          </a:prstGeom>
        </p:spPr>
      </p:pic>
      <p:pic>
        <p:nvPicPr>
          <p:cNvPr id="28" name="grüner Daumen 4+" descr="Daumen hoch-Zeichen mit einfarbiger Füllung">
            <a:extLst>
              <a:ext uri="{FF2B5EF4-FFF2-40B4-BE49-F238E27FC236}">
                <a16:creationId xmlns:a16="http://schemas.microsoft.com/office/drawing/2014/main" id="{7CDE61B6-EE1A-2EE7-8F31-BB81E8D0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2815496"/>
            <a:ext cx="451922" cy="451922"/>
          </a:xfrm>
          <a:prstGeom prst="rect">
            <a:avLst/>
          </a:prstGeom>
        </p:spPr>
      </p:pic>
      <p:pic>
        <p:nvPicPr>
          <p:cNvPr id="29" name="grüner Daumen 4+" descr="Daumen hoch-Zeichen mit einfarbiger Füllung">
            <a:extLst>
              <a:ext uri="{FF2B5EF4-FFF2-40B4-BE49-F238E27FC236}">
                <a16:creationId xmlns:a16="http://schemas.microsoft.com/office/drawing/2014/main" id="{3E22F83C-FFAB-1C07-A2EA-D898A564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91977" y="2822373"/>
            <a:ext cx="451922" cy="451922"/>
          </a:xfrm>
          <a:prstGeom prst="rect">
            <a:avLst/>
          </a:prstGeom>
        </p:spPr>
      </p:pic>
      <p:pic>
        <p:nvPicPr>
          <p:cNvPr id="31" name="grüner Daumen 4+" descr="Daumen hoch-Zeichen mit einfarbiger Füllung">
            <a:extLst>
              <a:ext uri="{FF2B5EF4-FFF2-40B4-BE49-F238E27FC236}">
                <a16:creationId xmlns:a16="http://schemas.microsoft.com/office/drawing/2014/main" id="{E671B4A1-C1E9-A2C8-D710-2A10F98C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2846841"/>
            <a:ext cx="451922" cy="451922"/>
          </a:xfrm>
          <a:prstGeom prst="rect">
            <a:avLst/>
          </a:prstGeom>
        </p:spPr>
      </p:pic>
      <p:pic>
        <p:nvPicPr>
          <p:cNvPr id="30" name="grüner Daumen 4+" descr="Daumen hoch-Zeichen mit einfarbiger Füllung">
            <a:extLst>
              <a:ext uri="{FF2B5EF4-FFF2-40B4-BE49-F238E27FC236}">
                <a16:creationId xmlns:a16="http://schemas.microsoft.com/office/drawing/2014/main" id="{6A34565B-5CA8-D30F-ED3B-86CD1AB6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1309" y="2843072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00122 -0.2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Portugal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0ACA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FFD0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0575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C985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25854" y="777544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1070829" y="76244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361394" y="729327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0" y="5473177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89916" y="5712311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BE2D0148-C935-A54A-A104-0B8BD57E1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47F2878C-F782-97D1-D6BD-6F6898FD8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6826295" imgH="6826159" progId="Visio.Drawing.15">
                  <p:embed/>
                </p:oleObj>
              </mc:Choice>
              <mc:Fallback>
                <p:oleObj name="Visio" r:id="rId12" imgW="6826295" imgH="6826159" progId="Visio.Drawing.15">
                  <p:embed/>
                  <p:pic>
                    <p:nvPicPr>
                      <p:cNvPr id="6" name="Schriftträger">
                        <a:extLst>
                          <a:ext uri="{FF2B5EF4-FFF2-40B4-BE49-F238E27FC236}">
                            <a16:creationId xmlns:a16="http://schemas.microsoft.com/office/drawing/2014/main" id="{47F2878C-F782-97D1-D6BD-6F6898FD8E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1DBC504D-E140-E67B-5E77-782D114B5AA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69BDD7-36A1-083A-867D-7E0D0932230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7" t="73148" r="76106" b="7160"/>
          <a:stretch/>
        </p:blipFill>
        <p:spPr>
          <a:xfrm>
            <a:off x="1578389" y="5029200"/>
            <a:ext cx="611594" cy="135043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D377E0D-D6D3-E4F7-3AD5-D56D2616188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73580" r="62525"/>
          <a:stretch/>
        </p:blipFill>
        <p:spPr>
          <a:xfrm>
            <a:off x="1578389" y="5063066"/>
            <a:ext cx="1854844" cy="18118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DD3752B-8EF0-6738-A758-90EE9AEB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1" t="69877" r="42596" b="3148"/>
          <a:stretch/>
        </p:blipFill>
        <p:spPr>
          <a:xfrm>
            <a:off x="3661833" y="4809066"/>
            <a:ext cx="1595967" cy="184996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972E713-626C-7DB3-22CE-DB86307CB88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1" t="61913" r="54097" b="13581"/>
          <a:stretch/>
        </p:blipFill>
        <p:spPr>
          <a:xfrm>
            <a:off x="2359696" y="4262967"/>
            <a:ext cx="1844003" cy="1680634"/>
          </a:xfrm>
          <a:prstGeom prst="rect">
            <a:avLst/>
          </a:prstGeom>
        </p:spPr>
      </p:pic>
      <p:sp>
        <p:nvSpPr>
          <p:cNvPr id="19" name="Schulnot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7BE26F6-81CF-248A-04E1-BCC9C1B822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376" y="6121101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</a:t>
            </a:r>
          </a:p>
        </p:txBody>
      </p:sp>
      <p:sp>
        <p:nvSpPr>
          <p:cNvPr id="20" name="Schulnot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C0CDF39-6C4F-CC43-775D-2714EA14F2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376" y="6121101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</a:t>
            </a:r>
          </a:p>
        </p:txBody>
      </p:sp>
      <p:sp>
        <p:nvSpPr>
          <p:cNvPr id="21" name="Schulnote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E1B3222-383B-CB8F-3AB8-9AE46BF9CA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376" y="6121101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</a:t>
            </a: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1D17EC20-5D4E-9DAB-453E-BE564219F9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F99D6366-0B00-29CB-7C4D-0FA645B8AB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5" name="yay-geschaft">
            <a:hlinkClick r:id="" action="ppaction://media"/>
            <a:extLst>
              <a:ext uri="{FF2B5EF4-FFF2-40B4-BE49-F238E27FC236}">
                <a16:creationId xmlns:a16="http://schemas.microsoft.com/office/drawing/2014/main" id="{8FBB7144-9EB1-532B-0639-4E76631FED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7" name="Enttäuschung">
            <a:hlinkClick r:id="" action="ppaction://media"/>
            <a:extLst>
              <a:ext uri="{FF2B5EF4-FFF2-40B4-BE49-F238E27FC236}">
                <a16:creationId xmlns:a16="http://schemas.microsoft.com/office/drawing/2014/main" id="{F0D5AFB6-637E-46A3-458D-AD637B46A0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2" name="Enttäuschung">
            <a:hlinkClick r:id="" action="ppaction://media"/>
            <a:extLst>
              <a:ext uri="{FF2B5EF4-FFF2-40B4-BE49-F238E27FC236}">
                <a16:creationId xmlns:a16="http://schemas.microsoft.com/office/drawing/2014/main" id="{7D6745E5-D26E-C350-5C83-E3E1201752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34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34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34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34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34"/>
                            </p:stCondLst>
                            <p:childTnLst>
                              <p:par>
                                <p:cTn id="7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0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596351"/>
            <a:ext cx="5632856" cy="5644719"/>
            <a:chOff x="1699356" y="651129"/>
            <a:chExt cx="5632856" cy="5644719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112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1700469" y="604513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  <p:pic>
        <p:nvPicPr>
          <p:cNvPr id="27" name="grüner Daumen 4+" descr="Daumen hoch-Zeichen mit einfarbiger Füllung">
            <a:extLst>
              <a:ext uri="{FF2B5EF4-FFF2-40B4-BE49-F238E27FC236}">
                <a16:creationId xmlns:a16="http://schemas.microsoft.com/office/drawing/2014/main" id="{E1A23172-DCCE-F15F-A577-B3B13D8D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4250841"/>
            <a:ext cx="451922" cy="451922"/>
          </a:xfrm>
          <a:prstGeom prst="rect">
            <a:avLst/>
          </a:prstGeom>
        </p:spPr>
      </p:pic>
      <p:pic>
        <p:nvPicPr>
          <p:cNvPr id="28" name="grüner Daumen 4+" descr="Daumen hoch-Zeichen mit einfarbiger Füllung">
            <a:extLst>
              <a:ext uri="{FF2B5EF4-FFF2-40B4-BE49-F238E27FC236}">
                <a16:creationId xmlns:a16="http://schemas.microsoft.com/office/drawing/2014/main" id="{7CDE61B6-EE1A-2EE7-8F31-BB81E8D0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2815496"/>
            <a:ext cx="451922" cy="451922"/>
          </a:xfrm>
          <a:prstGeom prst="rect">
            <a:avLst/>
          </a:prstGeom>
        </p:spPr>
      </p:pic>
      <p:pic>
        <p:nvPicPr>
          <p:cNvPr id="29" name="grüner Daumen 4+" descr="Daumen hoch-Zeichen mit einfarbiger Füllung">
            <a:extLst>
              <a:ext uri="{FF2B5EF4-FFF2-40B4-BE49-F238E27FC236}">
                <a16:creationId xmlns:a16="http://schemas.microsoft.com/office/drawing/2014/main" id="{3E22F83C-FFAB-1C07-A2EA-D898A564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91977" y="2822373"/>
            <a:ext cx="451922" cy="451922"/>
          </a:xfrm>
          <a:prstGeom prst="rect">
            <a:avLst/>
          </a:prstGeom>
        </p:spPr>
      </p:pic>
      <p:pic>
        <p:nvPicPr>
          <p:cNvPr id="31" name="grüner Daumen 4+" descr="Daumen hoch-Zeichen mit einfarbiger Füllung">
            <a:extLst>
              <a:ext uri="{FF2B5EF4-FFF2-40B4-BE49-F238E27FC236}">
                <a16:creationId xmlns:a16="http://schemas.microsoft.com/office/drawing/2014/main" id="{E671B4A1-C1E9-A2C8-D710-2A10F98C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2846841"/>
            <a:ext cx="451922" cy="451922"/>
          </a:xfrm>
          <a:prstGeom prst="rect">
            <a:avLst/>
          </a:prstGeom>
        </p:spPr>
      </p:pic>
      <p:pic>
        <p:nvPicPr>
          <p:cNvPr id="30" name="grüner Daumen 4+" descr="Daumen hoch-Zeichen mit einfarbiger Füllung">
            <a:extLst>
              <a:ext uri="{FF2B5EF4-FFF2-40B4-BE49-F238E27FC236}">
                <a16:creationId xmlns:a16="http://schemas.microsoft.com/office/drawing/2014/main" id="{6A34565B-5CA8-D30F-ED3B-86CD1AB6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1309" y="2843072"/>
            <a:ext cx="451922" cy="451922"/>
          </a:xfrm>
          <a:prstGeom prst="rect">
            <a:avLst/>
          </a:prstGeom>
        </p:spPr>
      </p:pic>
      <p:pic>
        <p:nvPicPr>
          <p:cNvPr id="32" name="grüner Daumen 4+" descr="Daumen hoch-Zeichen mit einfarbiger Füllung">
            <a:extLst>
              <a:ext uri="{FF2B5EF4-FFF2-40B4-BE49-F238E27FC236}">
                <a16:creationId xmlns:a16="http://schemas.microsoft.com/office/drawing/2014/main" id="{D80A0A8D-CA29-C336-0E01-62C1F35D2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1309" y="1439072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15348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Slowakei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A55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89ED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EDB6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25854" y="777544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288223" y="746445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1154056" y="721112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0" y="5477391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89916" y="5716525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BE2D0148-C935-A54A-A104-0B8BD57E1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47F2878C-F782-97D1-D6BD-6F6898FD8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6826295" imgH="6826159" progId="Visio.Drawing.15">
                  <p:embed/>
                </p:oleObj>
              </mc:Choice>
              <mc:Fallback>
                <p:oleObj name="Visio" r:id="rId12" imgW="6826295" imgH="6826159" progId="Visio.Drawing.15">
                  <p:embed/>
                  <p:pic>
                    <p:nvPicPr>
                      <p:cNvPr id="6" name="Schriftträger">
                        <a:extLst>
                          <a:ext uri="{FF2B5EF4-FFF2-40B4-BE49-F238E27FC236}">
                            <a16:creationId xmlns:a16="http://schemas.microsoft.com/office/drawing/2014/main" id="{47F2878C-F782-97D1-D6BD-6F6898FD8E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1DBC504D-E140-E67B-5E77-782D114B5AA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Schulnote 2+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7BE26F6-81CF-248A-04E1-BCC9C1B822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9292" y="6119733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2+</a:t>
            </a:r>
          </a:p>
        </p:txBody>
      </p:sp>
      <p:sp>
        <p:nvSpPr>
          <p:cNvPr id="20" name="Schulnote 2+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C0CDF39-6C4F-CC43-775D-2714EA14F2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9292" y="6119733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2+</a:t>
            </a:r>
          </a:p>
        </p:txBody>
      </p:sp>
      <p:sp>
        <p:nvSpPr>
          <p:cNvPr id="21" name="Schulnote 2+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E1B3222-383B-CB8F-3AB8-9AE46BF9CA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9292" y="6119733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2+</a:t>
            </a:r>
          </a:p>
        </p:txBody>
      </p:sp>
      <p:pic>
        <p:nvPicPr>
          <p:cNvPr id="10" name="Slowakei">
            <a:extLst>
              <a:ext uri="{FF2B5EF4-FFF2-40B4-BE49-F238E27FC236}">
                <a16:creationId xmlns:a16="http://schemas.microsoft.com/office/drawing/2014/main" id="{156D332C-A0CE-268E-F667-6873642AE8E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62284" r="38872" b="28333"/>
          <a:stretch/>
        </p:blipFill>
        <p:spPr>
          <a:xfrm>
            <a:off x="4665132" y="4288365"/>
            <a:ext cx="931334" cy="643468"/>
          </a:xfrm>
          <a:prstGeom prst="rect">
            <a:avLst/>
          </a:prstGeom>
        </p:spPr>
      </p:pic>
      <p:pic>
        <p:nvPicPr>
          <p:cNvPr id="11" name="Tschechische Republik">
            <a:extLst>
              <a:ext uri="{FF2B5EF4-FFF2-40B4-BE49-F238E27FC236}">
                <a16:creationId xmlns:a16="http://schemas.microsoft.com/office/drawing/2014/main" id="{02C4A4A7-0303-A142-917F-7665A4E86D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8" t="60617" r="44459" b="29260"/>
          <a:stretch/>
        </p:blipFill>
        <p:spPr>
          <a:xfrm>
            <a:off x="4246034" y="4169833"/>
            <a:ext cx="833966" cy="694267"/>
          </a:xfrm>
          <a:prstGeom prst="rect">
            <a:avLst/>
          </a:prstGeom>
        </p:spPr>
      </p:pic>
      <p:pic>
        <p:nvPicPr>
          <p:cNvPr id="15" name="Österreich">
            <a:extLst>
              <a:ext uri="{FF2B5EF4-FFF2-40B4-BE49-F238E27FC236}">
                <a16:creationId xmlns:a16="http://schemas.microsoft.com/office/drawing/2014/main" id="{99EF680A-3D41-477F-32B2-61050894504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9" t="66667" r="46601" b="25679"/>
          <a:stretch/>
        </p:blipFill>
        <p:spPr>
          <a:xfrm>
            <a:off x="3890626" y="4588932"/>
            <a:ext cx="994642" cy="524935"/>
          </a:xfrm>
          <a:prstGeom prst="rect">
            <a:avLst/>
          </a:prstGeom>
        </p:spPr>
      </p:pic>
      <p:pic>
        <p:nvPicPr>
          <p:cNvPr id="17" name="Polen">
            <a:extLst>
              <a:ext uri="{FF2B5EF4-FFF2-40B4-BE49-F238E27FC236}">
                <a16:creationId xmlns:a16="http://schemas.microsoft.com/office/drawing/2014/main" id="{F9531ED2-4A84-4C85-E841-7B0B2CB3C21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9" t="52037" r="38080" b="33358"/>
          <a:stretch/>
        </p:blipFill>
        <p:spPr>
          <a:xfrm>
            <a:off x="4381499" y="3581399"/>
            <a:ext cx="1291167" cy="1001637"/>
          </a:xfrm>
          <a:prstGeom prst="rect">
            <a:avLst/>
          </a:prstGeom>
        </p:spPr>
      </p:pic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894E9B38-2A0B-7816-5649-F1DF5499EE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2" name="Enttäuschung">
            <a:hlinkClick r:id="" action="ppaction://media"/>
            <a:extLst>
              <a:ext uri="{FF2B5EF4-FFF2-40B4-BE49-F238E27FC236}">
                <a16:creationId xmlns:a16="http://schemas.microsoft.com/office/drawing/2014/main" id="{8640632A-FF2E-F50D-0B1B-FB74C6EE40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6" name="yay-geschaft">
            <a:hlinkClick r:id="" action="ppaction://media"/>
            <a:extLst>
              <a:ext uri="{FF2B5EF4-FFF2-40B4-BE49-F238E27FC236}">
                <a16:creationId xmlns:a16="http://schemas.microsoft.com/office/drawing/2014/main" id="{7AB6F4A9-F304-23D3-DFAF-E831F16832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8" name="Enttäuschung">
            <a:hlinkClick r:id="" action="ppaction://media"/>
            <a:extLst>
              <a:ext uri="{FF2B5EF4-FFF2-40B4-BE49-F238E27FC236}">
                <a16:creationId xmlns:a16="http://schemas.microsoft.com/office/drawing/2014/main" id="{79DEDF69-4895-BAA6-BDA3-D94E81016A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2" name="Enttäuschung">
            <a:hlinkClick r:id="" action="ppaction://media"/>
            <a:extLst>
              <a:ext uri="{FF2B5EF4-FFF2-40B4-BE49-F238E27FC236}">
                <a16:creationId xmlns:a16="http://schemas.microsoft.com/office/drawing/2014/main" id="{6105DDDE-4327-ED39-AE9C-20667C519D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8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34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34"/>
                            </p:stCondLst>
                            <p:childTnLst>
                              <p:par>
                                <p:cTn id="7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0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34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34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34"/>
                            </p:stCondLst>
                            <p:childTnLst>
                              <p:par>
                                <p:cTn id="9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596351"/>
            <a:ext cx="5632856" cy="5644719"/>
            <a:chOff x="1699356" y="651129"/>
            <a:chExt cx="5632856" cy="5644719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112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3118302" y="593463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  <p:pic>
        <p:nvPicPr>
          <p:cNvPr id="27" name="grüner Daumen 4+" descr="Daumen hoch-Zeichen mit einfarbiger Füllung">
            <a:extLst>
              <a:ext uri="{FF2B5EF4-FFF2-40B4-BE49-F238E27FC236}">
                <a16:creationId xmlns:a16="http://schemas.microsoft.com/office/drawing/2014/main" id="{E1A23172-DCCE-F15F-A577-B3B13D8D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4250841"/>
            <a:ext cx="451922" cy="451922"/>
          </a:xfrm>
          <a:prstGeom prst="rect">
            <a:avLst/>
          </a:prstGeom>
        </p:spPr>
      </p:pic>
      <p:pic>
        <p:nvPicPr>
          <p:cNvPr id="28" name="grüner Daumen 4+" descr="Daumen hoch-Zeichen mit einfarbiger Füllung">
            <a:extLst>
              <a:ext uri="{FF2B5EF4-FFF2-40B4-BE49-F238E27FC236}">
                <a16:creationId xmlns:a16="http://schemas.microsoft.com/office/drawing/2014/main" id="{7CDE61B6-EE1A-2EE7-8F31-BB81E8D0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2815496"/>
            <a:ext cx="451922" cy="451922"/>
          </a:xfrm>
          <a:prstGeom prst="rect">
            <a:avLst/>
          </a:prstGeom>
        </p:spPr>
      </p:pic>
      <p:pic>
        <p:nvPicPr>
          <p:cNvPr id="29" name="grüner Daumen 4+" descr="Daumen hoch-Zeichen mit einfarbiger Füllung">
            <a:extLst>
              <a:ext uri="{FF2B5EF4-FFF2-40B4-BE49-F238E27FC236}">
                <a16:creationId xmlns:a16="http://schemas.microsoft.com/office/drawing/2014/main" id="{3E22F83C-FFAB-1C07-A2EA-D898A564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91977" y="2822373"/>
            <a:ext cx="451922" cy="451922"/>
          </a:xfrm>
          <a:prstGeom prst="rect">
            <a:avLst/>
          </a:prstGeom>
        </p:spPr>
      </p:pic>
      <p:pic>
        <p:nvPicPr>
          <p:cNvPr id="31" name="grüner Daumen 4+" descr="Daumen hoch-Zeichen mit einfarbiger Füllung">
            <a:extLst>
              <a:ext uri="{FF2B5EF4-FFF2-40B4-BE49-F238E27FC236}">
                <a16:creationId xmlns:a16="http://schemas.microsoft.com/office/drawing/2014/main" id="{E671B4A1-C1E9-A2C8-D710-2A10F98C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2846841"/>
            <a:ext cx="451922" cy="451922"/>
          </a:xfrm>
          <a:prstGeom prst="rect">
            <a:avLst/>
          </a:prstGeom>
        </p:spPr>
      </p:pic>
      <p:pic>
        <p:nvPicPr>
          <p:cNvPr id="30" name="grüner Daumen 4+" descr="Daumen hoch-Zeichen mit einfarbiger Füllung">
            <a:extLst>
              <a:ext uri="{FF2B5EF4-FFF2-40B4-BE49-F238E27FC236}">
                <a16:creationId xmlns:a16="http://schemas.microsoft.com/office/drawing/2014/main" id="{6A34565B-5CA8-D30F-ED3B-86CD1AB6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1309" y="2843072"/>
            <a:ext cx="451922" cy="451922"/>
          </a:xfrm>
          <a:prstGeom prst="rect">
            <a:avLst/>
          </a:prstGeom>
        </p:spPr>
      </p:pic>
      <p:pic>
        <p:nvPicPr>
          <p:cNvPr id="32" name="grüner Daumen 4+" descr="Daumen hoch-Zeichen mit einfarbiger Füllung">
            <a:extLst>
              <a:ext uri="{FF2B5EF4-FFF2-40B4-BE49-F238E27FC236}">
                <a16:creationId xmlns:a16="http://schemas.microsoft.com/office/drawing/2014/main" id="{D80A0A8D-CA29-C336-0E01-62C1F35D2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1309" y="1439072"/>
            <a:ext cx="451922" cy="451922"/>
          </a:xfrm>
          <a:prstGeom prst="rect">
            <a:avLst/>
          </a:prstGeom>
        </p:spPr>
      </p:pic>
      <p:pic>
        <p:nvPicPr>
          <p:cNvPr id="33" name="grüner Daumen 4+" descr="Daumen hoch-Zeichen mit einfarbiger Füllung">
            <a:extLst>
              <a:ext uri="{FF2B5EF4-FFF2-40B4-BE49-F238E27FC236}">
                <a16:creationId xmlns:a16="http://schemas.microsoft.com/office/drawing/2014/main" id="{0541D337-C5A5-6F5A-BC7F-17FFEC147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902165" y="1427545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5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15348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7ADCF-C24D-3EED-562D-BA0AC9B1A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CAD22B2-8964-D061-EC70-AFB31F493FD7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17BD6192-6F4A-5790-BE51-67DEFBA2FE94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6DC29E8D-857C-D64D-0544-428EC5A9B095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9FF3AA72-0B69-C3B7-3DC0-5143F9023BFD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EA65F77D-1B7E-06FF-179B-06DAF1873399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992DAA7D-7794-89FB-9351-516893E13432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CCE7ACB2-2C0D-37CF-F8FC-53DA075E17C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128D867E-1EA4-C439-9A9E-FA9ED964037A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8335B534-50F8-23D6-1360-65EA77D1AEC8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021348B-E616-6429-5C93-91A86743237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D282E7EC-39F7-4F42-2FC4-0BB38EE16C7E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46041123-90E1-F837-0E42-723084B69EFA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F19FE8FE-6E52-64D1-BA12-15D73499E95E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2D02E0A5-65B4-6269-EBAE-17FB1312B61F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CC7EBE14-67FB-DC2B-B7AE-2F891D1052FF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BD81EF36-A7A2-6DCE-FFB9-E78F0CAB1AE7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5EF8489D-025C-B41E-ABF0-BC9ED5B71566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sp>
        <p:nvSpPr>
          <p:cNvPr id="22" name="D">
            <a:extLst>
              <a:ext uri="{FF2B5EF4-FFF2-40B4-BE49-F238E27FC236}">
                <a16:creationId xmlns:a16="http://schemas.microsoft.com/office/drawing/2014/main" id="{E5DC0736-91D9-1BC4-5164-69FC77CF7D4F}"/>
              </a:ext>
            </a:extLst>
          </p:cNvPr>
          <p:cNvSpPr/>
          <p:nvPr/>
        </p:nvSpPr>
        <p:spPr>
          <a:xfrm>
            <a:off x="5902612" y="4837070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6" name="Grafik 15" descr="Daumen hoch-Zeichen mit einfarbiger Füllung">
            <a:extLst>
              <a:ext uri="{FF2B5EF4-FFF2-40B4-BE49-F238E27FC236}">
                <a16:creationId xmlns:a16="http://schemas.microsoft.com/office/drawing/2014/main" id="{EC31A476-5061-3A7A-4B3A-F09391380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14473" y="5713791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2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1.11111E-6 L -0.1585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Malta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FFFF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00B1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F9121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25854" y="777544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1070829" y="76244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361394" y="729327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0" y="5477391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0" y="5477391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325314" y="5738124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BE2D0148-C935-A54A-A104-0B8BD57E1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47F2878C-F782-97D1-D6BD-6F6898FD8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6826295" imgH="6826159" progId="Visio.Drawing.15">
                  <p:embed/>
                </p:oleObj>
              </mc:Choice>
              <mc:Fallback>
                <p:oleObj name="Visio" r:id="rId12" imgW="6826295" imgH="6826159" progId="Visio.Drawing.15">
                  <p:embed/>
                  <p:pic>
                    <p:nvPicPr>
                      <p:cNvPr id="6" name="Schriftträger">
                        <a:extLst>
                          <a:ext uri="{FF2B5EF4-FFF2-40B4-BE49-F238E27FC236}">
                            <a16:creationId xmlns:a16="http://schemas.microsoft.com/office/drawing/2014/main" id="{47F2878C-F782-97D1-D6BD-6F6898FD8E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1DBC504D-E140-E67B-5E77-782D114B5AA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7EEC45D-DD20-F44E-0A34-EBF00B27E10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3" t="94938" r="45204"/>
          <a:stretch/>
        </p:blipFill>
        <p:spPr>
          <a:xfrm>
            <a:off x="4322675" y="6531412"/>
            <a:ext cx="686456" cy="347133"/>
          </a:xfrm>
          <a:prstGeom prst="rect">
            <a:avLst/>
          </a:prstGeom>
        </p:spPr>
      </p:pic>
      <p:sp>
        <p:nvSpPr>
          <p:cNvPr id="11" name="Kreis: nicht ausgefüllt 10">
            <a:extLst>
              <a:ext uri="{FF2B5EF4-FFF2-40B4-BE49-F238E27FC236}">
                <a16:creationId xmlns:a16="http://schemas.microsoft.com/office/drawing/2014/main" id="{A16EE994-F237-858E-9892-7217C163A8D9}"/>
              </a:ext>
            </a:extLst>
          </p:cNvPr>
          <p:cNvSpPr/>
          <p:nvPr/>
        </p:nvSpPr>
        <p:spPr>
          <a:xfrm rot="20972246">
            <a:off x="4584646" y="6668339"/>
            <a:ext cx="155249" cy="155101"/>
          </a:xfrm>
          <a:prstGeom prst="donut">
            <a:avLst>
              <a:gd name="adj" fmla="val 189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Kreis: nicht ausgefüllt 11">
            <a:extLst>
              <a:ext uri="{FF2B5EF4-FFF2-40B4-BE49-F238E27FC236}">
                <a16:creationId xmlns:a16="http://schemas.microsoft.com/office/drawing/2014/main" id="{EA123267-2645-5D8D-BD6B-7081F72AAD02}"/>
              </a:ext>
            </a:extLst>
          </p:cNvPr>
          <p:cNvSpPr/>
          <p:nvPr/>
        </p:nvSpPr>
        <p:spPr>
          <a:xfrm rot="20972246">
            <a:off x="2997216" y="5554915"/>
            <a:ext cx="155101" cy="155101"/>
          </a:xfrm>
          <a:prstGeom prst="donut">
            <a:avLst>
              <a:gd name="adj" fmla="val 1891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2032D67-7C88-409A-C4EA-DD6A30C392B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9" t="79723" r="63783" b="15000"/>
          <a:stretch/>
        </p:blipFill>
        <p:spPr>
          <a:xfrm>
            <a:off x="2834832" y="5480126"/>
            <a:ext cx="479868" cy="36187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5654E8C-1965-EBE1-20BB-14FCB4CC36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6" t="77654" r="48929" b="11424"/>
          <a:stretch/>
        </p:blipFill>
        <p:spPr>
          <a:xfrm>
            <a:off x="4072467" y="5363633"/>
            <a:ext cx="622300" cy="748982"/>
          </a:xfrm>
          <a:prstGeom prst="rect">
            <a:avLst/>
          </a:prstGeom>
        </p:spPr>
      </p:pic>
      <p:sp>
        <p:nvSpPr>
          <p:cNvPr id="19" name="Kreis: nicht ausgefüllt 18">
            <a:extLst>
              <a:ext uri="{FF2B5EF4-FFF2-40B4-BE49-F238E27FC236}">
                <a16:creationId xmlns:a16="http://schemas.microsoft.com/office/drawing/2014/main" id="{FA248128-32E4-D050-6D03-79E43361102C}"/>
              </a:ext>
            </a:extLst>
          </p:cNvPr>
          <p:cNvSpPr/>
          <p:nvPr/>
        </p:nvSpPr>
        <p:spPr>
          <a:xfrm rot="20972246">
            <a:off x="4306067" y="5685568"/>
            <a:ext cx="155101" cy="155101"/>
          </a:xfrm>
          <a:prstGeom prst="donut">
            <a:avLst>
              <a:gd name="adj" fmla="val 1891"/>
            </a:avLst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88D1503-61A6-AD0D-3889-F9D974FD7E8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1" t="67460" r="53471" b="25237"/>
          <a:stretch/>
        </p:blipFill>
        <p:spPr>
          <a:xfrm>
            <a:off x="3785744" y="4638453"/>
            <a:ext cx="479868" cy="500807"/>
          </a:xfrm>
          <a:prstGeom prst="rect">
            <a:avLst/>
          </a:prstGeom>
        </p:spPr>
      </p:pic>
      <p:sp>
        <p:nvSpPr>
          <p:cNvPr id="22" name="Kreis: nicht ausgefüllt 21">
            <a:extLst>
              <a:ext uri="{FF2B5EF4-FFF2-40B4-BE49-F238E27FC236}">
                <a16:creationId xmlns:a16="http://schemas.microsoft.com/office/drawing/2014/main" id="{599D9009-20D6-8E33-B169-059D327DF348}"/>
              </a:ext>
            </a:extLst>
          </p:cNvPr>
          <p:cNvSpPr/>
          <p:nvPr/>
        </p:nvSpPr>
        <p:spPr>
          <a:xfrm rot="20972246">
            <a:off x="3948127" y="4867286"/>
            <a:ext cx="155101" cy="155101"/>
          </a:xfrm>
          <a:prstGeom prst="donut">
            <a:avLst>
              <a:gd name="adj" fmla="val 1891"/>
            </a:avLst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Schulnote 1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F6A8A3-E695-BC0B-1D5A-47E39C6414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447" y="6120503"/>
            <a:ext cx="765126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1-</a:t>
            </a:r>
          </a:p>
        </p:txBody>
      </p:sp>
      <p:sp>
        <p:nvSpPr>
          <p:cNvPr id="29" name="Schulnote 1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DD61082-C70B-0C77-BC73-76CC1BF871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447" y="6120503"/>
            <a:ext cx="765126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1-</a:t>
            </a:r>
          </a:p>
        </p:txBody>
      </p:sp>
      <p:sp>
        <p:nvSpPr>
          <p:cNvPr id="30" name="Schulnote 1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A7F6271-47AB-F970-0231-E372506F6C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8447" y="6120503"/>
            <a:ext cx="7651260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1-</a:t>
            </a: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E6CFB0C5-5FA1-DF32-DB6D-59A3BDA3B8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5" name="Enttäuschung">
            <a:hlinkClick r:id="" action="ppaction://media"/>
            <a:extLst>
              <a:ext uri="{FF2B5EF4-FFF2-40B4-BE49-F238E27FC236}">
                <a16:creationId xmlns:a16="http://schemas.microsoft.com/office/drawing/2014/main" id="{84387A16-E0C4-E2D0-BB50-9EAF02CE6E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7" name="yay-geschaft">
            <a:hlinkClick r:id="" action="ppaction://media"/>
            <a:extLst>
              <a:ext uri="{FF2B5EF4-FFF2-40B4-BE49-F238E27FC236}">
                <a16:creationId xmlns:a16="http://schemas.microsoft.com/office/drawing/2014/main" id="{9DCFE3E6-D08A-2AE1-780D-9DC8A5106D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20" name="Enttäuschung">
            <a:hlinkClick r:id="" action="ppaction://media"/>
            <a:extLst>
              <a:ext uri="{FF2B5EF4-FFF2-40B4-BE49-F238E27FC236}">
                <a16:creationId xmlns:a16="http://schemas.microsoft.com/office/drawing/2014/main" id="{D7C48CEC-E230-B960-4949-336C82D9F4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34" name="Enttäuschung">
            <a:hlinkClick r:id="" action="ppaction://media"/>
            <a:extLst>
              <a:ext uri="{FF2B5EF4-FFF2-40B4-BE49-F238E27FC236}">
                <a16:creationId xmlns:a16="http://schemas.microsoft.com/office/drawing/2014/main" id="{BFB23B00-1DE7-7DEB-B8E0-CBEEDF8AD0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34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34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34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34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34"/>
                            </p:stCondLst>
                            <p:childTnLst>
                              <p:par>
                                <p:cTn id="7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0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34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34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34"/>
                            </p:stCondLst>
                            <p:childTnLst>
                              <p:par>
                                <p:cTn id="9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27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305978E-56CD-CBAE-FFE9-41473659FFCE}"/>
              </a:ext>
            </a:extLst>
          </p:cNvPr>
          <p:cNvGrpSpPr/>
          <p:nvPr/>
        </p:nvGrpSpPr>
        <p:grpSpPr>
          <a:xfrm>
            <a:off x="1699356" y="596351"/>
            <a:ext cx="5632856" cy="5644719"/>
            <a:chOff x="1699356" y="596351"/>
            <a:chExt cx="5632856" cy="5644719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046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596351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0058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06171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1274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13787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0562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2490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0962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1274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17787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2890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1362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2490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21787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37070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pic>
        <p:nvPicPr>
          <p:cNvPr id="19" name="grüner Daumen 5-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üner Daumen 5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  <p:pic>
        <p:nvPicPr>
          <p:cNvPr id="16" name="grüner Daumen 4-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4222955"/>
            <a:ext cx="451922" cy="451922"/>
          </a:xfrm>
          <a:prstGeom prst="rect">
            <a:avLst/>
          </a:prstGeom>
        </p:spPr>
      </p:pic>
      <p:pic>
        <p:nvPicPr>
          <p:cNvPr id="24" name="grüner Daumen 5+" descr="Daumen hoch-Zeichen mit einfarbiger Füllung">
            <a:extLst>
              <a:ext uri="{FF2B5EF4-FFF2-40B4-BE49-F238E27FC236}">
                <a16:creationId xmlns:a16="http://schemas.microsoft.com/office/drawing/2014/main" id="{EE045F70-A8E4-206D-6F97-A7BD2270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2496" y="5613697"/>
            <a:ext cx="451922" cy="451922"/>
          </a:xfrm>
          <a:prstGeom prst="rect">
            <a:avLst/>
          </a:prstGeom>
        </p:spPr>
      </p:pic>
      <p:pic>
        <p:nvPicPr>
          <p:cNvPr id="22" name="grüner Daumen 4" descr="Daumen hoch-Zeichen mit einfarbiger Füllung">
            <a:extLst>
              <a:ext uri="{FF2B5EF4-FFF2-40B4-BE49-F238E27FC236}">
                <a16:creationId xmlns:a16="http://schemas.microsoft.com/office/drawing/2014/main" id="{FFFDDBA6-47FD-F5E6-0E66-5C1443127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4250841"/>
            <a:ext cx="451922" cy="451922"/>
          </a:xfrm>
          <a:prstGeom prst="rect">
            <a:avLst/>
          </a:prstGeom>
        </p:spPr>
      </p:pic>
      <p:sp>
        <p:nvSpPr>
          <p:cNvPr id="26" name="D">
            <a:extLst>
              <a:ext uri="{FF2B5EF4-FFF2-40B4-BE49-F238E27FC236}">
                <a16:creationId xmlns:a16="http://schemas.microsoft.com/office/drawing/2014/main" id="{21603F63-A068-197F-D610-38D376E7DED8}"/>
              </a:ext>
            </a:extLst>
          </p:cNvPr>
          <p:cNvSpPr/>
          <p:nvPr/>
        </p:nvSpPr>
        <p:spPr>
          <a:xfrm>
            <a:off x="4507356" y="581068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5" name="grüner Daumen 4+" descr="Daumen hoch-Zeichen mit einfarbiger Füllung">
            <a:extLst>
              <a:ext uri="{FF2B5EF4-FFF2-40B4-BE49-F238E27FC236}">
                <a16:creationId xmlns:a16="http://schemas.microsoft.com/office/drawing/2014/main" id="{8BD2329F-EE65-C662-8981-91FC5B68B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63158" y="4250841"/>
            <a:ext cx="451922" cy="451922"/>
          </a:xfrm>
          <a:prstGeom prst="rect">
            <a:avLst/>
          </a:prstGeom>
        </p:spPr>
      </p:pic>
      <p:pic>
        <p:nvPicPr>
          <p:cNvPr id="27" name="grüner Daumen 4+" descr="Daumen hoch-Zeichen mit einfarbiger Füllung">
            <a:extLst>
              <a:ext uri="{FF2B5EF4-FFF2-40B4-BE49-F238E27FC236}">
                <a16:creationId xmlns:a16="http://schemas.microsoft.com/office/drawing/2014/main" id="{E1A23172-DCCE-F15F-A577-B3B13D8D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4250841"/>
            <a:ext cx="451922" cy="451922"/>
          </a:xfrm>
          <a:prstGeom prst="rect">
            <a:avLst/>
          </a:prstGeom>
        </p:spPr>
      </p:pic>
      <p:pic>
        <p:nvPicPr>
          <p:cNvPr id="28" name="grüner Daumen 4+" descr="Daumen hoch-Zeichen mit einfarbiger Füllung">
            <a:extLst>
              <a:ext uri="{FF2B5EF4-FFF2-40B4-BE49-F238E27FC236}">
                <a16:creationId xmlns:a16="http://schemas.microsoft.com/office/drawing/2014/main" id="{7CDE61B6-EE1A-2EE7-8F31-BB81E8D0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21250" y="2815496"/>
            <a:ext cx="451922" cy="451922"/>
          </a:xfrm>
          <a:prstGeom prst="rect">
            <a:avLst/>
          </a:prstGeom>
        </p:spPr>
      </p:pic>
      <p:pic>
        <p:nvPicPr>
          <p:cNvPr id="29" name="grüner Daumen 4+" descr="Daumen hoch-Zeichen mit einfarbiger Füllung">
            <a:extLst>
              <a:ext uri="{FF2B5EF4-FFF2-40B4-BE49-F238E27FC236}">
                <a16:creationId xmlns:a16="http://schemas.microsoft.com/office/drawing/2014/main" id="{3E22F83C-FFAB-1C07-A2EA-D898A564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91977" y="2822373"/>
            <a:ext cx="451922" cy="451922"/>
          </a:xfrm>
          <a:prstGeom prst="rect">
            <a:avLst/>
          </a:prstGeom>
        </p:spPr>
      </p:pic>
      <p:pic>
        <p:nvPicPr>
          <p:cNvPr id="31" name="grüner Daumen 4+" descr="Daumen hoch-Zeichen mit einfarbiger Füllung">
            <a:extLst>
              <a:ext uri="{FF2B5EF4-FFF2-40B4-BE49-F238E27FC236}">
                <a16:creationId xmlns:a16="http://schemas.microsoft.com/office/drawing/2014/main" id="{E671B4A1-C1E9-A2C8-D710-2A10F98C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6277" y="2846841"/>
            <a:ext cx="451922" cy="451922"/>
          </a:xfrm>
          <a:prstGeom prst="rect">
            <a:avLst/>
          </a:prstGeom>
        </p:spPr>
      </p:pic>
      <p:pic>
        <p:nvPicPr>
          <p:cNvPr id="30" name="grüner Daumen 4+" descr="Daumen hoch-Zeichen mit einfarbiger Füllung">
            <a:extLst>
              <a:ext uri="{FF2B5EF4-FFF2-40B4-BE49-F238E27FC236}">
                <a16:creationId xmlns:a16="http://schemas.microsoft.com/office/drawing/2014/main" id="{6A34565B-5CA8-D30F-ED3B-86CD1AB6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1309" y="2843072"/>
            <a:ext cx="451922" cy="451922"/>
          </a:xfrm>
          <a:prstGeom prst="rect">
            <a:avLst/>
          </a:prstGeom>
        </p:spPr>
      </p:pic>
      <p:pic>
        <p:nvPicPr>
          <p:cNvPr id="32" name="grüner Daumen 4+" descr="Daumen hoch-Zeichen mit einfarbiger Füllung">
            <a:extLst>
              <a:ext uri="{FF2B5EF4-FFF2-40B4-BE49-F238E27FC236}">
                <a16:creationId xmlns:a16="http://schemas.microsoft.com/office/drawing/2014/main" id="{D80A0A8D-CA29-C336-0E01-62C1F35D2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1309" y="1439072"/>
            <a:ext cx="451922" cy="451922"/>
          </a:xfrm>
          <a:prstGeom prst="rect">
            <a:avLst/>
          </a:prstGeom>
        </p:spPr>
      </p:pic>
      <p:pic>
        <p:nvPicPr>
          <p:cNvPr id="33" name="grüner Daumen 4+" descr="Daumen hoch-Zeichen mit einfarbiger Füllung">
            <a:extLst>
              <a:ext uri="{FF2B5EF4-FFF2-40B4-BE49-F238E27FC236}">
                <a16:creationId xmlns:a16="http://schemas.microsoft.com/office/drawing/2014/main" id="{0541D337-C5A5-6F5A-BC7F-17FFEC147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902165" y="1427545"/>
            <a:ext cx="451922" cy="451922"/>
          </a:xfrm>
          <a:prstGeom prst="rect">
            <a:avLst/>
          </a:prstGeom>
        </p:spPr>
      </p:pic>
      <p:pic>
        <p:nvPicPr>
          <p:cNvPr id="34" name="grüner Daumen 4+" descr="Daumen hoch-Zeichen mit einfarbiger Füllung">
            <a:extLst>
              <a:ext uri="{FF2B5EF4-FFF2-40B4-BE49-F238E27FC236}">
                <a16:creationId xmlns:a16="http://schemas.microsoft.com/office/drawing/2014/main" id="{F65E438F-A95E-179B-F792-82BD84E25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291977" y="1405652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254 L 0.15278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831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" y="18691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Korsika</a:t>
            </a:r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8367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61A2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8384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F684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25854" y="777544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1070829" y="762448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361394" y="729327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0" y="5473177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0" y="5473177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89916" y="5712311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BE2D0148-C935-A54A-A104-0B8BD57E1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47F2878C-F782-97D1-D6BD-6F6898FD8E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2" imgW="6826295" imgH="6826159" progId="Visio.Drawing.15">
                  <p:embed/>
                </p:oleObj>
              </mc:Choice>
              <mc:Fallback>
                <p:oleObj name="Visio" r:id="rId12" imgW="6826295" imgH="6826159" progId="Visio.Drawing.15">
                  <p:embed/>
                  <p:pic>
                    <p:nvPicPr>
                      <p:cNvPr id="6" name="Schriftträger">
                        <a:extLst>
                          <a:ext uri="{FF2B5EF4-FFF2-40B4-BE49-F238E27FC236}">
                            <a16:creationId xmlns:a16="http://schemas.microsoft.com/office/drawing/2014/main" id="{47F2878C-F782-97D1-D6BD-6F6898FD8E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Erde" descr="Die Erde">
                <a:extLst>
                  <a:ext uri="{FF2B5EF4-FFF2-40B4-BE49-F238E27FC236}">
                    <a16:creationId xmlns:a16="http://schemas.microsoft.com/office/drawing/2014/main" id="{6617102A-171A-3E92-2E19-A3BE3D167B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1DBC504D-E140-E67B-5E77-782D114B5AAD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1BEFF65-8086-CC3C-AC7E-A06AEA4C9F4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9" t="77963" r="53492" b="13518"/>
          <a:stretch/>
        </p:blipFill>
        <p:spPr>
          <a:xfrm>
            <a:off x="3704166" y="5363632"/>
            <a:ext cx="554567" cy="5842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B1B24C-98DE-0B67-C276-8EC325C5D90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6" t="85556" r="54377" b="5925"/>
          <a:stretch/>
        </p:blipFill>
        <p:spPr>
          <a:xfrm>
            <a:off x="3780367" y="5880100"/>
            <a:ext cx="397933" cy="5842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BDF3ADB-267B-AD9B-32DB-23B0B2B0E4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7" t="85556" r="60476" b="9753"/>
          <a:stretch/>
        </p:blipFill>
        <p:spPr>
          <a:xfrm>
            <a:off x="3230033" y="5884333"/>
            <a:ext cx="397934" cy="32173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57C6E06-17D0-5CE7-A74F-F309191E481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2" t="85494" r="64293" b="7531"/>
          <a:stretch/>
        </p:blipFill>
        <p:spPr>
          <a:xfrm>
            <a:off x="3031067" y="5880100"/>
            <a:ext cx="241300" cy="478367"/>
          </a:xfrm>
          <a:prstGeom prst="rect">
            <a:avLst/>
          </a:prstGeom>
        </p:spPr>
      </p:pic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233B2A88-FAC5-204C-AFCB-F46F16D111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1E08337A-05EE-3F7D-E3B8-FEEF2E07F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5" name="yay-geschaft">
            <a:hlinkClick r:id="" action="ppaction://media"/>
            <a:extLst>
              <a:ext uri="{FF2B5EF4-FFF2-40B4-BE49-F238E27FC236}">
                <a16:creationId xmlns:a16="http://schemas.microsoft.com/office/drawing/2014/main" id="{3931283E-AF66-C2C4-DAC3-D115319C4F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6" name="Enttäuschung">
            <a:hlinkClick r:id="" action="ppaction://media"/>
            <a:extLst>
              <a:ext uri="{FF2B5EF4-FFF2-40B4-BE49-F238E27FC236}">
                <a16:creationId xmlns:a16="http://schemas.microsoft.com/office/drawing/2014/main" id="{83138D1F-8569-1683-6D75-73F45FEFB2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17" name="Enttäuschung">
            <a:hlinkClick r:id="" action="ppaction://media"/>
            <a:extLst>
              <a:ext uri="{FF2B5EF4-FFF2-40B4-BE49-F238E27FC236}">
                <a16:creationId xmlns:a16="http://schemas.microsoft.com/office/drawing/2014/main" id="{BCB3E26C-A23A-1BE4-06DC-D356AFB0C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  <p:sp>
        <p:nvSpPr>
          <p:cNvPr id="19" name="Schulnot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3BF3D45-0CE3-11B9-299D-F5C44E4BD2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4245" y="6119281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1</a:t>
            </a:r>
          </a:p>
        </p:txBody>
      </p:sp>
      <p:sp>
        <p:nvSpPr>
          <p:cNvPr id="21" name="Schulnot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2867C8E-6CB7-5394-A6B9-7D81ECA749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4245" y="6119281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1</a:t>
            </a:r>
          </a:p>
        </p:txBody>
      </p:sp>
      <p:sp>
        <p:nvSpPr>
          <p:cNvPr id="22" name="Schulnote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E9EB4DA-649D-7C78-CE40-D1BB7B1C2B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4245" y="6119281"/>
            <a:ext cx="764395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1</a:t>
            </a:r>
          </a:p>
        </p:txBody>
      </p:sp>
    </p:spTree>
    <p:extLst>
      <p:ext uri="{BB962C8B-B14F-4D97-AF65-F5344CB8AC3E}">
        <p14:creationId xmlns:p14="http://schemas.microsoft.com/office/powerpoint/2010/main" val="30469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34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34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0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34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0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34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34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9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">
            <a:extLst>
              <a:ext uri="{FF2B5EF4-FFF2-40B4-BE49-F238E27FC236}">
                <a16:creationId xmlns:a16="http://schemas.microsoft.com/office/drawing/2014/main" id="{11F39682-B598-366D-FC53-89A92DDBB8A4}"/>
              </a:ext>
            </a:extLst>
          </p:cNvPr>
          <p:cNvSpPr/>
          <p:nvPr/>
        </p:nvSpPr>
        <p:spPr>
          <a:xfrm>
            <a:off x="1809710" y="593528"/>
            <a:ext cx="5524579" cy="552457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Herzlichen</a:t>
            </a:r>
          </a:p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Glückwunsch!</a:t>
            </a:r>
            <a:r>
              <a:rPr lang="de-DE" sz="9600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</a:rPr>
              <a:t>1+</a:t>
            </a:r>
          </a:p>
        </p:txBody>
      </p:sp>
      <p:pic>
        <p:nvPicPr>
          <p:cNvPr id="2" name="Windrose" descr="Arts Fotos - Windrose und Himmelsrichtungen">
            <a:extLst>
              <a:ext uri="{FF2B5EF4-FFF2-40B4-BE49-F238E27FC236}">
                <a16:creationId xmlns:a16="http://schemas.microsoft.com/office/drawing/2014/main" id="{B61DD677-47BD-CBDA-D5EF-7EF966B4EB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1" y="4006857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Schriftträger">
            <a:extLst>
              <a:ext uri="{FF2B5EF4-FFF2-40B4-BE49-F238E27FC236}">
                <a16:creationId xmlns:a16="http://schemas.microsoft.com/office/drawing/2014/main" id="{4933120F-21B4-1976-6CFB-5C4A5531B4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748002"/>
              </p:ext>
            </p:extLst>
          </p:nvPr>
        </p:nvGraphicFramePr>
        <p:xfrm>
          <a:off x="5484953" y="4298854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26295" imgH="6826159" progId="Visio.Drawing.15">
                  <p:embed/>
                </p:oleObj>
              </mc:Choice>
              <mc:Fallback>
                <p:oleObj name="Visio" r:id="rId3" imgW="6826295" imgH="6826159" progId="Visio.Drawing.15">
                  <p:embed/>
                  <p:pic>
                    <p:nvPicPr>
                      <p:cNvPr id="4" name="Schriftträger">
                        <a:extLst>
                          <a:ext uri="{FF2B5EF4-FFF2-40B4-BE49-F238E27FC236}">
                            <a16:creationId xmlns:a16="http://schemas.microsoft.com/office/drawing/2014/main" id="{06BE7EA3-2534-B569-EF5D-29FFFBED58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953" y="4298854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l Erde" descr="Die Erde">
                <a:extLst>
                  <a:ext uri="{FF2B5EF4-FFF2-40B4-BE49-F238E27FC236}">
                    <a16:creationId xmlns:a16="http://schemas.microsoft.com/office/drawing/2014/main" id="{F3234510-5E53-5AC2-899F-358C1367D4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6001333"/>
                  </p:ext>
                </p:extLst>
              </p:nvPr>
            </p:nvGraphicFramePr>
            <p:xfrm>
              <a:off x="5844300" y="4665098"/>
              <a:ext cx="829216" cy="82921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l Erde" descr="Die Erde">
                <a:extLst>
                  <a:ext uri="{FF2B5EF4-FFF2-40B4-BE49-F238E27FC236}">
                    <a16:creationId xmlns:a16="http://schemas.microsoft.com/office/drawing/2014/main" id="{F3234510-5E53-5AC2-899F-358C1367D4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4300" y="4665098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5" name="Rechteck 4">
            <a:extLst>
              <a:ext uri="{FF2B5EF4-FFF2-40B4-BE49-F238E27FC236}">
                <a16:creationId xmlns:a16="http://schemas.microsoft.com/office/drawing/2014/main" id="{4F5E817D-759B-C21B-5F34-5D79AAC86A0B}"/>
              </a:ext>
            </a:extLst>
          </p:cNvPr>
          <p:cNvSpPr/>
          <p:nvPr/>
        </p:nvSpPr>
        <p:spPr>
          <a:xfrm rot="21399056">
            <a:off x="5691336" y="4505270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F26BF48-347E-5AE2-2950-F8EDEE23F22F}"/>
              </a:ext>
            </a:extLst>
          </p:cNvPr>
          <p:cNvSpPr/>
          <p:nvPr/>
        </p:nvSpPr>
        <p:spPr>
          <a:xfrm rot="21399056">
            <a:off x="5691336" y="4499218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21818A7-4318-4175-4E3C-CFE75258EE99}"/>
              </a:ext>
            </a:extLst>
          </p:cNvPr>
          <p:cNvSpPr txBox="1"/>
          <p:nvPr/>
        </p:nvSpPr>
        <p:spPr>
          <a:xfrm>
            <a:off x="0" y="6190108"/>
            <a:ext cx="5434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Quellen: Musik - </a:t>
            </a:r>
            <a:r>
              <a:rPr lang="de-DE" dirty="0">
                <a:hlinkClick r:id="rId7"/>
              </a:rPr>
              <a:t>https://pixabay.com/de/sound-effects/</a:t>
            </a:r>
            <a:endParaRPr lang="de-DE" dirty="0"/>
          </a:p>
          <a:p>
            <a:r>
              <a:rPr lang="de-DE" dirty="0"/>
              <a:t>Karte: Dierke, Geografie, Arbeitskarten</a:t>
            </a:r>
          </a:p>
        </p:txBody>
      </p:sp>
    </p:spTree>
    <p:extLst>
      <p:ext uri="{BB962C8B-B14F-4D97-AF65-F5344CB8AC3E}">
        <p14:creationId xmlns:p14="http://schemas.microsoft.com/office/powerpoint/2010/main" val="8235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" y="0"/>
            <a:ext cx="9143999" cy="6858000"/>
          </a:xfrm>
          <a:prstGeom prst="rect">
            <a:avLst/>
          </a:prstGeom>
        </p:spPr>
      </p:pic>
      <p:pic>
        <p:nvPicPr>
          <p:cNvPr id="4" name="Albanien">
            <a:extLst>
              <a:ext uri="{FF2B5EF4-FFF2-40B4-BE49-F238E27FC236}">
                <a16:creationId xmlns:a16="http://schemas.microsoft.com/office/drawing/2014/main" id="{DCAB8652-C9A4-41C6-1E79-A3717C056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4" t="80123" r="39989" b="10292"/>
          <a:stretch/>
        </p:blipFill>
        <p:spPr>
          <a:xfrm>
            <a:off x="5166150" y="5499041"/>
            <a:ext cx="347079" cy="65229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Serbien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CDD5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90AA8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BC4F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3D7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36573" y="755522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281708" y="752303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073014" y="746751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1924640" y="717619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-13974" y="5489281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-11207" y="5497851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-21099" y="5477740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1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-19576" y="5486289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1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65083" y="5753245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C9A69317-29CC-B11B-89D5-FE6CDD24F4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12286" y="1081609"/>
            <a:ext cx="406400" cy="406400"/>
          </a:xfrm>
          <a:prstGeom prst="rect">
            <a:avLst/>
          </a:prstGeom>
        </p:spPr>
      </p:pic>
      <p:sp>
        <p:nvSpPr>
          <p:cNvPr id="11" name="Schulnote 5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A5E9FA1-95CC-BFFA-9280-60023510BA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1641" y="6107108"/>
            <a:ext cx="7678901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5- </a:t>
            </a:r>
          </a:p>
        </p:txBody>
      </p:sp>
      <p:sp>
        <p:nvSpPr>
          <p:cNvPr id="12" name="Schulnote 5-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AEC7B36-D9B4-AD58-775F-AD2BBEC244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1641" y="6107108"/>
            <a:ext cx="7696867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5- </a:t>
            </a:r>
          </a:p>
        </p:txBody>
      </p:sp>
      <p:sp>
        <p:nvSpPr>
          <p:cNvPr id="15" name="Schulnote 5-">
            <a:hlinkClick r:id="rId13" action="ppaction://hlinksldjump"/>
            <a:extLst>
              <a:ext uri="{FF2B5EF4-FFF2-40B4-BE49-F238E27FC236}">
                <a16:creationId xmlns:a16="http://schemas.microsoft.com/office/drawing/2014/main" id="{FFBF07C9-6F64-E118-6B55-AF6E4DE35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1641" y="6107108"/>
            <a:ext cx="7696867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5- </a:t>
            </a:r>
          </a:p>
        </p:txBody>
      </p:sp>
      <p:pic>
        <p:nvPicPr>
          <p:cNvPr id="13" name="Windrose" descr="Arts Fotos - Windrose und Himmelsrichtungen">
            <a:extLst>
              <a:ext uri="{FF2B5EF4-FFF2-40B4-BE49-F238E27FC236}">
                <a16:creationId xmlns:a16="http://schemas.microsoft.com/office/drawing/2014/main" id="{623F73A9-68FD-4E47-1D5F-7FF845F6F75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Schriftträger">
            <a:extLst>
              <a:ext uri="{FF2B5EF4-FFF2-40B4-BE49-F238E27FC236}">
                <a16:creationId xmlns:a16="http://schemas.microsoft.com/office/drawing/2014/main" id="{2E524375-37AA-4B51-39A4-E1F301E5D6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5" imgW="6826295" imgH="6826159" progId="Visio.Drawing.15">
                  <p:embed/>
                </p:oleObj>
              </mc:Choice>
              <mc:Fallback>
                <p:oleObj name="Visio" r:id="rId15" imgW="6826295" imgH="6826159" progId="Visio.Drawing.15">
                  <p:embed/>
                  <p:pic>
                    <p:nvPicPr>
                      <p:cNvPr id="16" name="Schriftträger">
                        <a:extLst>
                          <a:ext uri="{FF2B5EF4-FFF2-40B4-BE49-F238E27FC236}">
                            <a16:creationId xmlns:a16="http://schemas.microsoft.com/office/drawing/2014/main" id="{2E524375-37AA-4B51-39A4-E1F301E5D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-Modell Erde" descr="Die Erde">
                <a:extLst>
                  <a:ext uri="{FF2B5EF4-FFF2-40B4-BE49-F238E27FC236}">
                    <a16:creationId xmlns:a16="http://schemas.microsoft.com/office/drawing/2014/main" id="{1EF93B51-DB32-97C2-7745-727CFDD2FF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-Modell Erde" descr="Die Erde">
                <a:extLst>
                  <a:ext uri="{FF2B5EF4-FFF2-40B4-BE49-F238E27FC236}">
                    <a16:creationId xmlns:a16="http://schemas.microsoft.com/office/drawing/2014/main" id="{1EF93B51-DB32-97C2-7745-727CFDD2FF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2" name="Rechteck 21">
            <a:extLst>
              <a:ext uri="{FF2B5EF4-FFF2-40B4-BE49-F238E27FC236}">
                <a16:creationId xmlns:a16="http://schemas.microsoft.com/office/drawing/2014/main" id="{C6159F14-029A-BE69-5D1A-C38865F4F5BB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Enttäuschung">
            <a:hlinkClick r:id="" action="ppaction://media"/>
            <a:extLst>
              <a:ext uri="{FF2B5EF4-FFF2-40B4-BE49-F238E27FC236}">
                <a16:creationId xmlns:a16="http://schemas.microsoft.com/office/drawing/2014/main" id="{66970513-07FE-811B-9DAE-8BD27D63A0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8" name="yay-geschaft">
            <a:hlinkClick r:id="" action="ppaction://media"/>
            <a:extLst>
              <a:ext uri="{FF2B5EF4-FFF2-40B4-BE49-F238E27FC236}">
                <a16:creationId xmlns:a16="http://schemas.microsoft.com/office/drawing/2014/main" id="{3BB57E55-8537-1635-6E4A-FBA5A09703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19" name="Enttäuschung">
            <a:hlinkClick r:id="" action="ppaction://media"/>
            <a:extLst>
              <a:ext uri="{FF2B5EF4-FFF2-40B4-BE49-F238E27FC236}">
                <a16:creationId xmlns:a16="http://schemas.microsoft.com/office/drawing/2014/main" id="{91CD6521-6B33-F832-B51B-39EE840229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0" name="Enttäuschung">
            <a:hlinkClick r:id="" action="ppaction://media"/>
            <a:extLst>
              <a:ext uri="{FF2B5EF4-FFF2-40B4-BE49-F238E27FC236}">
                <a16:creationId xmlns:a16="http://schemas.microsoft.com/office/drawing/2014/main" id="{6B3FD0F0-031E-354E-DB9F-87D7EC8EF5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  <p:pic>
        <p:nvPicPr>
          <p:cNvPr id="8" name="Grafik 7" descr="Ein Bild, das Karte enthält.&#10;&#10;KI-generierte Inhalte können fehlerhaft sein.">
            <a:extLst>
              <a:ext uri="{FF2B5EF4-FFF2-40B4-BE49-F238E27FC236}">
                <a16:creationId xmlns:a16="http://schemas.microsoft.com/office/drawing/2014/main" id="{13266946-42B4-AE2C-5B19-E724D2B98A19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07" y="4955971"/>
            <a:ext cx="666750" cy="752475"/>
          </a:xfrm>
          <a:prstGeom prst="rect">
            <a:avLst/>
          </a:prstGeom>
        </p:spPr>
      </p:pic>
      <p:pic>
        <p:nvPicPr>
          <p:cNvPr id="27" name="Grafik 26" descr="Ein Bild, das Dunkelheit, Schwarz enthält.&#10;&#10;KI-generierte Inhalte können fehlerhaft sein.">
            <a:extLst>
              <a:ext uri="{FF2B5EF4-FFF2-40B4-BE49-F238E27FC236}">
                <a16:creationId xmlns:a16="http://schemas.microsoft.com/office/drawing/2014/main" id="{F4550961-53F3-D500-9FF9-B8FA32B0369C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3" t="70690" r="43124" b="16841"/>
          <a:stretch/>
        </p:blipFill>
        <p:spPr>
          <a:xfrm>
            <a:off x="4399233" y="4840706"/>
            <a:ext cx="825910" cy="855098"/>
          </a:xfrm>
          <a:prstGeom prst="rect">
            <a:avLst/>
          </a:prstGeom>
        </p:spPr>
      </p:pic>
      <p:pic>
        <p:nvPicPr>
          <p:cNvPr id="30" name="Grafik 29" descr="Ein Bild, das Dunkelheit, Schwarz, Astronomisches Objekt, Natur enthält.&#10;&#10;KI-generierte Inhalte können fehlerhaft sein.">
            <a:extLst>
              <a:ext uri="{FF2B5EF4-FFF2-40B4-BE49-F238E27FC236}">
                <a16:creationId xmlns:a16="http://schemas.microsoft.com/office/drawing/2014/main" id="{2A6B05D3-0121-9790-F323-854A3B593338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1" t="78940" r="41122" b="15944"/>
          <a:stretch/>
        </p:blipFill>
        <p:spPr>
          <a:xfrm>
            <a:off x="5005327" y="5398135"/>
            <a:ext cx="405224" cy="350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7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34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34"/>
                            </p:stCondLst>
                            <p:childTnLst>
                              <p:par>
                                <p:cTn id="5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8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34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34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11" grpId="0" animBg="1"/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sp>
        <p:nvSpPr>
          <p:cNvPr id="22" name="D">
            <a:extLst>
              <a:ext uri="{FF2B5EF4-FFF2-40B4-BE49-F238E27FC236}">
                <a16:creationId xmlns:a16="http://schemas.microsoft.com/office/drawing/2014/main" id="{B6971B31-2CC0-19C3-6DBA-2DD5077B4C28}"/>
              </a:ext>
            </a:extLst>
          </p:cNvPr>
          <p:cNvSpPr/>
          <p:nvPr/>
        </p:nvSpPr>
        <p:spPr>
          <a:xfrm>
            <a:off x="4559301" y="4833141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6" name="Grafik 15" descr="Daumen hoch-Zeichen mit einfarbiger Füllung">
            <a:extLst>
              <a:ext uri="{FF2B5EF4-FFF2-40B4-BE49-F238E27FC236}">
                <a16:creationId xmlns:a16="http://schemas.microsoft.com/office/drawing/2014/main" id="{8CF9374D-E580-F4CE-8248-6B3BBA8D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055" y="5637942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4.44444E-6 L -0.15851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" y="0"/>
            <a:ext cx="9143999" cy="6858000"/>
          </a:xfrm>
          <a:prstGeom prst="rect">
            <a:avLst/>
          </a:prstGeom>
        </p:spPr>
      </p:pic>
      <p:pic>
        <p:nvPicPr>
          <p:cNvPr id="13" name="Serbien">
            <a:extLst>
              <a:ext uri="{FF2B5EF4-FFF2-40B4-BE49-F238E27FC236}">
                <a16:creationId xmlns:a16="http://schemas.microsoft.com/office/drawing/2014/main" id="{B4979F08-D528-D3ED-9789-F86F90BD046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07" y="4950190"/>
            <a:ext cx="666750" cy="752475"/>
          </a:xfrm>
          <a:prstGeom prst="rect">
            <a:avLst/>
          </a:prstGeom>
        </p:spPr>
      </p:pic>
      <p:pic>
        <p:nvPicPr>
          <p:cNvPr id="4" name="Albanien">
            <a:extLst>
              <a:ext uri="{FF2B5EF4-FFF2-40B4-BE49-F238E27FC236}">
                <a16:creationId xmlns:a16="http://schemas.microsoft.com/office/drawing/2014/main" id="{DCAB8652-C9A4-41C6-1E79-A3717C056B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4" t="80123" r="39989" b="10292"/>
          <a:stretch/>
        </p:blipFill>
        <p:spPr>
          <a:xfrm>
            <a:off x="5166150" y="5499041"/>
            <a:ext cx="347079" cy="652290"/>
          </a:xfrm>
          <a:prstGeom prst="rect">
            <a:avLst/>
          </a:prstGeom>
        </p:spPr>
      </p:pic>
      <p:pic>
        <p:nvPicPr>
          <p:cNvPr id="11" name="Rumänien">
            <a:extLst>
              <a:ext uri="{FF2B5EF4-FFF2-40B4-BE49-F238E27FC236}">
                <a16:creationId xmlns:a16="http://schemas.microsoft.com/office/drawing/2014/main" id="{5592177D-EEE5-24F2-596B-A1EDD96E65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16" y="4507278"/>
            <a:ext cx="1219200" cy="885825"/>
          </a:xfrm>
          <a:prstGeom prst="rect">
            <a:avLst/>
          </a:prstGeom>
        </p:spPr>
      </p:pic>
      <p:pic>
        <p:nvPicPr>
          <p:cNvPr id="22" name="Griechenland">
            <a:extLst>
              <a:ext uri="{FF2B5EF4-FFF2-40B4-BE49-F238E27FC236}">
                <a16:creationId xmlns:a16="http://schemas.microsoft.com/office/drawing/2014/main" id="{183E1819-3D13-DF06-F294-9ECA67602C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4" t="79683" r="31317"/>
          <a:stretch/>
        </p:blipFill>
        <p:spPr>
          <a:xfrm>
            <a:off x="5305206" y="5459332"/>
            <a:ext cx="1011850" cy="1393305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Albanien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8318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CDD5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DB84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C5A9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36573" y="755522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280791" y="761781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073014" y="755179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1914556" y="724786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-7992" y="5465331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-7992" y="5454663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0" y="5446698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4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6845" y="5465331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4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325314" y="5704465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chulnot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1046F5C-9043-42E4-D65E-FE98A8F6F3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85520" y="6101887"/>
            <a:ext cx="7699693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 </a:t>
            </a:r>
          </a:p>
        </p:txBody>
      </p:sp>
      <p:sp>
        <p:nvSpPr>
          <p:cNvPr id="8" name="Schulnot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4373A22-CB35-82A7-32D8-F41E8F7585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85519" y="6101887"/>
            <a:ext cx="7699693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 </a:t>
            </a:r>
          </a:p>
        </p:txBody>
      </p:sp>
      <p:sp>
        <p:nvSpPr>
          <p:cNvPr id="10" name="Schulnot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AB27007-B469-8368-1274-E507BC392D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86240" y="6101887"/>
            <a:ext cx="7699693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 </a:t>
            </a:r>
          </a:p>
        </p:txBody>
      </p:sp>
      <p:pic>
        <p:nvPicPr>
          <p:cNvPr id="12" name="Windrose" descr="Arts Fotos - Windrose und Himmelsrichtungen">
            <a:extLst>
              <a:ext uri="{FF2B5EF4-FFF2-40B4-BE49-F238E27FC236}">
                <a16:creationId xmlns:a16="http://schemas.microsoft.com/office/drawing/2014/main" id="{0FE8F3C0-4C75-FDAD-D206-0785EA11F43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Schriftträger">
            <a:extLst>
              <a:ext uri="{FF2B5EF4-FFF2-40B4-BE49-F238E27FC236}">
                <a16:creationId xmlns:a16="http://schemas.microsoft.com/office/drawing/2014/main" id="{83AC01D6-9423-8CE6-1514-C54AB4ABCA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5618"/>
              </p:ext>
            </p:extLst>
          </p:nvPr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6" imgW="6826295" imgH="6826159" progId="Visio.Drawing.15">
                  <p:embed/>
                </p:oleObj>
              </mc:Choice>
              <mc:Fallback>
                <p:oleObj name="Visio" r:id="rId16" imgW="6826295" imgH="6826159" progId="Visio.Drawing.15">
                  <p:embed/>
                  <p:pic>
                    <p:nvPicPr>
                      <p:cNvPr id="16" name="Schriftträger">
                        <a:extLst>
                          <a:ext uri="{FF2B5EF4-FFF2-40B4-BE49-F238E27FC236}">
                            <a16:creationId xmlns:a16="http://schemas.microsoft.com/office/drawing/2014/main" id="{2E524375-37AA-4B51-39A4-E1F301E5D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-Modell Erde" descr="Die Erde">
                <a:extLst>
                  <a:ext uri="{FF2B5EF4-FFF2-40B4-BE49-F238E27FC236}">
                    <a16:creationId xmlns:a16="http://schemas.microsoft.com/office/drawing/2014/main" id="{BBCD5443-001E-BE26-A0C9-9E5D434514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748411"/>
                  </p:ext>
                </p:extLst>
              </p:nvPr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-Modell Erde" descr="Die Erde">
                <a:extLst>
                  <a:ext uri="{FF2B5EF4-FFF2-40B4-BE49-F238E27FC236}">
                    <a16:creationId xmlns:a16="http://schemas.microsoft.com/office/drawing/2014/main" id="{BBCD5443-001E-BE26-A0C9-9E5D434514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7" name="Rechteck 16">
            <a:extLst>
              <a:ext uri="{FF2B5EF4-FFF2-40B4-BE49-F238E27FC236}">
                <a16:creationId xmlns:a16="http://schemas.microsoft.com/office/drawing/2014/main" id="{A564E601-EEDE-37D8-C581-C614A77D3948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DFB4D6B7-CCE1-A883-BAFF-329ADE023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8" name="Enttäuschung">
            <a:hlinkClick r:id="" action="ppaction://media"/>
            <a:extLst>
              <a:ext uri="{FF2B5EF4-FFF2-40B4-BE49-F238E27FC236}">
                <a16:creationId xmlns:a16="http://schemas.microsoft.com/office/drawing/2014/main" id="{52D13E5C-D02A-DEE5-888E-30873D8049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9" name="yay-geschaft">
            <a:hlinkClick r:id="" action="ppaction://media"/>
            <a:extLst>
              <a:ext uri="{FF2B5EF4-FFF2-40B4-BE49-F238E27FC236}">
                <a16:creationId xmlns:a16="http://schemas.microsoft.com/office/drawing/2014/main" id="{0938EF1E-B716-1A02-ECCE-857CFEAE11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20" name="Enttäuschung">
            <a:hlinkClick r:id="" action="ppaction://media"/>
            <a:extLst>
              <a:ext uri="{FF2B5EF4-FFF2-40B4-BE49-F238E27FC236}">
                <a16:creationId xmlns:a16="http://schemas.microsoft.com/office/drawing/2014/main" id="{D14EB867-B5B2-3EB3-36B9-D977C9948C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DC832762-516F-1F5F-0BDA-BAFF089CE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34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34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34"/>
                            </p:stCondLst>
                            <p:childTnLst>
                              <p:par>
                                <p:cTn id="5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8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8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0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34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34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34"/>
                            </p:stCondLst>
                            <p:childTnLst>
                              <p:par>
                                <p:cTn id="9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6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sp>
        <p:nvSpPr>
          <p:cNvPr id="22" name="D">
            <a:extLst>
              <a:ext uri="{FF2B5EF4-FFF2-40B4-BE49-F238E27FC236}">
                <a16:creationId xmlns:a16="http://schemas.microsoft.com/office/drawing/2014/main" id="{B6971B31-2CC0-19C3-6DBA-2DD5077B4C28}"/>
              </a:ext>
            </a:extLst>
          </p:cNvPr>
          <p:cNvSpPr/>
          <p:nvPr/>
        </p:nvSpPr>
        <p:spPr>
          <a:xfrm>
            <a:off x="3094612" y="4853416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6" name="Grafik 15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24543" y="5630373"/>
            <a:ext cx="451922" cy="451922"/>
          </a:xfrm>
          <a:prstGeom prst="rect">
            <a:avLst/>
          </a:prstGeom>
        </p:spPr>
      </p:pic>
      <p:pic>
        <p:nvPicPr>
          <p:cNvPr id="19" name="Grafik 18" descr="Daumen hoch-Zeichen mit einfarbiger Füllung">
            <a:extLst>
              <a:ext uri="{FF2B5EF4-FFF2-40B4-BE49-F238E27FC236}">
                <a16:creationId xmlns:a16="http://schemas.microsoft.com/office/drawing/2014/main" id="{D480AF6C-6D27-3148-8A33-8EC21D47D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82281" y="5685406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3.7037E-6 L -0.1585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ropakarte">
            <a:extLst>
              <a:ext uri="{FF2B5EF4-FFF2-40B4-BE49-F238E27FC236}">
                <a16:creationId xmlns:a16="http://schemas.microsoft.com/office/drawing/2014/main" id="{21515178-33AF-7A24-C926-4CCD4B52D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" y="9813"/>
            <a:ext cx="9143999" cy="6858000"/>
          </a:xfrm>
          <a:prstGeom prst="rect">
            <a:avLst/>
          </a:prstGeom>
        </p:spPr>
      </p:pic>
      <p:sp>
        <p:nvSpPr>
          <p:cNvPr id="14" name="Fragefeld">
            <a:extLst>
              <a:ext uri="{FF2B5EF4-FFF2-40B4-BE49-F238E27FC236}">
                <a16:creationId xmlns:a16="http://schemas.microsoft.com/office/drawing/2014/main" id="{4152EBD2-6549-4CA6-CC56-00D0FC54939F}"/>
              </a:ext>
            </a:extLst>
          </p:cNvPr>
          <p:cNvSpPr/>
          <p:nvPr/>
        </p:nvSpPr>
        <p:spPr>
          <a:xfrm>
            <a:off x="3131051" y="-7336"/>
            <a:ext cx="6040472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Schweden</a:t>
            </a: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3F99A27A-BE18-AB95-E3D2-116366D75FCF}"/>
              </a:ext>
            </a:extLst>
          </p:cNvPr>
          <p:cNvSpPr/>
          <p:nvPr/>
        </p:nvSpPr>
        <p:spPr>
          <a:xfrm>
            <a:off x="0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15334D4-E0AB-390F-5FBE-37A9445E81E2}"/>
              </a:ext>
            </a:extLst>
          </p:cNvPr>
          <p:cNvSpPr/>
          <p:nvPr/>
        </p:nvSpPr>
        <p:spPr>
          <a:xfrm>
            <a:off x="786808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B</a:t>
            </a:r>
          </a:p>
        </p:txBody>
      </p:sp>
      <p:sp>
        <p:nvSpPr>
          <p:cNvPr id="24" name="C">
            <a:extLst>
              <a:ext uri="{FF2B5EF4-FFF2-40B4-BE49-F238E27FC236}">
                <a16:creationId xmlns:a16="http://schemas.microsoft.com/office/drawing/2014/main" id="{1CCD88AD-6B8A-1669-9DEE-A1FD4408AF73}"/>
              </a:ext>
            </a:extLst>
          </p:cNvPr>
          <p:cNvSpPr/>
          <p:nvPr/>
        </p:nvSpPr>
        <p:spPr>
          <a:xfrm>
            <a:off x="1559297" y="0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C</a:t>
            </a:r>
          </a:p>
        </p:txBody>
      </p:sp>
      <p:sp>
        <p:nvSpPr>
          <p:cNvPr id="25" name="D">
            <a:extLst>
              <a:ext uri="{FF2B5EF4-FFF2-40B4-BE49-F238E27FC236}">
                <a16:creationId xmlns:a16="http://schemas.microsoft.com/office/drawing/2014/main" id="{9F35CA7F-08D3-DAF5-5C73-50B5210F3039}"/>
              </a:ext>
            </a:extLst>
          </p:cNvPr>
          <p:cNvSpPr/>
          <p:nvPr/>
        </p:nvSpPr>
        <p:spPr>
          <a:xfrm>
            <a:off x="2344244" y="-3668"/>
            <a:ext cx="787486" cy="75041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rgbClr val="C00000"/>
                  </a:solidFill>
                </a:ln>
              </a:rPr>
              <a:t>D</a:t>
            </a:r>
          </a:p>
        </p:txBody>
      </p:sp>
      <p:sp>
        <p:nvSpPr>
          <p:cNvPr id="44" name="Rechteck unter D">
            <a:extLst>
              <a:ext uri="{FF2B5EF4-FFF2-40B4-BE49-F238E27FC236}">
                <a16:creationId xmlns:a16="http://schemas.microsoft.com/office/drawing/2014/main" id="{7E4A8D9A-5A4E-4CB3-5DF2-37FCB72CB029}"/>
              </a:ext>
            </a:extLst>
          </p:cNvPr>
          <p:cNvSpPr/>
          <p:nvPr/>
        </p:nvSpPr>
        <p:spPr>
          <a:xfrm>
            <a:off x="2338260" y="739927"/>
            <a:ext cx="788400" cy="244402"/>
          </a:xfrm>
          <a:prstGeom prst="rect">
            <a:avLst/>
          </a:prstGeom>
          <a:solidFill>
            <a:srgbClr val="CC7B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unter C">
            <a:extLst>
              <a:ext uri="{FF2B5EF4-FFF2-40B4-BE49-F238E27FC236}">
                <a16:creationId xmlns:a16="http://schemas.microsoft.com/office/drawing/2014/main" id="{BDECF7F3-EDC4-09D6-6401-FB24AA439329}"/>
              </a:ext>
            </a:extLst>
          </p:cNvPr>
          <p:cNvSpPr/>
          <p:nvPr/>
        </p:nvSpPr>
        <p:spPr>
          <a:xfrm>
            <a:off x="1571297" y="740379"/>
            <a:ext cx="788400" cy="244402"/>
          </a:xfrm>
          <a:prstGeom prst="rect">
            <a:avLst/>
          </a:prstGeom>
          <a:solidFill>
            <a:srgbClr val="BB90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unter B">
            <a:extLst>
              <a:ext uri="{FF2B5EF4-FFF2-40B4-BE49-F238E27FC236}">
                <a16:creationId xmlns:a16="http://schemas.microsoft.com/office/drawing/2014/main" id="{4338D59E-9ADB-D79A-49D8-01409B8E34D4}"/>
              </a:ext>
            </a:extLst>
          </p:cNvPr>
          <p:cNvSpPr/>
          <p:nvPr/>
        </p:nvSpPr>
        <p:spPr>
          <a:xfrm>
            <a:off x="785877" y="740379"/>
            <a:ext cx="787486" cy="244402"/>
          </a:xfrm>
          <a:prstGeom prst="rect">
            <a:avLst/>
          </a:prstGeom>
          <a:solidFill>
            <a:srgbClr val="0F6C0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unter A">
            <a:extLst>
              <a:ext uri="{FF2B5EF4-FFF2-40B4-BE49-F238E27FC236}">
                <a16:creationId xmlns:a16="http://schemas.microsoft.com/office/drawing/2014/main" id="{5FF99F30-4659-C310-A46A-E07C71F9165A}"/>
              </a:ext>
            </a:extLst>
          </p:cNvPr>
          <p:cNvSpPr/>
          <p:nvPr/>
        </p:nvSpPr>
        <p:spPr>
          <a:xfrm>
            <a:off x="-5886" y="741258"/>
            <a:ext cx="788400" cy="244402"/>
          </a:xfrm>
          <a:prstGeom prst="rect">
            <a:avLst/>
          </a:prstGeom>
          <a:solidFill>
            <a:srgbClr val="756A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Kreuz D">
            <a:extLst>
              <a:ext uri="{FF2B5EF4-FFF2-40B4-BE49-F238E27FC236}">
                <a16:creationId xmlns:a16="http://schemas.microsoft.com/office/drawing/2014/main" id="{9FA1B920-B7D4-D7A2-3B75-40AC49B1E8C4}"/>
              </a:ext>
            </a:extLst>
          </p:cNvPr>
          <p:cNvSpPr/>
          <p:nvPr/>
        </p:nvSpPr>
        <p:spPr>
          <a:xfrm>
            <a:off x="2636573" y="755522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0" name="Kreuz C">
            <a:extLst>
              <a:ext uri="{FF2B5EF4-FFF2-40B4-BE49-F238E27FC236}">
                <a16:creationId xmlns:a16="http://schemas.microsoft.com/office/drawing/2014/main" id="{2318283A-D03E-8305-5717-193DF63A1B57}"/>
              </a:ext>
            </a:extLst>
          </p:cNvPr>
          <p:cNvSpPr/>
          <p:nvPr/>
        </p:nvSpPr>
        <p:spPr>
          <a:xfrm>
            <a:off x="280791" y="761781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Kreuz B">
            <a:extLst>
              <a:ext uri="{FF2B5EF4-FFF2-40B4-BE49-F238E27FC236}">
                <a16:creationId xmlns:a16="http://schemas.microsoft.com/office/drawing/2014/main" id="{CBD3DDDA-9405-899B-2E1E-E74E7DD8CFD6}"/>
              </a:ext>
            </a:extLst>
          </p:cNvPr>
          <p:cNvSpPr/>
          <p:nvPr/>
        </p:nvSpPr>
        <p:spPr>
          <a:xfrm>
            <a:off x="1887377" y="765287"/>
            <a:ext cx="213211" cy="213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grüner Hacken">
            <a:extLst>
              <a:ext uri="{FF2B5EF4-FFF2-40B4-BE49-F238E27FC236}">
                <a16:creationId xmlns:a16="http://schemas.microsoft.com/office/drawing/2014/main" id="{E4A9A973-A7F9-BCA3-0016-043AC2A5838A}"/>
              </a:ext>
            </a:extLst>
          </p:cNvPr>
          <p:cNvSpPr/>
          <p:nvPr/>
        </p:nvSpPr>
        <p:spPr>
          <a:xfrm rot="13254756">
            <a:off x="1161305" y="713129"/>
            <a:ext cx="110742" cy="216991"/>
          </a:xfrm>
          <a:prstGeom prst="halfFrame">
            <a:avLst>
              <a:gd name="adj1" fmla="val 17018"/>
              <a:gd name="adj2" fmla="val 19802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" name="Smiley 1">
            <a:extLst>
              <a:ext uri="{FF2B5EF4-FFF2-40B4-BE49-F238E27FC236}">
                <a16:creationId xmlns:a16="http://schemas.microsoft.com/office/drawing/2014/main" id="{5EA3D8BD-A7E3-7749-34C0-0AF0DC879BF5}"/>
              </a:ext>
            </a:extLst>
          </p:cNvPr>
          <p:cNvGrpSpPr/>
          <p:nvPr/>
        </p:nvGrpSpPr>
        <p:grpSpPr>
          <a:xfrm>
            <a:off x="-430" y="5454996"/>
            <a:ext cx="1494232" cy="1392669"/>
            <a:chOff x="1858215" y="5499041"/>
            <a:chExt cx="1494232" cy="1392669"/>
          </a:xfrm>
        </p:grpSpPr>
        <p:sp>
          <p:nvSpPr>
            <p:cNvPr id="35" name="Rechteck: abgeschrägt 34">
              <a:extLst>
                <a:ext uri="{FF2B5EF4-FFF2-40B4-BE49-F238E27FC236}">
                  <a16:creationId xmlns:a16="http://schemas.microsoft.com/office/drawing/2014/main" id="{6DCAAEC4-9F1C-71FD-E85C-4C9DEFB1F39D}"/>
                </a:ext>
              </a:extLst>
            </p:cNvPr>
            <p:cNvSpPr/>
            <p:nvPr/>
          </p:nvSpPr>
          <p:spPr>
            <a:xfrm>
              <a:off x="1858215" y="549904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6" name="Smiley 35">
              <a:extLst>
                <a:ext uri="{FF2B5EF4-FFF2-40B4-BE49-F238E27FC236}">
                  <a16:creationId xmlns:a16="http://schemas.microsoft.com/office/drawing/2014/main" id="{EC3C0BE5-1F62-C51D-705F-A055BFB04A0C}"/>
                </a:ext>
              </a:extLst>
            </p:cNvPr>
            <p:cNvSpPr/>
            <p:nvPr/>
          </p:nvSpPr>
          <p:spPr>
            <a:xfrm>
              <a:off x="2148131" y="573817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Smiley 2">
            <a:extLst>
              <a:ext uri="{FF2B5EF4-FFF2-40B4-BE49-F238E27FC236}">
                <a16:creationId xmlns:a16="http://schemas.microsoft.com/office/drawing/2014/main" id="{27DAAB03-DE01-28E0-8F54-2C393163AF12}"/>
              </a:ext>
            </a:extLst>
          </p:cNvPr>
          <p:cNvGrpSpPr/>
          <p:nvPr/>
        </p:nvGrpSpPr>
        <p:grpSpPr>
          <a:xfrm>
            <a:off x="-430" y="5462332"/>
            <a:ext cx="1494232" cy="1392669"/>
            <a:chOff x="7434" y="5465331"/>
            <a:chExt cx="1494232" cy="1392669"/>
          </a:xfrm>
          <a:solidFill>
            <a:srgbClr val="002060"/>
          </a:solidFill>
        </p:grpSpPr>
        <p:sp>
          <p:nvSpPr>
            <p:cNvPr id="32" name="Rechteck: abgeschrägt 31">
              <a:extLst>
                <a:ext uri="{FF2B5EF4-FFF2-40B4-BE49-F238E27FC236}">
                  <a16:creationId xmlns:a16="http://schemas.microsoft.com/office/drawing/2014/main" id="{6BD78AA4-81E5-2FCD-65C5-531FA6332249}"/>
                </a:ext>
              </a:extLst>
            </p:cNvPr>
            <p:cNvSpPr/>
            <p:nvPr/>
          </p:nvSpPr>
          <p:spPr>
            <a:xfrm>
              <a:off x="7434" y="5465331"/>
              <a:ext cx="1494232" cy="1392669"/>
            </a:xfrm>
            <a:prstGeom prst="bevel">
              <a:avLst/>
            </a:prstGeom>
            <a:grpFill/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33" name="Smiley 32">
              <a:extLst>
                <a:ext uri="{FF2B5EF4-FFF2-40B4-BE49-F238E27FC236}">
                  <a16:creationId xmlns:a16="http://schemas.microsoft.com/office/drawing/2014/main" id="{BC6E78CC-10C4-971D-509F-4F43FEBA77F1}"/>
                </a:ext>
              </a:extLst>
            </p:cNvPr>
            <p:cNvSpPr/>
            <p:nvPr/>
          </p:nvSpPr>
          <p:spPr>
            <a:xfrm>
              <a:off x="297350" y="5704465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Smiley 3">
            <a:extLst>
              <a:ext uri="{FF2B5EF4-FFF2-40B4-BE49-F238E27FC236}">
                <a16:creationId xmlns:a16="http://schemas.microsoft.com/office/drawing/2014/main" id="{A5768732-72DD-9BBE-809D-BEBADD7656CC}"/>
              </a:ext>
            </a:extLst>
          </p:cNvPr>
          <p:cNvGrpSpPr/>
          <p:nvPr/>
        </p:nvGrpSpPr>
        <p:grpSpPr>
          <a:xfrm>
            <a:off x="-430" y="5446640"/>
            <a:ext cx="1494232" cy="1392669"/>
            <a:chOff x="0" y="5465331"/>
            <a:chExt cx="1494232" cy="1392669"/>
          </a:xfrm>
        </p:grpSpPr>
        <p:sp>
          <p:nvSpPr>
            <p:cNvPr id="26" name="Rechteck: abgeschrägt 25">
              <a:extLst>
                <a:ext uri="{FF2B5EF4-FFF2-40B4-BE49-F238E27FC236}">
                  <a16:creationId xmlns:a16="http://schemas.microsoft.com/office/drawing/2014/main" id="{B0B9F5EB-5CB3-BCCC-51AA-31DD3101418E}"/>
                </a:ext>
              </a:extLst>
            </p:cNvPr>
            <p:cNvSpPr/>
            <p:nvPr/>
          </p:nvSpPr>
          <p:spPr>
            <a:xfrm>
              <a:off x="0" y="5465331"/>
              <a:ext cx="1494232" cy="1392669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28" name="Smiley 27">
              <a:extLst>
                <a:ext uri="{FF2B5EF4-FFF2-40B4-BE49-F238E27FC236}">
                  <a16:creationId xmlns:a16="http://schemas.microsoft.com/office/drawing/2014/main" id="{DF1DB725-AFE3-FCFA-88BD-5DECB7488B8D}"/>
                </a:ext>
              </a:extLst>
            </p:cNvPr>
            <p:cNvSpPr/>
            <p:nvPr/>
          </p:nvSpPr>
          <p:spPr>
            <a:xfrm>
              <a:off x="333906" y="5700251"/>
              <a:ext cx="914400" cy="914400"/>
            </a:xfrm>
            <a:prstGeom prst="smileyFace">
              <a:avLst>
                <a:gd name="adj" fmla="val -4653"/>
              </a:avLst>
            </a:prstGeom>
            <a:solidFill>
              <a:srgbClr val="EE0A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hteck: abgeschrägt 37">
            <a:hlinkClick r:id="rId10" action="ppaction://hlinksldjump"/>
            <a:extLst>
              <a:ext uri="{FF2B5EF4-FFF2-40B4-BE49-F238E27FC236}">
                <a16:creationId xmlns:a16="http://schemas.microsoft.com/office/drawing/2014/main" id="{8755ED8A-2D8F-B5E4-38D9-A267A5F58FD4}"/>
              </a:ext>
            </a:extLst>
          </p:cNvPr>
          <p:cNvSpPr/>
          <p:nvPr/>
        </p:nvSpPr>
        <p:spPr>
          <a:xfrm>
            <a:off x="-430" y="5455518"/>
            <a:ext cx="1494232" cy="1392669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9" name="Smiley grün">
            <a:hlinkClick r:id="rId10" action="ppaction://hlinksldjump"/>
            <a:extLst>
              <a:ext uri="{FF2B5EF4-FFF2-40B4-BE49-F238E27FC236}">
                <a16:creationId xmlns:a16="http://schemas.microsoft.com/office/drawing/2014/main" id="{72E870A1-1342-F2F2-E801-47BF78EEA570}"/>
              </a:ext>
            </a:extLst>
          </p:cNvPr>
          <p:cNvSpPr/>
          <p:nvPr/>
        </p:nvSpPr>
        <p:spPr>
          <a:xfrm>
            <a:off x="289486" y="5694652"/>
            <a:ext cx="914400" cy="914400"/>
          </a:xfrm>
          <a:prstGeom prst="smileyFace">
            <a:avLst/>
          </a:prstGeom>
          <a:solidFill>
            <a:srgbClr val="0AEE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Schweden">
            <a:extLst>
              <a:ext uri="{FF2B5EF4-FFF2-40B4-BE49-F238E27FC236}">
                <a16:creationId xmlns:a16="http://schemas.microsoft.com/office/drawing/2014/main" id="{70941E54-B633-813F-CEBF-54587FDE71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6" t="19218" r="45178" b="46855"/>
          <a:stretch/>
        </p:blipFill>
        <p:spPr>
          <a:xfrm>
            <a:off x="4189847" y="1317938"/>
            <a:ext cx="854299" cy="2326783"/>
          </a:xfrm>
          <a:prstGeom prst="rect">
            <a:avLst/>
          </a:prstGeom>
        </p:spPr>
      </p:pic>
      <p:pic>
        <p:nvPicPr>
          <p:cNvPr id="12" name="Norwegen">
            <a:extLst>
              <a:ext uri="{FF2B5EF4-FFF2-40B4-BE49-F238E27FC236}">
                <a16:creationId xmlns:a16="http://schemas.microsoft.com/office/drawing/2014/main" id="{43E63534-223B-1141-37FC-C845FD4DA1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5" t="11736" r="42074" b="52627"/>
          <a:stretch/>
        </p:blipFill>
        <p:spPr>
          <a:xfrm>
            <a:off x="3661813" y="804840"/>
            <a:ext cx="1660247" cy="2444019"/>
          </a:xfrm>
          <a:prstGeom prst="rect">
            <a:avLst/>
          </a:prstGeom>
        </p:spPr>
      </p:pic>
      <p:pic>
        <p:nvPicPr>
          <p:cNvPr id="6" name="Finnland">
            <a:extLst>
              <a:ext uri="{FF2B5EF4-FFF2-40B4-BE49-F238E27FC236}">
                <a16:creationId xmlns:a16="http://schemas.microsoft.com/office/drawing/2014/main" id="{2874529B-7C71-09FF-E7F8-F1BB748DF64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5" t="14992" r="37301" b="58341"/>
          <a:stretch/>
        </p:blipFill>
        <p:spPr>
          <a:xfrm>
            <a:off x="4729771" y="1032387"/>
            <a:ext cx="1043172" cy="1828800"/>
          </a:xfrm>
          <a:prstGeom prst="rect">
            <a:avLst/>
          </a:prstGeom>
        </p:spPr>
      </p:pic>
      <p:pic>
        <p:nvPicPr>
          <p:cNvPr id="11" name="Dänemark">
            <a:extLst>
              <a:ext uri="{FF2B5EF4-FFF2-40B4-BE49-F238E27FC236}">
                <a16:creationId xmlns:a16="http://schemas.microsoft.com/office/drawing/2014/main" id="{3A9F34FF-ADCA-4D16-8F35-267566CAA0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2" t="46383" r="51794" b="45145"/>
          <a:stretch/>
        </p:blipFill>
        <p:spPr>
          <a:xfrm>
            <a:off x="3875517" y="3185152"/>
            <a:ext cx="571338" cy="581019"/>
          </a:xfrm>
          <a:prstGeom prst="rect">
            <a:avLst/>
          </a:prstGeom>
        </p:spPr>
      </p:pic>
      <p:sp>
        <p:nvSpPr>
          <p:cNvPr id="4" name="Schulnot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0B105FC-1ABB-7DD6-1DE4-B9CE1352DB2A}"/>
              </a:ext>
            </a:extLst>
          </p:cNvPr>
          <p:cNvSpPr/>
          <p:nvPr/>
        </p:nvSpPr>
        <p:spPr>
          <a:xfrm>
            <a:off x="1508828" y="6105660"/>
            <a:ext cx="7676386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 </a:t>
            </a:r>
          </a:p>
        </p:txBody>
      </p:sp>
      <p:sp>
        <p:nvSpPr>
          <p:cNvPr id="10" name="Schulnot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1D59CE-E53D-0D66-6DF7-87147CC35392}"/>
              </a:ext>
            </a:extLst>
          </p:cNvPr>
          <p:cNvSpPr/>
          <p:nvPr/>
        </p:nvSpPr>
        <p:spPr>
          <a:xfrm>
            <a:off x="1508617" y="6105660"/>
            <a:ext cx="7676386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 </a:t>
            </a:r>
          </a:p>
        </p:txBody>
      </p:sp>
      <p:sp>
        <p:nvSpPr>
          <p:cNvPr id="13" name="Schulnot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B9A03D4-A4D5-6BFF-0B8B-993F219A9ECD}"/>
              </a:ext>
            </a:extLst>
          </p:cNvPr>
          <p:cNvSpPr/>
          <p:nvPr/>
        </p:nvSpPr>
        <p:spPr>
          <a:xfrm>
            <a:off x="1501965" y="6105660"/>
            <a:ext cx="7676386" cy="748982"/>
          </a:xfrm>
          <a:prstGeom prst="bevel">
            <a:avLst/>
          </a:prstGeom>
          <a:solidFill>
            <a:srgbClr val="00206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Test beendet: Note 5 </a:t>
            </a:r>
          </a:p>
        </p:txBody>
      </p:sp>
      <p:pic>
        <p:nvPicPr>
          <p:cNvPr id="15" name="Windrose" descr="Arts Fotos - Windrose und Himmelsrichtungen">
            <a:extLst>
              <a:ext uri="{FF2B5EF4-FFF2-40B4-BE49-F238E27FC236}">
                <a16:creationId xmlns:a16="http://schemas.microsoft.com/office/drawing/2014/main" id="{B969A013-F4A0-959F-8BB0-B709B6E21C5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" y="163639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Schriftträger">
            <a:extLst>
              <a:ext uri="{FF2B5EF4-FFF2-40B4-BE49-F238E27FC236}">
                <a16:creationId xmlns:a16="http://schemas.microsoft.com/office/drawing/2014/main" id="{C53B2C78-A4F4-F306-C00B-6EA4380B2E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5618"/>
              </p:ext>
            </p:extLst>
          </p:nvPr>
        </p:nvGraphicFramePr>
        <p:xfrm>
          <a:off x="372850" y="192839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16" imgW="6826295" imgH="6826159" progId="Visio.Drawing.15">
                  <p:embed/>
                </p:oleObj>
              </mc:Choice>
              <mc:Fallback>
                <p:oleObj name="Visio" r:id="rId16" imgW="6826295" imgH="6826159" progId="Visio.Drawing.15">
                  <p:embed/>
                  <p:pic>
                    <p:nvPicPr>
                      <p:cNvPr id="16" name="Schriftträger">
                        <a:extLst>
                          <a:ext uri="{FF2B5EF4-FFF2-40B4-BE49-F238E27FC236}">
                            <a16:creationId xmlns:a16="http://schemas.microsoft.com/office/drawing/2014/main" id="{2E524375-37AA-4B51-39A4-E1F301E5D6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50" y="192839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-Modell Erde" descr="Die Erde">
                <a:extLst>
                  <a:ext uri="{FF2B5EF4-FFF2-40B4-BE49-F238E27FC236}">
                    <a16:creationId xmlns:a16="http://schemas.microsoft.com/office/drawing/2014/main" id="{90B35C8D-12EB-97DD-C1CD-CD61D72FD9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7748411"/>
                  </p:ext>
                </p:extLst>
              </p:nvPr>
            </p:nvGraphicFramePr>
            <p:xfrm>
              <a:off x="732197" y="2294639"/>
              <a:ext cx="829216" cy="829217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829216" cy="82921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-Modell Erde" descr="Die Erde">
                <a:extLst>
                  <a:ext uri="{FF2B5EF4-FFF2-40B4-BE49-F238E27FC236}">
                    <a16:creationId xmlns:a16="http://schemas.microsoft.com/office/drawing/2014/main" id="{90B35C8D-12EB-97DD-C1CD-CD61D72FD9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2197" y="2294639"/>
                <a:ext cx="829216" cy="82921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2" name="Rechteck 21">
            <a:extLst>
              <a:ext uri="{FF2B5EF4-FFF2-40B4-BE49-F238E27FC236}">
                <a16:creationId xmlns:a16="http://schemas.microsoft.com/office/drawing/2014/main" id="{01E690AF-F62F-817F-3145-2F82D81E6E24}"/>
              </a:ext>
            </a:extLst>
          </p:cNvPr>
          <p:cNvSpPr/>
          <p:nvPr/>
        </p:nvSpPr>
        <p:spPr>
          <a:xfrm rot="21399056">
            <a:off x="579233" y="212875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ronald-kah-hidden-enemy">
            <a:hlinkClick r:id="" action="ppaction://media"/>
            <a:extLst>
              <a:ext uri="{FF2B5EF4-FFF2-40B4-BE49-F238E27FC236}">
                <a16:creationId xmlns:a16="http://schemas.microsoft.com/office/drawing/2014/main" id="{E4B1A998-E399-69A0-1F29-D842CED603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69.3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12286" y="1075474"/>
            <a:ext cx="406400" cy="406400"/>
          </a:xfrm>
          <a:prstGeom prst="rect">
            <a:avLst/>
          </a:prstGeom>
        </p:spPr>
      </p:pic>
      <p:pic>
        <p:nvPicPr>
          <p:cNvPr id="18" name="Enttäuschung">
            <a:hlinkClick r:id="" action="ppaction://media"/>
            <a:extLst>
              <a:ext uri="{FF2B5EF4-FFF2-40B4-BE49-F238E27FC236}">
                <a16:creationId xmlns:a16="http://schemas.microsoft.com/office/drawing/2014/main" id="{68B3FA76-F45E-D25A-3EEB-591D746B9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1920101"/>
            <a:ext cx="406400" cy="406400"/>
          </a:xfrm>
          <a:prstGeom prst="rect">
            <a:avLst/>
          </a:prstGeom>
        </p:spPr>
      </p:pic>
      <p:pic>
        <p:nvPicPr>
          <p:cNvPr id="19" name="yay-geschaft">
            <a:hlinkClick r:id="" action="ppaction://media"/>
            <a:extLst>
              <a:ext uri="{FF2B5EF4-FFF2-40B4-BE49-F238E27FC236}">
                <a16:creationId xmlns:a16="http://schemas.microsoft.com/office/drawing/2014/main" id="{A50FD744-127D-F191-09B5-CE8E2E19F4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382" y="1481874"/>
            <a:ext cx="406400" cy="406400"/>
          </a:xfrm>
          <a:prstGeom prst="rect">
            <a:avLst/>
          </a:prstGeom>
        </p:spPr>
      </p:pic>
      <p:pic>
        <p:nvPicPr>
          <p:cNvPr id="20" name="Enttäuschung">
            <a:hlinkClick r:id="" action="ppaction://media"/>
            <a:extLst>
              <a:ext uri="{FF2B5EF4-FFF2-40B4-BE49-F238E27FC236}">
                <a16:creationId xmlns:a16="http://schemas.microsoft.com/office/drawing/2014/main" id="{011A23CB-6016-8281-24B1-11ED126767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95491" y="2298359"/>
            <a:ext cx="406400" cy="406400"/>
          </a:xfrm>
          <a:prstGeom prst="rect">
            <a:avLst/>
          </a:prstGeom>
        </p:spPr>
      </p:pic>
      <p:pic>
        <p:nvPicPr>
          <p:cNvPr id="21" name="Enttäuschung">
            <a:hlinkClick r:id="" action="ppaction://media"/>
            <a:extLst>
              <a:ext uri="{FF2B5EF4-FFF2-40B4-BE49-F238E27FC236}">
                <a16:creationId xmlns:a16="http://schemas.microsoft.com/office/drawing/2014/main" id="{45E03B69-2E83-9CE7-D075-04A9C948A0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5476" y="2744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34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34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34"/>
                            </p:stCondLst>
                            <p:childTnLst>
                              <p:par>
                                <p:cTn id="3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8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34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34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34"/>
                            </p:stCondLst>
                            <p:childTnLst>
                              <p:par>
                                <p:cTn id="7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0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34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34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34"/>
                            </p:stCondLst>
                            <p:childTnLst>
                              <p:par>
                                <p:cTn id="9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51" grpId="0"/>
      <p:bldP spid="50" grpId="0"/>
      <p:bldP spid="49" grpId="0"/>
      <p:bldP spid="48" grpId="0" animBg="1"/>
      <p:bldP spid="38" grpId="0" animBg="1"/>
      <p:bldP spid="39" grpId="0" animBg="1"/>
      <p:bldP spid="4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0744FC1-0285-3CC2-E165-5050D9DA0699}"/>
              </a:ext>
            </a:extLst>
          </p:cNvPr>
          <p:cNvGrpSpPr/>
          <p:nvPr/>
        </p:nvGrpSpPr>
        <p:grpSpPr>
          <a:xfrm>
            <a:off x="1699356" y="600584"/>
            <a:ext cx="5632856" cy="5640486"/>
            <a:chOff x="1699356" y="655362"/>
            <a:chExt cx="5632856" cy="5640486"/>
          </a:xfrm>
        </p:grpSpPr>
        <p:sp>
          <p:nvSpPr>
            <p:cNvPr id="2" name="D">
              <a:extLst>
                <a:ext uri="{FF2B5EF4-FFF2-40B4-BE49-F238E27FC236}">
                  <a16:creationId xmlns:a16="http://schemas.microsoft.com/office/drawing/2014/main" id="{FD26FEB1-59B2-33F3-832D-FC7FE612D02D}"/>
                </a:ext>
              </a:extLst>
            </p:cNvPr>
            <p:cNvSpPr/>
            <p:nvPr/>
          </p:nvSpPr>
          <p:spPr>
            <a:xfrm>
              <a:off x="1699356" y="65944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2+</a:t>
              </a:r>
            </a:p>
          </p:txBody>
        </p:sp>
        <p:sp>
          <p:nvSpPr>
            <p:cNvPr id="3" name="D">
              <a:extLst>
                <a:ext uri="{FF2B5EF4-FFF2-40B4-BE49-F238E27FC236}">
                  <a16:creationId xmlns:a16="http://schemas.microsoft.com/office/drawing/2014/main" id="{C8824B8A-2B44-AFA5-DE0E-DAB1BE247FC4}"/>
                </a:ext>
              </a:extLst>
            </p:cNvPr>
            <p:cNvSpPr/>
            <p:nvPr/>
          </p:nvSpPr>
          <p:spPr>
            <a:xfrm>
              <a:off x="3103356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1-</a:t>
              </a:r>
            </a:p>
          </p:txBody>
        </p:sp>
        <p:sp>
          <p:nvSpPr>
            <p:cNvPr id="4" name="D">
              <a:extLst>
                <a:ext uri="{FF2B5EF4-FFF2-40B4-BE49-F238E27FC236}">
                  <a16:creationId xmlns:a16="http://schemas.microsoft.com/office/drawing/2014/main" id="{239F5EE4-CF48-21CF-3098-6839F3547340}"/>
                </a:ext>
              </a:extLst>
            </p:cNvPr>
            <p:cNvSpPr/>
            <p:nvPr/>
          </p:nvSpPr>
          <p:spPr>
            <a:xfrm>
              <a:off x="4515784" y="655362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</a:t>
              </a:r>
            </a:p>
          </p:txBody>
        </p:sp>
        <p:sp>
          <p:nvSpPr>
            <p:cNvPr id="5" name="D">
              <a:extLst>
                <a:ext uri="{FF2B5EF4-FFF2-40B4-BE49-F238E27FC236}">
                  <a16:creationId xmlns:a16="http://schemas.microsoft.com/office/drawing/2014/main" id="{44DC2685-8144-41CD-436F-E50FB80CA365}"/>
                </a:ext>
              </a:extLst>
            </p:cNvPr>
            <p:cNvSpPr/>
            <p:nvPr/>
          </p:nvSpPr>
          <p:spPr>
            <a:xfrm>
              <a:off x="5928212" y="660949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1+</a:t>
              </a:r>
            </a:p>
          </p:txBody>
        </p:sp>
        <p:sp>
          <p:nvSpPr>
            <p:cNvPr id="6" name="D">
              <a:extLst>
                <a:ext uri="{FF2B5EF4-FFF2-40B4-BE49-F238E27FC236}">
                  <a16:creationId xmlns:a16="http://schemas.microsoft.com/office/drawing/2014/main" id="{1D9B1BDE-3E36-0283-8613-835DA58BF106}"/>
                </a:ext>
              </a:extLst>
            </p:cNvPr>
            <p:cNvSpPr/>
            <p:nvPr/>
          </p:nvSpPr>
          <p:spPr>
            <a:xfrm>
              <a:off x="1699356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7" name="D">
              <a:extLst>
                <a:ext uri="{FF2B5EF4-FFF2-40B4-BE49-F238E27FC236}">
                  <a16:creationId xmlns:a16="http://schemas.microsoft.com/office/drawing/2014/main" id="{1309A5A3-D193-33E6-5C91-F2139B476279}"/>
                </a:ext>
              </a:extLst>
            </p:cNvPr>
            <p:cNvSpPr/>
            <p:nvPr/>
          </p:nvSpPr>
          <p:spPr>
            <a:xfrm>
              <a:off x="5917558" y="2068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8" name="D">
              <a:extLst>
                <a:ext uri="{FF2B5EF4-FFF2-40B4-BE49-F238E27FC236}">
                  <a16:creationId xmlns:a16="http://schemas.microsoft.com/office/drawing/2014/main" id="{5C0B724D-3C9D-D45D-48C6-FFE0985BD83E}"/>
                </a:ext>
              </a:extLst>
            </p:cNvPr>
            <p:cNvSpPr/>
            <p:nvPr/>
          </p:nvSpPr>
          <p:spPr>
            <a:xfrm>
              <a:off x="4518010" y="2060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3+</a:t>
              </a:r>
            </a:p>
          </p:txBody>
        </p:sp>
        <p:sp>
          <p:nvSpPr>
            <p:cNvPr id="9" name="D">
              <a:extLst>
                <a:ext uri="{FF2B5EF4-FFF2-40B4-BE49-F238E27FC236}">
                  <a16:creationId xmlns:a16="http://schemas.microsoft.com/office/drawing/2014/main" id="{46B7D0A0-21C2-0530-AEE8-A509134F3ACC}"/>
                </a:ext>
              </a:extLst>
            </p:cNvPr>
            <p:cNvSpPr/>
            <p:nvPr/>
          </p:nvSpPr>
          <p:spPr>
            <a:xfrm>
              <a:off x="1699356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4-</a:t>
              </a:r>
            </a:p>
          </p:txBody>
        </p:sp>
        <p:sp>
          <p:nvSpPr>
            <p:cNvPr id="10" name="D">
              <a:extLst>
                <a:ext uri="{FF2B5EF4-FFF2-40B4-BE49-F238E27FC236}">
                  <a16:creationId xmlns:a16="http://schemas.microsoft.com/office/drawing/2014/main" id="{5903487C-672C-0049-BC2E-D9CBBCA0EA59}"/>
                </a:ext>
              </a:extLst>
            </p:cNvPr>
            <p:cNvSpPr/>
            <p:nvPr/>
          </p:nvSpPr>
          <p:spPr>
            <a:xfrm>
              <a:off x="5925557" y="3464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3-</a:t>
              </a:r>
            </a:p>
          </p:txBody>
        </p:sp>
        <p:sp>
          <p:nvSpPr>
            <p:cNvPr id="11" name="D">
              <a:extLst>
                <a:ext uri="{FF2B5EF4-FFF2-40B4-BE49-F238E27FC236}">
                  <a16:creationId xmlns:a16="http://schemas.microsoft.com/office/drawing/2014/main" id="{171449A9-B8D8-61F9-D041-AC71DB740CCF}"/>
                </a:ext>
              </a:extLst>
            </p:cNvPr>
            <p:cNvSpPr/>
            <p:nvPr/>
          </p:nvSpPr>
          <p:spPr>
            <a:xfrm>
              <a:off x="3111784" y="2067524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2-</a:t>
              </a:r>
            </a:p>
          </p:txBody>
        </p:sp>
        <p:sp>
          <p:nvSpPr>
            <p:cNvPr id="12" name="D">
              <a:extLst>
                <a:ext uri="{FF2B5EF4-FFF2-40B4-BE49-F238E27FC236}">
                  <a16:creationId xmlns:a16="http://schemas.microsoft.com/office/drawing/2014/main" id="{B50765DA-37D4-6C23-8B88-BD98E9E047D9}"/>
                </a:ext>
              </a:extLst>
            </p:cNvPr>
            <p:cNvSpPr/>
            <p:nvPr/>
          </p:nvSpPr>
          <p:spPr>
            <a:xfrm>
              <a:off x="4522302" y="3472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4+</a:t>
              </a:r>
            </a:p>
          </p:txBody>
        </p:sp>
        <p:sp>
          <p:nvSpPr>
            <p:cNvPr id="13" name="D">
              <a:extLst>
                <a:ext uri="{FF2B5EF4-FFF2-40B4-BE49-F238E27FC236}">
                  <a16:creationId xmlns:a16="http://schemas.microsoft.com/office/drawing/2014/main" id="{BE070E67-13C9-B2FC-3852-2E3FF30002E6}"/>
                </a:ext>
              </a:extLst>
            </p:cNvPr>
            <p:cNvSpPr/>
            <p:nvPr/>
          </p:nvSpPr>
          <p:spPr>
            <a:xfrm>
              <a:off x="1699356" y="4883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5+</a:t>
              </a:r>
            </a:p>
          </p:txBody>
        </p:sp>
        <p:sp>
          <p:nvSpPr>
            <p:cNvPr id="14" name="D">
              <a:extLst>
                <a:ext uri="{FF2B5EF4-FFF2-40B4-BE49-F238E27FC236}">
                  <a16:creationId xmlns:a16="http://schemas.microsoft.com/office/drawing/2014/main" id="{F435439F-081A-7767-24B4-8C1DA3B3F89C}"/>
                </a:ext>
              </a:extLst>
            </p:cNvPr>
            <p:cNvSpPr/>
            <p:nvPr/>
          </p:nvSpPr>
          <p:spPr>
            <a:xfrm>
              <a:off x="5917558" y="4868403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6</a:t>
              </a:r>
            </a:p>
          </p:txBody>
        </p:sp>
        <p:sp>
          <p:nvSpPr>
            <p:cNvPr id="15" name="D">
              <a:extLst>
                <a:ext uri="{FF2B5EF4-FFF2-40B4-BE49-F238E27FC236}">
                  <a16:creationId xmlns:a16="http://schemas.microsoft.com/office/drawing/2014/main" id="{8B41C8AE-EB7B-B43E-688C-B9F2A23F5EA1}"/>
                </a:ext>
              </a:extLst>
            </p:cNvPr>
            <p:cNvSpPr/>
            <p:nvPr/>
          </p:nvSpPr>
          <p:spPr>
            <a:xfrm>
              <a:off x="3110829" y="3479686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D">
              <a:extLst>
                <a:ext uri="{FF2B5EF4-FFF2-40B4-BE49-F238E27FC236}">
                  <a16:creationId xmlns:a16="http://schemas.microsoft.com/office/drawing/2014/main" id="{A4D55A14-C68C-CD7A-C285-713B391F5CD2}"/>
                </a:ext>
              </a:extLst>
            </p:cNvPr>
            <p:cNvSpPr/>
            <p:nvPr/>
          </p:nvSpPr>
          <p:spPr>
            <a:xfrm>
              <a:off x="4507356" y="4876565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5-</a:t>
              </a:r>
            </a:p>
          </p:txBody>
        </p:sp>
        <p:sp>
          <p:nvSpPr>
            <p:cNvPr id="20" name="D">
              <a:extLst>
                <a:ext uri="{FF2B5EF4-FFF2-40B4-BE49-F238E27FC236}">
                  <a16:creationId xmlns:a16="http://schemas.microsoft.com/office/drawing/2014/main" id="{4624D3E7-EB52-17D4-CF90-EEC19B1FCA37}"/>
                </a:ext>
              </a:extLst>
            </p:cNvPr>
            <p:cNvSpPr/>
            <p:nvPr/>
          </p:nvSpPr>
          <p:spPr>
            <a:xfrm>
              <a:off x="3110829" y="4891848"/>
              <a:ext cx="1404000" cy="1404000"/>
            </a:xfrm>
            <a:prstGeom prst="bevel">
              <a:avLst/>
            </a:prstGeom>
            <a:solidFill>
              <a:srgbClr val="002060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5400" dirty="0">
                  <a:ln>
                    <a:solidFill>
                      <a:srgbClr val="C00000"/>
                    </a:solidFill>
                  </a:ln>
                  <a:solidFill>
                    <a:srgbClr val="FFC000"/>
                  </a:solidFill>
                </a:rPr>
                <a:t>5</a:t>
              </a:r>
            </a:p>
          </p:txBody>
        </p:sp>
      </p:grpSp>
      <p:sp>
        <p:nvSpPr>
          <p:cNvPr id="22" name="D">
            <a:extLst>
              <a:ext uri="{FF2B5EF4-FFF2-40B4-BE49-F238E27FC236}">
                <a16:creationId xmlns:a16="http://schemas.microsoft.com/office/drawing/2014/main" id="{B6971B31-2CC0-19C3-6DBA-2DD5077B4C28}"/>
              </a:ext>
            </a:extLst>
          </p:cNvPr>
          <p:cNvSpPr/>
          <p:nvPr/>
        </p:nvSpPr>
        <p:spPr>
          <a:xfrm>
            <a:off x="1691357" y="4837070"/>
            <a:ext cx="1404000" cy="1404000"/>
          </a:xfrm>
          <a:prstGeom prst="bevel">
            <a:avLst/>
          </a:prstGeom>
          <a:solidFill>
            <a:srgbClr val="FFFF00">
              <a:alpha val="45000"/>
            </a:srgbClr>
          </a:solidFill>
          <a:ln w="28575">
            <a:solidFill>
              <a:srgbClr val="FFC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4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6" name="Grafik 15" descr="Daumen hoch-Zeichen mit einfarbiger Füllung">
            <a:extLst>
              <a:ext uri="{FF2B5EF4-FFF2-40B4-BE49-F238E27FC236}">
                <a16:creationId xmlns:a16="http://schemas.microsoft.com/office/drawing/2014/main" id="{0C652CA9-242D-C0CA-4DC2-E0B757A48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83022" y="5630373"/>
            <a:ext cx="451922" cy="451922"/>
          </a:xfrm>
          <a:prstGeom prst="rect">
            <a:avLst/>
          </a:prstGeom>
        </p:spPr>
      </p:pic>
      <p:pic>
        <p:nvPicPr>
          <p:cNvPr id="19" name="Grafik 18" descr="Daumen hoch-Zeichen mit einfarbiger Füllung">
            <a:extLst>
              <a:ext uri="{FF2B5EF4-FFF2-40B4-BE49-F238E27FC236}">
                <a16:creationId xmlns:a16="http://schemas.microsoft.com/office/drawing/2014/main" id="{11CDC1BA-93E7-CC5A-D626-40C3FA3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07666" y="5630373"/>
            <a:ext cx="451922" cy="451922"/>
          </a:xfrm>
          <a:prstGeom prst="rect">
            <a:avLst/>
          </a:prstGeom>
        </p:spPr>
      </p:pic>
      <p:pic>
        <p:nvPicPr>
          <p:cNvPr id="21" name="Grafik 20" descr="Daumen hoch-Zeichen mit einfarbiger Füllung">
            <a:extLst>
              <a:ext uri="{FF2B5EF4-FFF2-40B4-BE49-F238E27FC236}">
                <a16:creationId xmlns:a16="http://schemas.microsoft.com/office/drawing/2014/main" id="{1942E878-344B-26E8-3630-A3E76701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879023" y="5630373"/>
            <a:ext cx="451922" cy="4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81 L -0.00017 -0.2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1092</Words>
  <Application>Microsoft Office PowerPoint</Application>
  <PresentationFormat>Bildschirmpräsentation (4:3)</PresentationFormat>
  <Paragraphs>450</Paragraphs>
  <Slides>33</Slides>
  <Notes>0</Notes>
  <HiddenSlides>0</HiddenSlides>
  <MMClips>80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Office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Siegfried Schmidt</dc:creator>
  <cp:lastModifiedBy>Siegfried Schmidt</cp:lastModifiedBy>
  <cp:revision>28</cp:revision>
  <dcterms:created xsi:type="dcterms:W3CDTF">2024-05-16T19:09:56Z</dcterms:created>
  <dcterms:modified xsi:type="dcterms:W3CDTF">2025-03-27T20:10:10Z</dcterms:modified>
</cp:coreProperties>
</file>